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9"/>
  </p:notesMasterIdLst>
  <p:sldIdLst>
    <p:sldId id="256" r:id="rId2"/>
    <p:sldId id="258" r:id="rId3"/>
    <p:sldId id="259" r:id="rId4"/>
    <p:sldId id="286" r:id="rId5"/>
    <p:sldId id="260" r:id="rId6"/>
    <p:sldId id="261" r:id="rId7"/>
    <p:sldId id="287" r:id="rId8"/>
    <p:sldId id="273" r:id="rId9"/>
    <p:sldId id="263" r:id="rId10"/>
    <p:sldId id="267" r:id="rId11"/>
    <p:sldId id="262" r:id="rId12"/>
    <p:sldId id="269" r:id="rId13"/>
    <p:sldId id="282" r:id="rId14"/>
    <p:sldId id="272" r:id="rId15"/>
    <p:sldId id="285" r:id="rId16"/>
    <p:sldId id="284" r:id="rId17"/>
    <p:sldId id="283" r:id="rId18"/>
  </p:sldIdLst>
  <p:sldSz cx="9144000" cy="5143500" type="screen16x9"/>
  <p:notesSz cx="6858000" cy="9144000"/>
  <p:embeddedFontLst>
    <p:embeddedFont>
      <p:font typeface="Reggae One" panose="020B0604020202020204" charset="-128"/>
      <p:regular r:id="rId20"/>
    </p:embeddedFont>
    <p:embeddedFont>
      <p:font typeface="Barlow" panose="00000500000000000000" pitchFamily="2" charset="0"/>
      <p:regular r:id="rId21"/>
      <p:bold r:id="rId22"/>
      <p:italic r:id="rId23"/>
      <p:boldItalic r:id="rId24"/>
    </p:embeddedFont>
    <p:embeddedFont>
      <p:font typeface="Bebas Neue" panose="020B0606020202050201" pitchFamily="3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ADFB66-9332-43F2-A16C-6D713B7D10BF}">
  <a:tblStyle styleId="{0FADFB66-9332-43F2-A16C-6D713B7D10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3566" autoAdjust="0"/>
  </p:normalViewPr>
  <p:slideViewPr>
    <p:cSldViewPr snapToGrid="0">
      <p:cViewPr varScale="1">
        <p:scale>
          <a:sx n="157" d="100"/>
          <a:sy n="157" d="100"/>
        </p:scale>
        <p:origin x="19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g10f915a0cda_0_2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9" name="Google Shape;1719;g10f915a0cda_0_2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Ingredients, potions : Scriptable object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Talk about the cauldron and how it registers IDs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Stirring adds -1 to the ID list, griding multiplies the id by 100 to get a new ID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Each day, changes the Ui text and potion requirements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optimized the code by keeping the code as clean as possible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Talk about the Low poly obj and about the LOD / Max POV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Google Shape;2005;g10f915a0cda_0_2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6" name="Google Shape;2006;g10f915a0cda_0_2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g10f915a0cda_0_2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5" name="Google Shape;2515;g10f915a0cda_0_2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watched a lot of tutorials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plan to post this game on </a:t>
            </a:r>
            <a:r>
              <a:rPr lang="en-US" dirty="0" err="1"/>
              <a:t>itchio</a:t>
            </a:r>
            <a:r>
              <a:rPr lang="en-US" dirty="0"/>
              <a:t> as a free game [As a CV]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 main objective for this dissertation was to make a game that can be played from start-finish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" name="Google Shape;2131;g10f915a0cda_0_2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2" name="Google Shape;2132;g10f915a0cda_0_2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7">
          <a:extLst>
            <a:ext uri="{FF2B5EF4-FFF2-40B4-BE49-F238E27FC236}">
              <a16:creationId xmlns:a16="http://schemas.microsoft.com/office/drawing/2014/main" id="{403D79EA-06C6-7E89-0218-BF2A6BF79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g10f915a0cda_0_2383:notes">
            <a:extLst>
              <a:ext uri="{FF2B5EF4-FFF2-40B4-BE49-F238E27FC236}">
                <a16:creationId xmlns:a16="http://schemas.microsoft.com/office/drawing/2014/main" id="{28196FB0-6191-E675-6996-3555BBBC48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9" name="Google Shape;1719;g10f915a0cda_0_2383:notes">
            <a:extLst>
              <a:ext uri="{FF2B5EF4-FFF2-40B4-BE49-F238E27FC236}">
                <a16:creationId xmlns:a16="http://schemas.microsoft.com/office/drawing/2014/main" id="{F4B3B262-D938-31FF-C9AD-A497152E32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Working alone </a:t>
            </a:r>
            <a:r>
              <a:rPr lang="en-US" dirty="0"/>
              <a:t>: Not used to everything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LEARNED</a:t>
            </a:r>
            <a:r>
              <a:rPr lang="en-US" dirty="0"/>
              <a:t> : I also came up with my own ideas that came out to be pretty efficient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IMPROVEMENTS</a:t>
            </a:r>
            <a:r>
              <a:rPr lang="en-US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Story telling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More player freedom in crafting potions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Working on an “upgrade system” [Improving cauldron/mortar efficiency ]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 more challenges / minigames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85374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g10f915a0cda_0_26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2" name="Google Shape;2702;g10f915a0cda_0_26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g10f915a0cda_0_26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2" name="Google Shape;2562;g10f915a0cda_0_26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g10f915a0cd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" name="Google Shape;1440;g10f915a0cd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g10f915a0cd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" name="Google Shape;1457;g10f915a0cd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Pitch : 3D – First person – main mechanic is alchemy crafting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 : Escape the confinement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prison is full of alchemy equipment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goblins are using you as a ‘cook’ giving you potions requests each day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this idea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love brewing potions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Fun to combine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Lots of potential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g10f915a0cd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8" name="Google Shape;1568;g10f915a0cd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g10f915a0cda_0_2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3" name="Google Shape;1653;g10f915a0cda_0_2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Brewing, Ingredients, stir, grind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You hold objects similar to Bethesda games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7 day system, where you don’t work on Sundays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Collecting special ingredients to help you out of the prison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3D Audio, where you hear the sound in certain places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g10f915a0cda_0_2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3" name="Google Shape;1653;g10f915a0cda_0_2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794454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" name="Google Shape;2253;g10f915a0cda_0_2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4" name="Google Shape;2254;g10f915a0cda_0_2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g10f915a0cda_0_2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" name="Google Shape;1776;g10f915a0cda_0_2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Development process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game had its milestones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task list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Management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Talk about the GDD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g10f915a0cda_0_2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4" name="Google Shape;1924;g10f915a0cda_0_2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50" y="4104340"/>
            <a:ext cx="9144000" cy="839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58700" y="4251200"/>
            <a:ext cx="8626500" cy="598500"/>
          </a:xfrm>
          <a:prstGeom prst="ellipse">
            <a:avLst/>
          </a:prstGeom>
          <a:solidFill>
            <a:srgbClr val="A35463">
              <a:alpha val="40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89300" y="4303875"/>
            <a:ext cx="8165400" cy="472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36275" y="4893"/>
            <a:ext cx="9216452" cy="2775000"/>
          </a:xfrm>
          <a:custGeom>
            <a:avLst/>
            <a:gdLst/>
            <a:ahLst/>
            <a:cxnLst/>
            <a:rect l="l" t="t" r="r" b="b"/>
            <a:pathLst>
              <a:path w="285317" h="111000" extrusionOk="0">
                <a:moveTo>
                  <a:pt x="0" y="0"/>
                </a:moveTo>
                <a:lnTo>
                  <a:pt x="0" y="108740"/>
                </a:lnTo>
                <a:cubicBezTo>
                  <a:pt x="27482" y="66216"/>
                  <a:pt x="80756" y="12348"/>
                  <a:pt x="141951" y="12348"/>
                </a:cubicBezTo>
                <a:cubicBezTo>
                  <a:pt x="204218" y="12348"/>
                  <a:pt x="258268" y="67243"/>
                  <a:pt x="285316" y="110999"/>
                </a:cubicBezTo>
                <a:lnTo>
                  <a:pt x="285316" y="0"/>
                </a:lnTo>
                <a:close/>
              </a:path>
            </a:pathLst>
          </a:custGeom>
          <a:solidFill>
            <a:srgbClr val="191919">
              <a:alpha val="34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54050" y="1108625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grpSp>
        <p:nvGrpSpPr>
          <p:cNvPr id="14" name="Google Shape;14;p2"/>
          <p:cNvGrpSpPr/>
          <p:nvPr/>
        </p:nvGrpSpPr>
        <p:grpSpPr>
          <a:xfrm>
            <a:off x="8496637" y="0"/>
            <a:ext cx="1106010" cy="4940024"/>
            <a:chOff x="8496637" y="0"/>
            <a:chExt cx="1106010" cy="4940024"/>
          </a:xfrm>
        </p:grpSpPr>
        <p:sp>
          <p:nvSpPr>
            <p:cNvPr id="15" name="Google Shape;15;p2"/>
            <p:cNvSpPr/>
            <p:nvPr/>
          </p:nvSpPr>
          <p:spPr>
            <a:xfrm>
              <a:off x="881300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857557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81383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900455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656102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656102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765821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690420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690420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537802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537802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96637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245948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9242565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681015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681015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-458651" y="0"/>
            <a:ext cx="1106010" cy="4940024"/>
            <a:chOff x="-458651" y="0"/>
            <a:chExt cx="1106010" cy="4940024"/>
          </a:xfrm>
        </p:grpSpPr>
        <p:sp>
          <p:nvSpPr>
            <p:cNvPr id="32" name="Google Shape;32;p2"/>
            <p:cNvSpPr/>
            <p:nvPr/>
          </p:nvSpPr>
          <p:spPr>
            <a:xfrm>
              <a:off x="-14227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97731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14145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54833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299186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299186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189466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264868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264868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417485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417485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458651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90660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87278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274272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274272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2"/>
          <p:cNvSpPr/>
          <p:nvPr/>
        </p:nvSpPr>
        <p:spPr>
          <a:xfrm>
            <a:off x="5649650" y="1108625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49" name="Google Shape;49;p2"/>
          <p:cNvSpPr/>
          <p:nvPr/>
        </p:nvSpPr>
        <p:spPr>
          <a:xfrm>
            <a:off x="6759025" y="3184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50" name="Google Shape;50;p2"/>
          <p:cNvSpPr/>
          <p:nvPr/>
        </p:nvSpPr>
        <p:spPr>
          <a:xfrm>
            <a:off x="366975" y="25804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51" name="Google Shape;51;p2"/>
          <p:cNvSpPr/>
          <p:nvPr/>
        </p:nvSpPr>
        <p:spPr>
          <a:xfrm>
            <a:off x="1884550" y="3184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52" name="Google Shape;52;p2"/>
          <p:cNvSpPr/>
          <p:nvPr/>
        </p:nvSpPr>
        <p:spPr>
          <a:xfrm>
            <a:off x="6590925" y="29763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grpSp>
        <p:nvGrpSpPr>
          <p:cNvPr id="53" name="Google Shape;53;p2"/>
          <p:cNvGrpSpPr/>
          <p:nvPr/>
        </p:nvGrpSpPr>
        <p:grpSpPr>
          <a:xfrm>
            <a:off x="977379" y="318410"/>
            <a:ext cx="7189242" cy="2657882"/>
            <a:chOff x="1175865" y="318410"/>
            <a:chExt cx="7189242" cy="2657882"/>
          </a:xfrm>
        </p:grpSpPr>
        <p:grpSp>
          <p:nvGrpSpPr>
            <p:cNvPr id="54" name="Google Shape;54;p2"/>
            <p:cNvGrpSpPr/>
            <p:nvPr/>
          </p:nvGrpSpPr>
          <p:grpSpPr>
            <a:xfrm>
              <a:off x="7746940" y="318410"/>
              <a:ext cx="618167" cy="2657882"/>
              <a:chOff x="3199125" y="238275"/>
              <a:chExt cx="1214950" cy="5223825"/>
            </a:xfrm>
          </p:grpSpPr>
          <p:sp>
            <p:nvSpPr>
              <p:cNvPr id="55" name="Google Shape;55;p2"/>
              <p:cNvSpPr/>
              <p:nvPr/>
            </p:nvSpPr>
            <p:spPr>
              <a:xfrm>
                <a:off x="3199125" y="238275"/>
                <a:ext cx="1214950" cy="5223825"/>
              </a:xfrm>
              <a:custGeom>
                <a:avLst/>
                <a:gdLst/>
                <a:ahLst/>
                <a:cxnLst/>
                <a:rect l="l" t="t" r="r" b="b"/>
                <a:pathLst>
                  <a:path w="48598" h="208953" extrusionOk="0">
                    <a:moveTo>
                      <a:pt x="24299" y="0"/>
                    </a:moveTo>
                    <a:cubicBezTo>
                      <a:pt x="12149" y="0"/>
                      <a:pt x="0" y="10998"/>
                      <a:pt x="0" y="32993"/>
                    </a:cubicBezTo>
                    <a:lnTo>
                      <a:pt x="0" y="208953"/>
                    </a:lnTo>
                    <a:lnTo>
                      <a:pt x="48598" y="208953"/>
                    </a:lnTo>
                    <a:lnTo>
                      <a:pt x="48598" y="32993"/>
                    </a:lnTo>
                    <a:cubicBezTo>
                      <a:pt x="48598" y="10998"/>
                      <a:pt x="36448" y="0"/>
                      <a:pt x="24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327250" y="392450"/>
                <a:ext cx="958675" cy="4886675"/>
              </a:xfrm>
              <a:custGeom>
                <a:avLst/>
                <a:gdLst/>
                <a:ahLst/>
                <a:cxnLst/>
                <a:rect l="l" t="t" r="r" b="b"/>
                <a:pathLst>
                  <a:path w="38347" h="195467" extrusionOk="0">
                    <a:moveTo>
                      <a:pt x="19174" y="0"/>
                    </a:moveTo>
                    <a:cubicBezTo>
                      <a:pt x="9587" y="0"/>
                      <a:pt x="1" y="11374"/>
                      <a:pt x="1" y="34120"/>
                    </a:cubicBezTo>
                    <a:lnTo>
                      <a:pt x="1" y="195466"/>
                    </a:lnTo>
                    <a:lnTo>
                      <a:pt x="38347" y="195466"/>
                    </a:lnTo>
                    <a:lnTo>
                      <a:pt x="38347" y="34120"/>
                    </a:lnTo>
                    <a:cubicBezTo>
                      <a:pt x="38347" y="11374"/>
                      <a:pt x="28760" y="0"/>
                      <a:pt x="19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233000" y="2473350"/>
                <a:ext cx="118107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332" extrusionOk="0">
                    <a:moveTo>
                      <a:pt x="0" y="0"/>
                    </a:moveTo>
                    <a:lnTo>
                      <a:pt x="0" y="1331"/>
                    </a:lnTo>
                    <a:lnTo>
                      <a:pt x="47243" y="1331"/>
                    </a:lnTo>
                    <a:lnTo>
                      <a:pt x="472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3233000" y="4046875"/>
                <a:ext cx="118107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800" extrusionOk="0">
                    <a:moveTo>
                      <a:pt x="0" y="1"/>
                    </a:moveTo>
                    <a:lnTo>
                      <a:pt x="0" y="1800"/>
                    </a:lnTo>
                    <a:lnTo>
                      <a:pt x="47243" y="1800"/>
                    </a:lnTo>
                    <a:lnTo>
                      <a:pt x="472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3799200" y="308975"/>
                <a:ext cx="48700" cy="511122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04449" extrusionOk="0">
                    <a:moveTo>
                      <a:pt x="0" y="0"/>
                    </a:moveTo>
                    <a:lnTo>
                      <a:pt x="0" y="204449"/>
                    </a:lnTo>
                    <a:lnTo>
                      <a:pt x="1947" y="204449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" name="Google Shape;60;p2"/>
            <p:cNvGrpSpPr/>
            <p:nvPr/>
          </p:nvGrpSpPr>
          <p:grpSpPr>
            <a:xfrm>
              <a:off x="1175865" y="318410"/>
              <a:ext cx="618167" cy="2657882"/>
              <a:chOff x="3199125" y="238275"/>
              <a:chExt cx="1214950" cy="5223825"/>
            </a:xfrm>
          </p:grpSpPr>
          <p:sp>
            <p:nvSpPr>
              <p:cNvPr id="61" name="Google Shape;61;p2"/>
              <p:cNvSpPr/>
              <p:nvPr/>
            </p:nvSpPr>
            <p:spPr>
              <a:xfrm>
                <a:off x="3199125" y="238275"/>
                <a:ext cx="1214950" cy="5223825"/>
              </a:xfrm>
              <a:custGeom>
                <a:avLst/>
                <a:gdLst/>
                <a:ahLst/>
                <a:cxnLst/>
                <a:rect l="l" t="t" r="r" b="b"/>
                <a:pathLst>
                  <a:path w="48598" h="208953" extrusionOk="0">
                    <a:moveTo>
                      <a:pt x="24299" y="0"/>
                    </a:moveTo>
                    <a:cubicBezTo>
                      <a:pt x="12149" y="0"/>
                      <a:pt x="0" y="10998"/>
                      <a:pt x="0" y="32993"/>
                    </a:cubicBezTo>
                    <a:lnTo>
                      <a:pt x="0" y="208953"/>
                    </a:lnTo>
                    <a:lnTo>
                      <a:pt x="48598" y="208953"/>
                    </a:lnTo>
                    <a:lnTo>
                      <a:pt x="48598" y="32993"/>
                    </a:lnTo>
                    <a:cubicBezTo>
                      <a:pt x="48598" y="10998"/>
                      <a:pt x="36448" y="0"/>
                      <a:pt x="24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3327250" y="392450"/>
                <a:ext cx="958675" cy="4886675"/>
              </a:xfrm>
              <a:custGeom>
                <a:avLst/>
                <a:gdLst/>
                <a:ahLst/>
                <a:cxnLst/>
                <a:rect l="l" t="t" r="r" b="b"/>
                <a:pathLst>
                  <a:path w="38347" h="195467" extrusionOk="0">
                    <a:moveTo>
                      <a:pt x="19174" y="0"/>
                    </a:moveTo>
                    <a:cubicBezTo>
                      <a:pt x="9587" y="0"/>
                      <a:pt x="1" y="11374"/>
                      <a:pt x="1" y="34120"/>
                    </a:cubicBezTo>
                    <a:lnTo>
                      <a:pt x="1" y="195466"/>
                    </a:lnTo>
                    <a:lnTo>
                      <a:pt x="38347" y="195466"/>
                    </a:lnTo>
                    <a:lnTo>
                      <a:pt x="38347" y="34120"/>
                    </a:lnTo>
                    <a:cubicBezTo>
                      <a:pt x="38347" y="11374"/>
                      <a:pt x="28760" y="0"/>
                      <a:pt x="19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3233000" y="2473350"/>
                <a:ext cx="118107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332" extrusionOk="0">
                    <a:moveTo>
                      <a:pt x="0" y="0"/>
                    </a:moveTo>
                    <a:lnTo>
                      <a:pt x="0" y="1331"/>
                    </a:lnTo>
                    <a:lnTo>
                      <a:pt x="47243" y="1331"/>
                    </a:lnTo>
                    <a:lnTo>
                      <a:pt x="472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3233000" y="4046875"/>
                <a:ext cx="118107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800" extrusionOk="0">
                    <a:moveTo>
                      <a:pt x="0" y="1"/>
                    </a:moveTo>
                    <a:lnTo>
                      <a:pt x="0" y="1800"/>
                    </a:lnTo>
                    <a:lnTo>
                      <a:pt x="47243" y="1800"/>
                    </a:lnTo>
                    <a:lnTo>
                      <a:pt x="472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3799200" y="308975"/>
                <a:ext cx="48700" cy="511122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04449" extrusionOk="0">
                    <a:moveTo>
                      <a:pt x="0" y="0"/>
                    </a:moveTo>
                    <a:lnTo>
                      <a:pt x="0" y="204449"/>
                    </a:lnTo>
                    <a:lnTo>
                      <a:pt x="1947" y="204449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6" name="Google Shape;66;p2"/>
          <p:cNvSpPr/>
          <p:nvPr/>
        </p:nvSpPr>
        <p:spPr>
          <a:xfrm>
            <a:off x="-50" y="4944050"/>
            <a:ext cx="9144000" cy="199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2"/>
          <p:cNvSpPr txBox="1">
            <a:spLocks noGrp="1"/>
          </p:cNvSpPr>
          <p:nvPr>
            <p:ph type="ctrTitle"/>
          </p:nvPr>
        </p:nvSpPr>
        <p:spPr>
          <a:xfrm>
            <a:off x="2111700" y="753363"/>
            <a:ext cx="4920600" cy="16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4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2"/>
          <p:cNvSpPr txBox="1">
            <a:spLocks noGrp="1"/>
          </p:cNvSpPr>
          <p:nvPr>
            <p:ph type="subTitle" idx="1"/>
          </p:nvPr>
        </p:nvSpPr>
        <p:spPr>
          <a:xfrm>
            <a:off x="2752750" y="3320325"/>
            <a:ext cx="3638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" name="Google Shape;486;p13"/>
          <p:cNvGrpSpPr/>
          <p:nvPr/>
        </p:nvGrpSpPr>
        <p:grpSpPr>
          <a:xfrm>
            <a:off x="-458651" y="0"/>
            <a:ext cx="9638828" cy="5143550"/>
            <a:chOff x="-458651" y="0"/>
            <a:chExt cx="9638828" cy="5143550"/>
          </a:xfrm>
        </p:grpSpPr>
        <p:sp>
          <p:nvSpPr>
            <p:cNvPr id="487" name="Google Shape;487;p13"/>
            <p:cNvSpPr/>
            <p:nvPr/>
          </p:nvSpPr>
          <p:spPr>
            <a:xfrm>
              <a:off x="-36275" y="4893"/>
              <a:ext cx="9216452" cy="2775000"/>
            </a:xfrm>
            <a:custGeom>
              <a:avLst/>
              <a:gdLst/>
              <a:ahLst/>
              <a:cxnLst/>
              <a:rect l="l" t="t" r="r" b="b"/>
              <a:pathLst>
                <a:path w="285317" h="111000" extrusionOk="0">
                  <a:moveTo>
                    <a:pt x="0" y="0"/>
                  </a:moveTo>
                  <a:lnTo>
                    <a:pt x="0" y="108740"/>
                  </a:lnTo>
                  <a:cubicBezTo>
                    <a:pt x="27482" y="66216"/>
                    <a:pt x="80756" y="12348"/>
                    <a:pt x="141951" y="12348"/>
                  </a:cubicBezTo>
                  <a:cubicBezTo>
                    <a:pt x="204218" y="12348"/>
                    <a:pt x="258268" y="67243"/>
                    <a:pt x="285316" y="110999"/>
                  </a:cubicBezTo>
                  <a:lnTo>
                    <a:pt x="285316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3"/>
            <p:cNvSpPr/>
            <p:nvPr/>
          </p:nvSpPr>
          <p:spPr>
            <a:xfrm>
              <a:off x="7649750" y="10177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489" name="Google Shape;489;p13"/>
            <p:cNvGrpSpPr/>
            <p:nvPr/>
          </p:nvGrpSpPr>
          <p:grpSpPr>
            <a:xfrm>
              <a:off x="8323904" y="318410"/>
              <a:ext cx="618167" cy="2657882"/>
              <a:chOff x="3199125" y="238275"/>
              <a:chExt cx="1214950" cy="5223825"/>
            </a:xfrm>
          </p:grpSpPr>
          <p:sp>
            <p:nvSpPr>
              <p:cNvPr id="490" name="Google Shape;490;p13"/>
              <p:cNvSpPr/>
              <p:nvPr/>
            </p:nvSpPr>
            <p:spPr>
              <a:xfrm>
                <a:off x="3199125" y="238275"/>
                <a:ext cx="1214950" cy="5223825"/>
              </a:xfrm>
              <a:custGeom>
                <a:avLst/>
                <a:gdLst/>
                <a:ahLst/>
                <a:cxnLst/>
                <a:rect l="l" t="t" r="r" b="b"/>
                <a:pathLst>
                  <a:path w="48598" h="208953" extrusionOk="0">
                    <a:moveTo>
                      <a:pt x="24299" y="0"/>
                    </a:moveTo>
                    <a:cubicBezTo>
                      <a:pt x="12149" y="0"/>
                      <a:pt x="0" y="10998"/>
                      <a:pt x="0" y="32993"/>
                    </a:cubicBezTo>
                    <a:lnTo>
                      <a:pt x="0" y="208953"/>
                    </a:lnTo>
                    <a:lnTo>
                      <a:pt x="48598" y="208953"/>
                    </a:lnTo>
                    <a:lnTo>
                      <a:pt x="48598" y="32993"/>
                    </a:lnTo>
                    <a:cubicBezTo>
                      <a:pt x="48598" y="10998"/>
                      <a:pt x="36448" y="0"/>
                      <a:pt x="24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3"/>
              <p:cNvSpPr/>
              <p:nvPr/>
            </p:nvSpPr>
            <p:spPr>
              <a:xfrm>
                <a:off x="3327250" y="392450"/>
                <a:ext cx="958675" cy="4886675"/>
              </a:xfrm>
              <a:custGeom>
                <a:avLst/>
                <a:gdLst/>
                <a:ahLst/>
                <a:cxnLst/>
                <a:rect l="l" t="t" r="r" b="b"/>
                <a:pathLst>
                  <a:path w="38347" h="195467" extrusionOk="0">
                    <a:moveTo>
                      <a:pt x="19174" y="0"/>
                    </a:moveTo>
                    <a:cubicBezTo>
                      <a:pt x="9587" y="0"/>
                      <a:pt x="1" y="11374"/>
                      <a:pt x="1" y="34120"/>
                    </a:cubicBezTo>
                    <a:lnTo>
                      <a:pt x="1" y="195466"/>
                    </a:lnTo>
                    <a:lnTo>
                      <a:pt x="38347" y="195466"/>
                    </a:lnTo>
                    <a:lnTo>
                      <a:pt x="38347" y="34120"/>
                    </a:lnTo>
                    <a:cubicBezTo>
                      <a:pt x="38347" y="11374"/>
                      <a:pt x="28760" y="0"/>
                      <a:pt x="19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3"/>
              <p:cNvSpPr/>
              <p:nvPr/>
            </p:nvSpPr>
            <p:spPr>
              <a:xfrm>
                <a:off x="3233000" y="2473350"/>
                <a:ext cx="118107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332" extrusionOk="0">
                    <a:moveTo>
                      <a:pt x="0" y="0"/>
                    </a:moveTo>
                    <a:lnTo>
                      <a:pt x="0" y="1331"/>
                    </a:lnTo>
                    <a:lnTo>
                      <a:pt x="47243" y="1331"/>
                    </a:lnTo>
                    <a:lnTo>
                      <a:pt x="472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3"/>
              <p:cNvSpPr/>
              <p:nvPr/>
            </p:nvSpPr>
            <p:spPr>
              <a:xfrm>
                <a:off x="3233000" y="4046875"/>
                <a:ext cx="118107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800" extrusionOk="0">
                    <a:moveTo>
                      <a:pt x="0" y="1"/>
                    </a:moveTo>
                    <a:lnTo>
                      <a:pt x="0" y="1800"/>
                    </a:lnTo>
                    <a:lnTo>
                      <a:pt x="47243" y="1800"/>
                    </a:lnTo>
                    <a:lnTo>
                      <a:pt x="472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13"/>
              <p:cNvSpPr/>
              <p:nvPr/>
            </p:nvSpPr>
            <p:spPr>
              <a:xfrm>
                <a:off x="3799200" y="308975"/>
                <a:ext cx="48700" cy="511122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04449" extrusionOk="0">
                    <a:moveTo>
                      <a:pt x="0" y="0"/>
                    </a:moveTo>
                    <a:lnTo>
                      <a:pt x="0" y="204449"/>
                    </a:lnTo>
                    <a:lnTo>
                      <a:pt x="1947" y="204449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5" name="Google Shape;495;p13"/>
            <p:cNvSpPr/>
            <p:nvPr/>
          </p:nvSpPr>
          <p:spPr>
            <a:xfrm>
              <a:off x="-50" y="4104340"/>
              <a:ext cx="9144000" cy="839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3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3"/>
            <p:cNvSpPr/>
            <p:nvPr/>
          </p:nvSpPr>
          <p:spPr>
            <a:xfrm>
              <a:off x="374875" y="21865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498" name="Google Shape;498;p13"/>
            <p:cNvSpPr/>
            <p:nvPr/>
          </p:nvSpPr>
          <p:spPr>
            <a:xfrm>
              <a:off x="71575" y="8182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499" name="Google Shape;499;p13"/>
            <p:cNvSpPr/>
            <p:nvPr/>
          </p:nvSpPr>
          <p:spPr>
            <a:xfrm>
              <a:off x="8310900" y="37622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500" name="Google Shape;500;p13"/>
            <p:cNvSpPr/>
            <p:nvPr/>
          </p:nvSpPr>
          <p:spPr>
            <a:xfrm>
              <a:off x="6971750" y="1189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501" name="Google Shape;501;p13"/>
            <p:cNvSpPr/>
            <p:nvPr/>
          </p:nvSpPr>
          <p:spPr>
            <a:xfrm>
              <a:off x="-186175" y="3394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502" name="Google Shape;502;p13"/>
            <p:cNvGrpSpPr/>
            <p:nvPr/>
          </p:nvGrpSpPr>
          <p:grpSpPr>
            <a:xfrm>
              <a:off x="-458651" y="0"/>
              <a:ext cx="1106010" cy="4940024"/>
              <a:chOff x="-458651" y="0"/>
              <a:chExt cx="1106010" cy="4940024"/>
            </a:xfrm>
          </p:grpSpPr>
          <p:sp>
            <p:nvSpPr>
              <p:cNvPr id="503" name="Google Shape;503;p13"/>
              <p:cNvSpPr/>
              <p:nvPr/>
            </p:nvSpPr>
            <p:spPr>
              <a:xfrm>
                <a:off x="-14227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3"/>
              <p:cNvSpPr/>
              <p:nvPr/>
            </p:nvSpPr>
            <p:spPr>
              <a:xfrm>
                <a:off x="-97731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3"/>
              <p:cNvSpPr/>
              <p:nvPr/>
            </p:nvSpPr>
            <p:spPr>
              <a:xfrm>
                <a:off x="-14145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3"/>
              <p:cNvSpPr/>
              <p:nvPr/>
            </p:nvSpPr>
            <p:spPr>
              <a:xfrm>
                <a:off x="-54833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3"/>
              <p:cNvSpPr/>
              <p:nvPr/>
            </p:nvSpPr>
            <p:spPr>
              <a:xfrm>
                <a:off x="-299186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3"/>
              <p:cNvSpPr/>
              <p:nvPr/>
            </p:nvSpPr>
            <p:spPr>
              <a:xfrm>
                <a:off x="-299186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3"/>
              <p:cNvSpPr/>
              <p:nvPr/>
            </p:nvSpPr>
            <p:spPr>
              <a:xfrm>
                <a:off x="-189466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3"/>
              <p:cNvSpPr/>
              <p:nvPr/>
            </p:nvSpPr>
            <p:spPr>
              <a:xfrm>
                <a:off x="-264868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3"/>
              <p:cNvSpPr/>
              <p:nvPr/>
            </p:nvSpPr>
            <p:spPr>
              <a:xfrm>
                <a:off x="-264868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3"/>
              <p:cNvSpPr/>
              <p:nvPr/>
            </p:nvSpPr>
            <p:spPr>
              <a:xfrm>
                <a:off x="-417485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3"/>
              <p:cNvSpPr/>
              <p:nvPr/>
            </p:nvSpPr>
            <p:spPr>
              <a:xfrm>
                <a:off x="-417485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3"/>
              <p:cNvSpPr/>
              <p:nvPr/>
            </p:nvSpPr>
            <p:spPr>
              <a:xfrm>
                <a:off x="-458651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13"/>
              <p:cNvSpPr/>
              <p:nvPr/>
            </p:nvSpPr>
            <p:spPr>
              <a:xfrm>
                <a:off x="290660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13"/>
              <p:cNvSpPr/>
              <p:nvPr/>
            </p:nvSpPr>
            <p:spPr>
              <a:xfrm>
                <a:off x="287278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3"/>
              <p:cNvSpPr/>
              <p:nvPr/>
            </p:nvSpPr>
            <p:spPr>
              <a:xfrm>
                <a:off x="-274272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13"/>
              <p:cNvSpPr/>
              <p:nvPr/>
            </p:nvSpPr>
            <p:spPr>
              <a:xfrm>
                <a:off x="-274272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9" name="Google Shape;519;p13"/>
          <p:cNvSpPr txBox="1">
            <a:spLocks noGrp="1"/>
          </p:cNvSpPr>
          <p:nvPr>
            <p:ph type="title"/>
          </p:nvPr>
        </p:nvSpPr>
        <p:spPr>
          <a:xfrm>
            <a:off x="720000" y="1744613"/>
            <a:ext cx="3408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20" name="Google Shape;520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76800"/>
            <a:ext cx="78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1" name="Google Shape;521;p13"/>
          <p:cNvSpPr txBox="1">
            <a:spLocks noGrp="1"/>
          </p:cNvSpPr>
          <p:nvPr>
            <p:ph type="subTitle" idx="1"/>
          </p:nvPr>
        </p:nvSpPr>
        <p:spPr>
          <a:xfrm>
            <a:off x="720000" y="21950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p13"/>
          <p:cNvSpPr txBox="1">
            <a:spLocks noGrp="1"/>
          </p:cNvSpPr>
          <p:nvPr>
            <p:ph type="title" idx="3"/>
          </p:nvPr>
        </p:nvSpPr>
        <p:spPr>
          <a:xfrm>
            <a:off x="4404775" y="1744613"/>
            <a:ext cx="3408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23" name="Google Shape;523;p13"/>
          <p:cNvSpPr txBox="1">
            <a:spLocks noGrp="1"/>
          </p:cNvSpPr>
          <p:nvPr>
            <p:ph type="title" idx="4" hasCustomPrompt="1"/>
          </p:nvPr>
        </p:nvSpPr>
        <p:spPr>
          <a:xfrm>
            <a:off x="4404775" y="1276800"/>
            <a:ext cx="78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4" name="Google Shape;524;p13"/>
          <p:cNvSpPr txBox="1">
            <a:spLocks noGrp="1"/>
          </p:cNvSpPr>
          <p:nvPr>
            <p:ph type="subTitle" idx="5"/>
          </p:nvPr>
        </p:nvSpPr>
        <p:spPr>
          <a:xfrm>
            <a:off x="4404775" y="219505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p13"/>
          <p:cNvSpPr txBox="1">
            <a:spLocks noGrp="1"/>
          </p:cNvSpPr>
          <p:nvPr>
            <p:ph type="title" idx="6"/>
          </p:nvPr>
        </p:nvSpPr>
        <p:spPr>
          <a:xfrm>
            <a:off x="720000" y="3535524"/>
            <a:ext cx="3408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26" name="Google Shape;526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3066200"/>
            <a:ext cx="78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7" name="Google Shape;527;p13"/>
          <p:cNvSpPr txBox="1">
            <a:spLocks noGrp="1"/>
          </p:cNvSpPr>
          <p:nvPr>
            <p:ph type="subTitle" idx="8"/>
          </p:nvPr>
        </p:nvSpPr>
        <p:spPr>
          <a:xfrm>
            <a:off x="720000" y="3977049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p13"/>
          <p:cNvSpPr txBox="1">
            <a:spLocks noGrp="1"/>
          </p:cNvSpPr>
          <p:nvPr>
            <p:ph type="title" idx="9"/>
          </p:nvPr>
        </p:nvSpPr>
        <p:spPr>
          <a:xfrm>
            <a:off x="4404775" y="3535524"/>
            <a:ext cx="3408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29" name="Google Shape;529;p13"/>
          <p:cNvSpPr txBox="1">
            <a:spLocks noGrp="1"/>
          </p:cNvSpPr>
          <p:nvPr>
            <p:ph type="title" idx="13" hasCustomPrompt="1"/>
          </p:nvPr>
        </p:nvSpPr>
        <p:spPr>
          <a:xfrm>
            <a:off x="4404775" y="3066200"/>
            <a:ext cx="78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0" name="Google Shape;530;p13"/>
          <p:cNvSpPr txBox="1">
            <a:spLocks noGrp="1"/>
          </p:cNvSpPr>
          <p:nvPr>
            <p:ph type="subTitle" idx="14"/>
          </p:nvPr>
        </p:nvSpPr>
        <p:spPr>
          <a:xfrm>
            <a:off x="4404775" y="3977049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14"/>
          <p:cNvSpPr txBox="1">
            <a:spLocks noGrp="1"/>
          </p:cNvSpPr>
          <p:nvPr>
            <p:ph type="title"/>
          </p:nvPr>
        </p:nvSpPr>
        <p:spPr>
          <a:xfrm>
            <a:off x="2290113" y="366275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34" name="Google Shape;534;p14"/>
          <p:cNvSpPr txBox="1">
            <a:spLocks noGrp="1"/>
          </p:cNvSpPr>
          <p:nvPr>
            <p:ph type="subTitle" idx="1"/>
          </p:nvPr>
        </p:nvSpPr>
        <p:spPr>
          <a:xfrm>
            <a:off x="1869000" y="1922450"/>
            <a:ext cx="54060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35" name="Google Shape;535;p14"/>
          <p:cNvSpPr/>
          <p:nvPr/>
        </p:nvSpPr>
        <p:spPr>
          <a:xfrm>
            <a:off x="-36275" y="4893"/>
            <a:ext cx="9216452" cy="2775000"/>
          </a:xfrm>
          <a:custGeom>
            <a:avLst/>
            <a:gdLst/>
            <a:ahLst/>
            <a:cxnLst/>
            <a:rect l="l" t="t" r="r" b="b"/>
            <a:pathLst>
              <a:path w="285317" h="111000" extrusionOk="0">
                <a:moveTo>
                  <a:pt x="0" y="0"/>
                </a:moveTo>
                <a:lnTo>
                  <a:pt x="0" y="108740"/>
                </a:lnTo>
                <a:cubicBezTo>
                  <a:pt x="27482" y="66216"/>
                  <a:pt x="80756" y="12348"/>
                  <a:pt x="141951" y="12348"/>
                </a:cubicBezTo>
                <a:cubicBezTo>
                  <a:pt x="204218" y="12348"/>
                  <a:pt x="258268" y="67243"/>
                  <a:pt x="285316" y="110999"/>
                </a:cubicBezTo>
                <a:lnTo>
                  <a:pt x="285316" y="0"/>
                </a:lnTo>
                <a:close/>
              </a:path>
            </a:pathLst>
          </a:custGeom>
          <a:solidFill>
            <a:srgbClr val="191919">
              <a:alpha val="34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14"/>
          <p:cNvSpPr/>
          <p:nvPr/>
        </p:nvSpPr>
        <p:spPr>
          <a:xfrm>
            <a:off x="154050" y="1108625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537" name="Google Shape;537;p14"/>
          <p:cNvSpPr/>
          <p:nvPr/>
        </p:nvSpPr>
        <p:spPr>
          <a:xfrm>
            <a:off x="8428900" y="138585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grpSp>
        <p:nvGrpSpPr>
          <p:cNvPr id="538" name="Google Shape;538;p14"/>
          <p:cNvGrpSpPr/>
          <p:nvPr/>
        </p:nvGrpSpPr>
        <p:grpSpPr>
          <a:xfrm>
            <a:off x="8496637" y="0"/>
            <a:ext cx="1106010" cy="4940024"/>
            <a:chOff x="8496637" y="0"/>
            <a:chExt cx="1106010" cy="4940024"/>
          </a:xfrm>
        </p:grpSpPr>
        <p:sp>
          <p:nvSpPr>
            <p:cNvPr id="539" name="Google Shape;539;p14"/>
            <p:cNvSpPr/>
            <p:nvPr/>
          </p:nvSpPr>
          <p:spPr>
            <a:xfrm>
              <a:off x="881300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4"/>
            <p:cNvSpPr/>
            <p:nvPr/>
          </p:nvSpPr>
          <p:spPr>
            <a:xfrm>
              <a:off x="8857557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4"/>
            <p:cNvSpPr/>
            <p:nvPr/>
          </p:nvSpPr>
          <p:spPr>
            <a:xfrm>
              <a:off x="881383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4"/>
            <p:cNvSpPr/>
            <p:nvPr/>
          </p:nvSpPr>
          <p:spPr>
            <a:xfrm>
              <a:off x="8900455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4"/>
            <p:cNvSpPr/>
            <p:nvPr/>
          </p:nvSpPr>
          <p:spPr>
            <a:xfrm>
              <a:off x="8656102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4"/>
            <p:cNvSpPr/>
            <p:nvPr/>
          </p:nvSpPr>
          <p:spPr>
            <a:xfrm>
              <a:off x="8656102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4"/>
            <p:cNvSpPr/>
            <p:nvPr/>
          </p:nvSpPr>
          <p:spPr>
            <a:xfrm>
              <a:off x="8765821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4"/>
            <p:cNvSpPr/>
            <p:nvPr/>
          </p:nvSpPr>
          <p:spPr>
            <a:xfrm>
              <a:off x="8690420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4"/>
            <p:cNvSpPr/>
            <p:nvPr/>
          </p:nvSpPr>
          <p:spPr>
            <a:xfrm>
              <a:off x="8690420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4"/>
            <p:cNvSpPr/>
            <p:nvPr/>
          </p:nvSpPr>
          <p:spPr>
            <a:xfrm>
              <a:off x="8537802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4"/>
            <p:cNvSpPr/>
            <p:nvPr/>
          </p:nvSpPr>
          <p:spPr>
            <a:xfrm>
              <a:off x="8537802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4"/>
            <p:cNvSpPr/>
            <p:nvPr/>
          </p:nvSpPr>
          <p:spPr>
            <a:xfrm>
              <a:off x="8496637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4"/>
            <p:cNvSpPr/>
            <p:nvPr/>
          </p:nvSpPr>
          <p:spPr>
            <a:xfrm>
              <a:off x="9245948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4"/>
            <p:cNvSpPr/>
            <p:nvPr/>
          </p:nvSpPr>
          <p:spPr>
            <a:xfrm>
              <a:off x="9242565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4"/>
            <p:cNvSpPr/>
            <p:nvPr/>
          </p:nvSpPr>
          <p:spPr>
            <a:xfrm>
              <a:off x="8681015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4"/>
            <p:cNvSpPr/>
            <p:nvPr/>
          </p:nvSpPr>
          <p:spPr>
            <a:xfrm>
              <a:off x="8681015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14"/>
          <p:cNvGrpSpPr/>
          <p:nvPr/>
        </p:nvGrpSpPr>
        <p:grpSpPr>
          <a:xfrm>
            <a:off x="-458651" y="0"/>
            <a:ext cx="1106010" cy="4940024"/>
            <a:chOff x="-458651" y="0"/>
            <a:chExt cx="1106010" cy="4940024"/>
          </a:xfrm>
        </p:grpSpPr>
        <p:sp>
          <p:nvSpPr>
            <p:cNvPr id="556" name="Google Shape;556;p14"/>
            <p:cNvSpPr/>
            <p:nvPr/>
          </p:nvSpPr>
          <p:spPr>
            <a:xfrm>
              <a:off x="-14227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4"/>
            <p:cNvSpPr/>
            <p:nvPr/>
          </p:nvSpPr>
          <p:spPr>
            <a:xfrm>
              <a:off x="-97731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4"/>
            <p:cNvSpPr/>
            <p:nvPr/>
          </p:nvSpPr>
          <p:spPr>
            <a:xfrm>
              <a:off x="-14145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4"/>
            <p:cNvSpPr/>
            <p:nvPr/>
          </p:nvSpPr>
          <p:spPr>
            <a:xfrm>
              <a:off x="-54833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4"/>
            <p:cNvSpPr/>
            <p:nvPr/>
          </p:nvSpPr>
          <p:spPr>
            <a:xfrm>
              <a:off x="-299186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4"/>
            <p:cNvSpPr/>
            <p:nvPr/>
          </p:nvSpPr>
          <p:spPr>
            <a:xfrm>
              <a:off x="-299186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4"/>
            <p:cNvSpPr/>
            <p:nvPr/>
          </p:nvSpPr>
          <p:spPr>
            <a:xfrm>
              <a:off x="-189466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4"/>
            <p:cNvSpPr/>
            <p:nvPr/>
          </p:nvSpPr>
          <p:spPr>
            <a:xfrm>
              <a:off x="-264868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>
              <a:off x="-264868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>
              <a:off x="-417485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4"/>
            <p:cNvSpPr/>
            <p:nvPr/>
          </p:nvSpPr>
          <p:spPr>
            <a:xfrm>
              <a:off x="-417485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4"/>
            <p:cNvSpPr/>
            <p:nvPr/>
          </p:nvSpPr>
          <p:spPr>
            <a:xfrm>
              <a:off x="-458651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4"/>
            <p:cNvSpPr/>
            <p:nvPr/>
          </p:nvSpPr>
          <p:spPr>
            <a:xfrm>
              <a:off x="290660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4"/>
            <p:cNvSpPr/>
            <p:nvPr/>
          </p:nvSpPr>
          <p:spPr>
            <a:xfrm>
              <a:off x="287278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4"/>
            <p:cNvSpPr/>
            <p:nvPr/>
          </p:nvSpPr>
          <p:spPr>
            <a:xfrm>
              <a:off x="-274272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4"/>
            <p:cNvSpPr/>
            <p:nvPr/>
          </p:nvSpPr>
          <p:spPr>
            <a:xfrm>
              <a:off x="-274272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2" name="Google Shape;572;p14"/>
          <p:cNvSpPr/>
          <p:nvPr/>
        </p:nvSpPr>
        <p:spPr>
          <a:xfrm>
            <a:off x="5649650" y="1108625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573" name="Google Shape;573;p14"/>
          <p:cNvSpPr/>
          <p:nvPr/>
        </p:nvSpPr>
        <p:spPr>
          <a:xfrm>
            <a:off x="6759025" y="3184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574" name="Google Shape;574;p14"/>
          <p:cNvSpPr/>
          <p:nvPr/>
        </p:nvSpPr>
        <p:spPr>
          <a:xfrm>
            <a:off x="366975" y="25804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575" name="Google Shape;575;p14"/>
          <p:cNvSpPr/>
          <p:nvPr/>
        </p:nvSpPr>
        <p:spPr>
          <a:xfrm>
            <a:off x="1884550" y="3184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576" name="Google Shape;576;p14"/>
          <p:cNvSpPr/>
          <p:nvPr/>
        </p:nvSpPr>
        <p:spPr>
          <a:xfrm>
            <a:off x="6590925" y="29763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grpSp>
        <p:nvGrpSpPr>
          <p:cNvPr id="577" name="Google Shape;577;p14"/>
          <p:cNvGrpSpPr/>
          <p:nvPr/>
        </p:nvGrpSpPr>
        <p:grpSpPr>
          <a:xfrm>
            <a:off x="977379" y="318410"/>
            <a:ext cx="7189242" cy="2657882"/>
            <a:chOff x="1175865" y="318410"/>
            <a:chExt cx="7189242" cy="2657882"/>
          </a:xfrm>
        </p:grpSpPr>
        <p:grpSp>
          <p:nvGrpSpPr>
            <p:cNvPr id="578" name="Google Shape;578;p14"/>
            <p:cNvGrpSpPr/>
            <p:nvPr/>
          </p:nvGrpSpPr>
          <p:grpSpPr>
            <a:xfrm>
              <a:off x="7746940" y="318410"/>
              <a:ext cx="618167" cy="2657882"/>
              <a:chOff x="3199125" y="238275"/>
              <a:chExt cx="1214950" cy="5223825"/>
            </a:xfrm>
          </p:grpSpPr>
          <p:sp>
            <p:nvSpPr>
              <p:cNvPr id="579" name="Google Shape;579;p14"/>
              <p:cNvSpPr/>
              <p:nvPr/>
            </p:nvSpPr>
            <p:spPr>
              <a:xfrm>
                <a:off x="3199125" y="238275"/>
                <a:ext cx="1214950" cy="5223825"/>
              </a:xfrm>
              <a:custGeom>
                <a:avLst/>
                <a:gdLst/>
                <a:ahLst/>
                <a:cxnLst/>
                <a:rect l="l" t="t" r="r" b="b"/>
                <a:pathLst>
                  <a:path w="48598" h="208953" extrusionOk="0">
                    <a:moveTo>
                      <a:pt x="24299" y="0"/>
                    </a:moveTo>
                    <a:cubicBezTo>
                      <a:pt x="12149" y="0"/>
                      <a:pt x="0" y="10998"/>
                      <a:pt x="0" y="32993"/>
                    </a:cubicBezTo>
                    <a:lnTo>
                      <a:pt x="0" y="208953"/>
                    </a:lnTo>
                    <a:lnTo>
                      <a:pt x="48598" y="208953"/>
                    </a:lnTo>
                    <a:lnTo>
                      <a:pt x="48598" y="32993"/>
                    </a:lnTo>
                    <a:cubicBezTo>
                      <a:pt x="48598" y="10998"/>
                      <a:pt x="36448" y="0"/>
                      <a:pt x="24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4"/>
              <p:cNvSpPr/>
              <p:nvPr/>
            </p:nvSpPr>
            <p:spPr>
              <a:xfrm>
                <a:off x="3327250" y="392450"/>
                <a:ext cx="958675" cy="4886675"/>
              </a:xfrm>
              <a:custGeom>
                <a:avLst/>
                <a:gdLst/>
                <a:ahLst/>
                <a:cxnLst/>
                <a:rect l="l" t="t" r="r" b="b"/>
                <a:pathLst>
                  <a:path w="38347" h="195467" extrusionOk="0">
                    <a:moveTo>
                      <a:pt x="19174" y="0"/>
                    </a:moveTo>
                    <a:cubicBezTo>
                      <a:pt x="9587" y="0"/>
                      <a:pt x="1" y="11374"/>
                      <a:pt x="1" y="34120"/>
                    </a:cubicBezTo>
                    <a:lnTo>
                      <a:pt x="1" y="195466"/>
                    </a:lnTo>
                    <a:lnTo>
                      <a:pt x="38347" y="195466"/>
                    </a:lnTo>
                    <a:lnTo>
                      <a:pt x="38347" y="34120"/>
                    </a:lnTo>
                    <a:cubicBezTo>
                      <a:pt x="38347" y="11374"/>
                      <a:pt x="28760" y="0"/>
                      <a:pt x="19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4"/>
              <p:cNvSpPr/>
              <p:nvPr/>
            </p:nvSpPr>
            <p:spPr>
              <a:xfrm>
                <a:off x="3233000" y="2473350"/>
                <a:ext cx="118107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332" extrusionOk="0">
                    <a:moveTo>
                      <a:pt x="0" y="0"/>
                    </a:moveTo>
                    <a:lnTo>
                      <a:pt x="0" y="1331"/>
                    </a:lnTo>
                    <a:lnTo>
                      <a:pt x="47243" y="1331"/>
                    </a:lnTo>
                    <a:lnTo>
                      <a:pt x="472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4"/>
              <p:cNvSpPr/>
              <p:nvPr/>
            </p:nvSpPr>
            <p:spPr>
              <a:xfrm>
                <a:off x="3233000" y="4046875"/>
                <a:ext cx="118107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800" extrusionOk="0">
                    <a:moveTo>
                      <a:pt x="0" y="1"/>
                    </a:moveTo>
                    <a:lnTo>
                      <a:pt x="0" y="1800"/>
                    </a:lnTo>
                    <a:lnTo>
                      <a:pt x="47243" y="1800"/>
                    </a:lnTo>
                    <a:lnTo>
                      <a:pt x="472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4"/>
              <p:cNvSpPr/>
              <p:nvPr/>
            </p:nvSpPr>
            <p:spPr>
              <a:xfrm>
                <a:off x="3799200" y="308975"/>
                <a:ext cx="48700" cy="511122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04449" extrusionOk="0">
                    <a:moveTo>
                      <a:pt x="0" y="0"/>
                    </a:moveTo>
                    <a:lnTo>
                      <a:pt x="0" y="204449"/>
                    </a:lnTo>
                    <a:lnTo>
                      <a:pt x="1947" y="204449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14"/>
            <p:cNvGrpSpPr/>
            <p:nvPr/>
          </p:nvGrpSpPr>
          <p:grpSpPr>
            <a:xfrm>
              <a:off x="1175865" y="318410"/>
              <a:ext cx="618167" cy="2657882"/>
              <a:chOff x="3199125" y="238275"/>
              <a:chExt cx="1214950" cy="5223825"/>
            </a:xfrm>
          </p:grpSpPr>
          <p:sp>
            <p:nvSpPr>
              <p:cNvPr id="585" name="Google Shape;585;p14"/>
              <p:cNvSpPr/>
              <p:nvPr/>
            </p:nvSpPr>
            <p:spPr>
              <a:xfrm>
                <a:off x="3199125" y="238275"/>
                <a:ext cx="1214950" cy="5223825"/>
              </a:xfrm>
              <a:custGeom>
                <a:avLst/>
                <a:gdLst/>
                <a:ahLst/>
                <a:cxnLst/>
                <a:rect l="l" t="t" r="r" b="b"/>
                <a:pathLst>
                  <a:path w="48598" h="208953" extrusionOk="0">
                    <a:moveTo>
                      <a:pt x="24299" y="0"/>
                    </a:moveTo>
                    <a:cubicBezTo>
                      <a:pt x="12149" y="0"/>
                      <a:pt x="0" y="10998"/>
                      <a:pt x="0" y="32993"/>
                    </a:cubicBezTo>
                    <a:lnTo>
                      <a:pt x="0" y="208953"/>
                    </a:lnTo>
                    <a:lnTo>
                      <a:pt x="48598" y="208953"/>
                    </a:lnTo>
                    <a:lnTo>
                      <a:pt x="48598" y="32993"/>
                    </a:lnTo>
                    <a:cubicBezTo>
                      <a:pt x="48598" y="10998"/>
                      <a:pt x="36448" y="0"/>
                      <a:pt x="24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4"/>
              <p:cNvSpPr/>
              <p:nvPr/>
            </p:nvSpPr>
            <p:spPr>
              <a:xfrm>
                <a:off x="3327250" y="392450"/>
                <a:ext cx="958675" cy="4886675"/>
              </a:xfrm>
              <a:custGeom>
                <a:avLst/>
                <a:gdLst/>
                <a:ahLst/>
                <a:cxnLst/>
                <a:rect l="l" t="t" r="r" b="b"/>
                <a:pathLst>
                  <a:path w="38347" h="195467" extrusionOk="0">
                    <a:moveTo>
                      <a:pt x="19174" y="0"/>
                    </a:moveTo>
                    <a:cubicBezTo>
                      <a:pt x="9587" y="0"/>
                      <a:pt x="1" y="11374"/>
                      <a:pt x="1" y="34120"/>
                    </a:cubicBezTo>
                    <a:lnTo>
                      <a:pt x="1" y="195466"/>
                    </a:lnTo>
                    <a:lnTo>
                      <a:pt x="38347" y="195466"/>
                    </a:lnTo>
                    <a:lnTo>
                      <a:pt x="38347" y="34120"/>
                    </a:lnTo>
                    <a:cubicBezTo>
                      <a:pt x="38347" y="11374"/>
                      <a:pt x="28760" y="0"/>
                      <a:pt x="19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4"/>
              <p:cNvSpPr/>
              <p:nvPr/>
            </p:nvSpPr>
            <p:spPr>
              <a:xfrm>
                <a:off x="3233000" y="2473350"/>
                <a:ext cx="118107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332" extrusionOk="0">
                    <a:moveTo>
                      <a:pt x="0" y="0"/>
                    </a:moveTo>
                    <a:lnTo>
                      <a:pt x="0" y="1331"/>
                    </a:lnTo>
                    <a:lnTo>
                      <a:pt x="47243" y="1331"/>
                    </a:lnTo>
                    <a:lnTo>
                      <a:pt x="472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4"/>
              <p:cNvSpPr/>
              <p:nvPr/>
            </p:nvSpPr>
            <p:spPr>
              <a:xfrm>
                <a:off x="3233000" y="4046875"/>
                <a:ext cx="118107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800" extrusionOk="0">
                    <a:moveTo>
                      <a:pt x="0" y="1"/>
                    </a:moveTo>
                    <a:lnTo>
                      <a:pt x="0" y="1800"/>
                    </a:lnTo>
                    <a:lnTo>
                      <a:pt x="47243" y="1800"/>
                    </a:lnTo>
                    <a:lnTo>
                      <a:pt x="472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4"/>
              <p:cNvSpPr/>
              <p:nvPr/>
            </p:nvSpPr>
            <p:spPr>
              <a:xfrm>
                <a:off x="3799200" y="308975"/>
                <a:ext cx="48700" cy="511122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04449" extrusionOk="0">
                    <a:moveTo>
                      <a:pt x="0" y="0"/>
                    </a:moveTo>
                    <a:lnTo>
                      <a:pt x="0" y="204449"/>
                    </a:lnTo>
                    <a:lnTo>
                      <a:pt x="1947" y="204449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14"/>
          <p:cNvSpPr/>
          <p:nvPr/>
        </p:nvSpPr>
        <p:spPr>
          <a:xfrm>
            <a:off x="-50" y="4944050"/>
            <a:ext cx="9144000" cy="199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8" name="Google Shape;748;p19"/>
          <p:cNvGrpSpPr/>
          <p:nvPr/>
        </p:nvGrpSpPr>
        <p:grpSpPr>
          <a:xfrm>
            <a:off x="-458651" y="0"/>
            <a:ext cx="9638828" cy="5143550"/>
            <a:chOff x="-458651" y="0"/>
            <a:chExt cx="9638828" cy="5143550"/>
          </a:xfrm>
        </p:grpSpPr>
        <p:sp>
          <p:nvSpPr>
            <p:cNvPr id="749" name="Google Shape;749;p19"/>
            <p:cNvSpPr/>
            <p:nvPr/>
          </p:nvSpPr>
          <p:spPr>
            <a:xfrm>
              <a:off x="-36275" y="4893"/>
              <a:ext cx="9216452" cy="2775000"/>
            </a:xfrm>
            <a:custGeom>
              <a:avLst/>
              <a:gdLst/>
              <a:ahLst/>
              <a:cxnLst/>
              <a:rect l="l" t="t" r="r" b="b"/>
              <a:pathLst>
                <a:path w="285317" h="111000" extrusionOk="0">
                  <a:moveTo>
                    <a:pt x="0" y="0"/>
                  </a:moveTo>
                  <a:lnTo>
                    <a:pt x="0" y="108740"/>
                  </a:lnTo>
                  <a:cubicBezTo>
                    <a:pt x="27482" y="66216"/>
                    <a:pt x="80756" y="12348"/>
                    <a:pt x="141951" y="12348"/>
                  </a:cubicBezTo>
                  <a:cubicBezTo>
                    <a:pt x="204218" y="12348"/>
                    <a:pt x="258268" y="67243"/>
                    <a:pt x="285316" y="110999"/>
                  </a:cubicBezTo>
                  <a:lnTo>
                    <a:pt x="285316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>
              <a:off x="7649750" y="10177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751" name="Google Shape;751;p19"/>
            <p:cNvGrpSpPr/>
            <p:nvPr/>
          </p:nvGrpSpPr>
          <p:grpSpPr>
            <a:xfrm>
              <a:off x="8323904" y="318410"/>
              <a:ext cx="618167" cy="2657882"/>
              <a:chOff x="3199125" y="238275"/>
              <a:chExt cx="1214950" cy="5223825"/>
            </a:xfrm>
          </p:grpSpPr>
          <p:sp>
            <p:nvSpPr>
              <p:cNvPr id="752" name="Google Shape;752;p19"/>
              <p:cNvSpPr/>
              <p:nvPr/>
            </p:nvSpPr>
            <p:spPr>
              <a:xfrm>
                <a:off x="3199125" y="238275"/>
                <a:ext cx="1214950" cy="5223825"/>
              </a:xfrm>
              <a:custGeom>
                <a:avLst/>
                <a:gdLst/>
                <a:ahLst/>
                <a:cxnLst/>
                <a:rect l="l" t="t" r="r" b="b"/>
                <a:pathLst>
                  <a:path w="48598" h="208953" extrusionOk="0">
                    <a:moveTo>
                      <a:pt x="24299" y="0"/>
                    </a:moveTo>
                    <a:cubicBezTo>
                      <a:pt x="12149" y="0"/>
                      <a:pt x="0" y="10998"/>
                      <a:pt x="0" y="32993"/>
                    </a:cubicBezTo>
                    <a:lnTo>
                      <a:pt x="0" y="208953"/>
                    </a:lnTo>
                    <a:lnTo>
                      <a:pt x="48598" y="208953"/>
                    </a:lnTo>
                    <a:lnTo>
                      <a:pt x="48598" y="32993"/>
                    </a:lnTo>
                    <a:cubicBezTo>
                      <a:pt x="48598" y="10998"/>
                      <a:pt x="36448" y="0"/>
                      <a:pt x="24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19"/>
              <p:cNvSpPr/>
              <p:nvPr/>
            </p:nvSpPr>
            <p:spPr>
              <a:xfrm>
                <a:off x="3327250" y="392450"/>
                <a:ext cx="958675" cy="4886675"/>
              </a:xfrm>
              <a:custGeom>
                <a:avLst/>
                <a:gdLst/>
                <a:ahLst/>
                <a:cxnLst/>
                <a:rect l="l" t="t" r="r" b="b"/>
                <a:pathLst>
                  <a:path w="38347" h="195467" extrusionOk="0">
                    <a:moveTo>
                      <a:pt x="19174" y="0"/>
                    </a:moveTo>
                    <a:cubicBezTo>
                      <a:pt x="9587" y="0"/>
                      <a:pt x="1" y="11374"/>
                      <a:pt x="1" y="34120"/>
                    </a:cubicBezTo>
                    <a:lnTo>
                      <a:pt x="1" y="195466"/>
                    </a:lnTo>
                    <a:lnTo>
                      <a:pt x="38347" y="195466"/>
                    </a:lnTo>
                    <a:lnTo>
                      <a:pt x="38347" y="34120"/>
                    </a:lnTo>
                    <a:cubicBezTo>
                      <a:pt x="38347" y="11374"/>
                      <a:pt x="28760" y="0"/>
                      <a:pt x="19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19"/>
              <p:cNvSpPr/>
              <p:nvPr/>
            </p:nvSpPr>
            <p:spPr>
              <a:xfrm>
                <a:off x="3233000" y="2473350"/>
                <a:ext cx="118107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332" extrusionOk="0">
                    <a:moveTo>
                      <a:pt x="0" y="0"/>
                    </a:moveTo>
                    <a:lnTo>
                      <a:pt x="0" y="1331"/>
                    </a:lnTo>
                    <a:lnTo>
                      <a:pt x="47243" y="1331"/>
                    </a:lnTo>
                    <a:lnTo>
                      <a:pt x="472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19"/>
              <p:cNvSpPr/>
              <p:nvPr/>
            </p:nvSpPr>
            <p:spPr>
              <a:xfrm>
                <a:off x="3233000" y="4046875"/>
                <a:ext cx="118107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800" extrusionOk="0">
                    <a:moveTo>
                      <a:pt x="0" y="1"/>
                    </a:moveTo>
                    <a:lnTo>
                      <a:pt x="0" y="1800"/>
                    </a:lnTo>
                    <a:lnTo>
                      <a:pt x="47243" y="1800"/>
                    </a:lnTo>
                    <a:lnTo>
                      <a:pt x="472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19"/>
              <p:cNvSpPr/>
              <p:nvPr/>
            </p:nvSpPr>
            <p:spPr>
              <a:xfrm>
                <a:off x="3799200" y="308975"/>
                <a:ext cx="48700" cy="511122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04449" extrusionOk="0">
                    <a:moveTo>
                      <a:pt x="0" y="0"/>
                    </a:moveTo>
                    <a:lnTo>
                      <a:pt x="0" y="204449"/>
                    </a:lnTo>
                    <a:lnTo>
                      <a:pt x="1947" y="204449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7" name="Google Shape;757;p19"/>
            <p:cNvSpPr/>
            <p:nvPr/>
          </p:nvSpPr>
          <p:spPr>
            <a:xfrm>
              <a:off x="-50" y="4104340"/>
              <a:ext cx="9144000" cy="839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374875" y="21865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760" name="Google Shape;760;p19"/>
            <p:cNvSpPr/>
            <p:nvPr/>
          </p:nvSpPr>
          <p:spPr>
            <a:xfrm>
              <a:off x="71575" y="8182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761" name="Google Shape;761;p19"/>
            <p:cNvSpPr/>
            <p:nvPr/>
          </p:nvSpPr>
          <p:spPr>
            <a:xfrm>
              <a:off x="8310900" y="37622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762" name="Google Shape;762;p19"/>
            <p:cNvSpPr/>
            <p:nvPr/>
          </p:nvSpPr>
          <p:spPr>
            <a:xfrm>
              <a:off x="6971750" y="1189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763" name="Google Shape;763;p19"/>
            <p:cNvSpPr/>
            <p:nvPr/>
          </p:nvSpPr>
          <p:spPr>
            <a:xfrm>
              <a:off x="-186175" y="3394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764" name="Google Shape;764;p19"/>
            <p:cNvGrpSpPr/>
            <p:nvPr/>
          </p:nvGrpSpPr>
          <p:grpSpPr>
            <a:xfrm>
              <a:off x="-458651" y="0"/>
              <a:ext cx="1106010" cy="4940024"/>
              <a:chOff x="-458651" y="0"/>
              <a:chExt cx="1106010" cy="4940024"/>
            </a:xfrm>
          </p:grpSpPr>
          <p:sp>
            <p:nvSpPr>
              <p:cNvPr id="765" name="Google Shape;765;p19"/>
              <p:cNvSpPr/>
              <p:nvPr/>
            </p:nvSpPr>
            <p:spPr>
              <a:xfrm>
                <a:off x="-14227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19"/>
              <p:cNvSpPr/>
              <p:nvPr/>
            </p:nvSpPr>
            <p:spPr>
              <a:xfrm>
                <a:off x="-97731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19"/>
              <p:cNvSpPr/>
              <p:nvPr/>
            </p:nvSpPr>
            <p:spPr>
              <a:xfrm>
                <a:off x="-14145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19"/>
              <p:cNvSpPr/>
              <p:nvPr/>
            </p:nvSpPr>
            <p:spPr>
              <a:xfrm>
                <a:off x="-54833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19"/>
              <p:cNvSpPr/>
              <p:nvPr/>
            </p:nvSpPr>
            <p:spPr>
              <a:xfrm>
                <a:off x="-299186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19"/>
              <p:cNvSpPr/>
              <p:nvPr/>
            </p:nvSpPr>
            <p:spPr>
              <a:xfrm>
                <a:off x="-299186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19"/>
              <p:cNvSpPr/>
              <p:nvPr/>
            </p:nvSpPr>
            <p:spPr>
              <a:xfrm>
                <a:off x="-189466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19"/>
              <p:cNvSpPr/>
              <p:nvPr/>
            </p:nvSpPr>
            <p:spPr>
              <a:xfrm>
                <a:off x="-264868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19"/>
              <p:cNvSpPr/>
              <p:nvPr/>
            </p:nvSpPr>
            <p:spPr>
              <a:xfrm>
                <a:off x="-264868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19"/>
              <p:cNvSpPr/>
              <p:nvPr/>
            </p:nvSpPr>
            <p:spPr>
              <a:xfrm>
                <a:off x="-417485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19"/>
              <p:cNvSpPr/>
              <p:nvPr/>
            </p:nvSpPr>
            <p:spPr>
              <a:xfrm>
                <a:off x="-417485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19"/>
              <p:cNvSpPr/>
              <p:nvPr/>
            </p:nvSpPr>
            <p:spPr>
              <a:xfrm>
                <a:off x="-458651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19"/>
              <p:cNvSpPr/>
              <p:nvPr/>
            </p:nvSpPr>
            <p:spPr>
              <a:xfrm>
                <a:off x="290660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19"/>
              <p:cNvSpPr/>
              <p:nvPr/>
            </p:nvSpPr>
            <p:spPr>
              <a:xfrm>
                <a:off x="287278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19"/>
              <p:cNvSpPr/>
              <p:nvPr/>
            </p:nvSpPr>
            <p:spPr>
              <a:xfrm>
                <a:off x="-274272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19"/>
              <p:cNvSpPr/>
              <p:nvPr/>
            </p:nvSpPr>
            <p:spPr>
              <a:xfrm>
                <a:off x="-274272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1" name="Google Shape;781;p19"/>
          <p:cNvSpPr txBox="1">
            <a:spLocks noGrp="1"/>
          </p:cNvSpPr>
          <p:nvPr>
            <p:ph type="title"/>
          </p:nvPr>
        </p:nvSpPr>
        <p:spPr>
          <a:xfrm>
            <a:off x="720000" y="25394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82" name="Google Shape;782;p19"/>
          <p:cNvSpPr txBox="1">
            <a:spLocks noGrp="1"/>
          </p:cNvSpPr>
          <p:nvPr>
            <p:ph type="subTitle" idx="1"/>
          </p:nvPr>
        </p:nvSpPr>
        <p:spPr>
          <a:xfrm>
            <a:off x="720000" y="2973558"/>
            <a:ext cx="2336400" cy="8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3" name="Google Shape;783;p19"/>
          <p:cNvSpPr txBox="1">
            <a:spLocks noGrp="1"/>
          </p:cNvSpPr>
          <p:nvPr>
            <p:ph type="title" idx="2"/>
          </p:nvPr>
        </p:nvSpPr>
        <p:spPr>
          <a:xfrm>
            <a:off x="3403800" y="25394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84" name="Google Shape;784;p19"/>
          <p:cNvSpPr txBox="1">
            <a:spLocks noGrp="1"/>
          </p:cNvSpPr>
          <p:nvPr>
            <p:ph type="subTitle" idx="3"/>
          </p:nvPr>
        </p:nvSpPr>
        <p:spPr>
          <a:xfrm>
            <a:off x="3403800" y="2973558"/>
            <a:ext cx="2336400" cy="8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5" name="Google Shape;785;p19"/>
          <p:cNvSpPr txBox="1">
            <a:spLocks noGrp="1"/>
          </p:cNvSpPr>
          <p:nvPr>
            <p:ph type="title" idx="4"/>
          </p:nvPr>
        </p:nvSpPr>
        <p:spPr>
          <a:xfrm>
            <a:off x="6087600" y="25394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86" name="Google Shape;786;p19"/>
          <p:cNvSpPr txBox="1">
            <a:spLocks noGrp="1"/>
          </p:cNvSpPr>
          <p:nvPr>
            <p:ph type="subTitle" idx="5"/>
          </p:nvPr>
        </p:nvSpPr>
        <p:spPr>
          <a:xfrm>
            <a:off x="6087600" y="2973558"/>
            <a:ext cx="2336400" cy="8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7" name="Google Shape;787;p1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21"/>
          <p:cNvSpPr txBox="1">
            <a:spLocks noGrp="1"/>
          </p:cNvSpPr>
          <p:nvPr>
            <p:ph type="title"/>
          </p:nvPr>
        </p:nvSpPr>
        <p:spPr>
          <a:xfrm>
            <a:off x="1395819" y="1682850"/>
            <a:ext cx="2467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41" name="Google Shape;841;p21"/>
          <p:cNvSpPr txBox="1">
            <a:spLocks noGrp="1"/>
          </p:cNvSpPr>
          <p:nvPr>
            <p:ph type="subTitle" idx="1"/>
          </p:nvPr>
        </p:nvSpPr>
        <p:spPr>
          <a:xfrm>
            <a:off x="1395819" y="2138311"/>
            <a:ext cx="2467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1"/>
          <p:cNvSpPr txBox="1">
            <a:spLocks noGrp="1"/>
          </p:cNvSpPr>
          <p:nvPr>
            <p:ph type="title" idx="2"/>
          </p:nvPr>
        </p:nvSpPr>
        <p:spPr>
          <a:xfrm>
            <a:off x="5280944" y="1682850"/>
            <a:ext cx="2467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43" name="Google Shape;843;p21"/>
          <p:cNvSpPr txBox="1">
            <a:spLocks noGrp="1"/>
          </p:cNvSpPr>
          <p:nvPr>
            <p:ph type="subTitle" idx="3"/>
          </p:nvPr>
        </p:nvSpPr>
        <p:spPr>
          <a:xfrm>
            <a:off x="5280944" y="2138311"/>
            <a:ext cx="2467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1"/>
          <p:cNvSpPr txBox="1">
            <a:spLocks noGrp="1"/>
          </p:cNvSpPr>
          <p:nvPr>
            <p:ph type="title" idx="4"/>
          </p:nvPr>
        </p:nvSpPr>
        <p:spPr>
          <a:xfrm>
            <a:off x="1395819" y="3613375"/>
            <a:ext cx="2467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45" name="Google Shape;845;p21"/>
          <p:cNvSpPr txBox="1">
            <a:spLocks noGrp="1"/>
          </p:cNvSpPr>
          <p:nvPr>
            <p:ph type="subTitle" idx="5"/>
          </p:nvPr>
        </p:nvSpPr>
        <p:spPr>
          <a:xfrm>
            <a:off x="1395819" y="4068836"/>
            <a:ext cx="2467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1"/>
          <p:cNvSpPr txBox="1">
            <a:spLocks noGrp="1"/>
          </p:cNvSpPr>
          <p:nvPr>
            <p:ph type="title" idx="6"/>
          </p:nvPr>
        </p:nvSpPr>
        <p:spPr>
          <a:xfrm>
            <a:off x="5280944" y="3613375"/>
            <a:ext cx="2467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47" name="Google Shape;847;p21"/>
          <p:cNvSpPr txBox="1">
            <a:spLocks noGrp="1"/>
          </p:cNvSpPr>
          <p:nvPr>
            <p:ph type="subTitle" idx="7"/>
          </p:nvPr>
        </p:nvSpPr>
        <p:spPr>
          <a:xfrm>
            <a:off x="5280944" y="4068836"/>
            <a:ext cx="2467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8" name="Google Shape;848;p21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849" name="Google Shape;849;p21"/>
          <p:cNvGrpSpPr/>
          <p:nvPr/>
        </p:nvGrpSpPr>
        <p:grpSpPr>
          <a:xfrm>
            <a:off x="-262008" y="0"/>
            <a:ext cx="9864655" cy="5143550"/>
            <a:chOff x="-262008" y="0"/>
            <a:chExt cx="9864655" cy="5143550"/>
          </a:xfrm>
        </p:grpSpPr>
        <p:sp>
          <p:nvSpPr>
            <p:cNvPr id="850" name="Google Shape;850;p21"/>
            <p:cNvSpPr/>
            <p:nvPr/>
          </p:nvSpPr>
          <p:spPr>
            <a:xfrm>
              <a:off x="-50" y="4104340"/>
              <a:ext cx="9144000" cy="839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1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1"/>
            <p:cNvSpPr/>
            <p:nvPr/>
          </p:nvSpPr>
          <p:spPr>
            <a:xfrm>
              <a:off x="6759025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854" name="Google Shape;854;p21"/>
            <p:cNvSpPr/>
            <p:nvPr/>
          </p:nvSpPr>
          <p:spPr>
            <a:xfrm>
              <a:off x="8058725" y="242717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855" name="Google Shape;855;p21"/>
            <p:cNvSpPr/>
            <p:nvPr/>
          </p:nvSpPr>
          <p:spPr>
            <a:xfrm>
              <a:off x="1010225" y="1748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856" name="Google Shape;856;p21"/>
            <p:cNvSpPr/>
            <p:nvPr/>
          </p:nvSpPr>
          <p:spPr>
            <a:xfrm>
              <a:off x="154050" y="30323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857" name="Google Shape;857;p21"/>
            <p:cNvSpPr/>
            <p:nvPr/>
          </p:nvSpPr>
          <p:spPr>
            <a:xfrm>
              <a:off x="8428900" y="316677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858" name="Google Shape;858;p21"/>
            <p:cNvGrpSpPr/>
            <p:nvPr/>
          </p:nvGrpSpPr>
          <p:grpSpPr>
            <a:xfrm>
              <a:off x="-262008" y="1776169"/>
              <a:ext cx="893416" cy="2328193"/>
              <a:chOff x="3901053" y="2117772"/>
              <a:chExt cx="356141" cy="1157844"/>
            </a:xfrm>
          </p:grpSpPr>
          <p:sp>
            <p:nvSpPr>
              <p:cNvPr id="859" name="Google Shape;859;p21"/>
              <p:cNvSpPr/>
              <p:nvPr/>
            </p:nvSpPr>
            <p:spPr>
              <a:xfrm>
                <a:off x="3901053" y="3259845"/>
                <a:ext cx="356141" cy="15770"/>
              </a:xfrm>
              <a:custGeom>
                <a:avLst/>
                <a:gdLst/>
                <a:ahLst/>
                <a:cxnLst/>
                <a:rect l="l" t="t" r="r" b="b"/>
                <a:pathLst>
                  <a:path w="12940" h="573" extrusionOk="0">
                    <a:moveTo>
                      <a:pt x="6475" y="1"/>
                    </a:moveTo>
                    <a:cubicBezTo>
                      <a:pt x="2900" y="1"/>
                      <a:pt x="1" y="126"/>
                      <a:pt x="1" y="282"/>
                    </a:cubicBezTo>
                    <a:cubicBezTo>
                      <a:pt x="1" y="437"/>
                      <a:pt x="2900" y="572"/>
                      <a:pt x="6475" y="572"/>
                    </a:cubicBezTo>
                    <a:cubicBezTo>
                      <a:pt x="10040" y="572"/>
                      <a:pt x="12939" y="437"/>
                      <a:pt x="12939" y="282"/>
                    </a:cubicBezTo>
                    <a:cubicBezTo>
                      <a:pt x="12939" y="126"/>
                      <a:pt x="10040" y="1"/>
                      <a:pt x="6475" y="1"/>
                    </a:cubicBezTo>
                    <a:close/>
                  </a:path>
                </a:pathLst>
              </a:custGeom>
              <a:solidFill>
                <a:srgbClr val="3D24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21"/>
              <p:cNvSpPr/>
              <p:nvPr/>
            </p:nvSpPr>
            <p:spPr>
              <a:xfrm>
                <a:off x="4088702" y="2142927"/>
                <a:ext cx="9468" cy="6027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4" y="73"/>
                      <a:pt x="218" y="157"/>
                      <a:pt x="343" y="219"/>
                    </a:cubicBezTo>
                    <a:cubicBezTo>
                      <a:pt x="239" y="136"/>
                      <a:pt x="125" y="63"/>
                      <a:pt x="0" y="1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21"/>
              <p:cNvSpPr/>
              <p:nvPr/>
            </p:nvSpPr>
            <p:spPr>
              <a:xfrm>
                <a:off x="3924805" y="2117772"/>
                <a:ext cx="284913" cy="232015"/>
              </a:xfrm>
              <a:custGeom>
                <a:avLst/>
                <a:gdLst/>
                <a:ahLst/>
                <a:cxnLst/>
                <a:rect l="l" t="t" r="r" b="b"/>
                <a:pathLst>
                  <a:path w="10352" h="8430" extrusionOk="0">
                    <a:moveTo>
                      <a:pt x="5488" y="0"/>
                    </a:moveTo>
                    <a:lnTo>
                      <a:pt x="5488" y="0"/>
                    </a:lnTo>
                    <a:cubicBezTo>
                      <a:pt x="4937" y="291"/>
                      <a:pt x="4344" y="603"/>
                      <a:pt x="4199" y="1071"/>
                    </a:cubicBezTo>
                    <a:cubicBezTo>
                      <a:pt x="4074" y="1476"/>
                      <a:pt x="3949" y="1517"/>
                      <a:pt x="3887" y="1933"/>
                    </a:cubicBezTo>
                    <a:cubicBezTo>
                      <a:pt x="3814" y="2338"/>
                      <a:pt x="4770" y="2764"/>
                      <a:pt x="4209" y="2920"/>
                    </a:cubicBezTo>
                    <a:cubicBezTo>
                      <a:pt x="3991" y="2972"/>
                      <a:pt x="3752" y="2983"/>
                      <a:pt x="3606" y="3097"/>
                    </a:cubicBezTo>
                    <a:cubicBezTo>
                      <a:pt x="3523" y="3180"/>
                      <a:pt x="3471" y="3274"/>
                      <a:pt x="3451" y="3378"/>
                    </a:cubicBezTo>
                    <a:cubicBezTo>
                      <a:pt x="3347" y="3617"/>
                      <a:pt x="3180" y="3825"/>
                      <a:pt x="2962" y="3970"/>
                    </a:cubicBezTo>
                    <a:cubicBezTo>
                      <a:pt x="2910" y="4013"/>
                      <a:pt x="2844" y="4035"/>
                      <a:pt x="2775" y="4035"/>
                    </a:cubicBezTo>
                    <a:cubicBezTo>
                      <a:pt x="2761" y="4035"/>
                      <a:pt x="2747" y="4034"/>
                      <a:pt x="2734" y="4032"/>
                    </a:cubicBezTo>
                    <a:cubicBezTo>
                      <a:pt x="2682" y="4022"/>
                      <a:pt x="2640" y="3991"/>
                      <a:pt x="2609" y="3949"/>
                    </a:cubicBezTo>
                    <a:cubicBezTo>
                      <a:pt x="2370" y="3710"/>
                      <a:pt x="2131" y="3471"/>
                      <a:pt x="2100" y="3191"/>
                    </a:cubicBezTo>
                    <a:cubicBezTo>
                      <a:pt x="2089" y="3097"/>
                      <a:pt x="2110" y="2993"/>
                      <a:pt x="2152" y="2910"/>
                    </a:cubicBezTo>
                    <a:lnTo>
                      <a:pt x="2152" y="2910"/>
                    </a:lnTo>
                    <a:cubicBezTo>
                      <a:pt x="2027" y="2983"/>
                      <a:pt x="1902" y="3066"/>
                      <a:pt x="1777" y="3149"/>
                    </a:cubicBezTo>
                    <a:cubicBezTo>
                      <a:pt x="1486" y="3357"/>
                      <a:pt x="1247" y="3617"/>
                      <a:pt x="1258" y="3908"/>
                    </a:cubicBezTo>
                    <a:cubicBezTo>
                      <a:pt x="1289" y="4458"/>
                      <a:pt x="2172" y="4791"/>
                      <a:pt x="2432" y="5311"/>
                    </a:cubicBezTo>
                    <a:cubicBezTo>
                      <a:pt x="2484" y="5394"/>
                      <a:pt x="2484" y="5487"/>
                      <a:pt x="2432" y="5560"/>
                    </a:cubicBezTo>
                    <a:cubicBezTo>
                      <a:pt x="2355" y="5623"/>
                      <a:pt x="2259" y="5658"/>
                      <a:pt x="2160" y="5658"/>
                    </a:cubicBezTo>
                    <a:cubicBezTo>
                      <a:pt x="2112" y="5658"/>
                      <a:pt x="2064" y="5650"/>
                      <a:pt x="2016" y="5633"/>
                    </a:cubicBezTo>
                    <a:cubicBezTo>
                      <a:pt x="1881" y="5602"/>
                      <a:pt x="1757" y="5529"/>
                      <a:pt x="1653" y="5446"/>
                    </a:cubicBezTo>
                    <a:cubicBezTo>
                      <a:pt x="1528" y="5508"/>
                      <a:pt x="1507" y="5633"/>
                      <a:pt x="1466" y="5726"/>
                    </a:cubicBezTo>
                    <a:cubicBezTo>
                      <a:pt x="1409" y="5831"/>
                      <a:pt x="1315" y="5886"/>
                      <a:pt x="1213" y="5886"/>
                    </a:cubicBezTo>
                    <a:cubicBezTo>
                      <a:pt x="1184" y="5886"/>
                      <a:pt x="1153" y="5881"/>
                      <a:pt x="1123" y="5872"/>
                    </a:cubicBezTo>
                    <a:cubicBezTo>
                      <a:pt x="1071" y="5851"/>
                      <a:pt x="1029" y="5799"/>
                      <a:pt x="1029" y="5737"/>
                    </a:cubicBezTo>
                    <a:cubicBezTo>
                      <a:pt x="956" y="5415"/>
                      <a:pt x="1050" y="5082"/>
                      <a:pt x="1258" y="4843"/>
                    </a:cubicBezTo>
                    <a:lnTo>
                      <a:pt x="1258" y="4843"/>
                    </a:lnTo>
                    <a:cubicBezTo>
                      <a:pt x="1019" y="5082"/>
                      <a:pt x="697" y="5269"/>
                      <a:pt x="447" y="5487"/>
                    </a:cubicBezTo>
                    <a:cubicBezTo>
                      <a:pt x="198" y="5716"/>
                      <a:pt x="0" y="5986"/>
                      <a:pt x="135" y="6267"/>
                    </a:cubicBezTo>
                    <a:cubicBezTo>
                      <a:pt x="271" y="6547"/>
                      <a:pt x="676" y="6714"/>
                      <a:pt x="977" y="6921"/>
                    </a:cubicBezTo>
                    <a:cubicBezTo>
                      <a:pt x="1320" y="7160"/>
                      <a:pt x="1538" y="7472"/>
                      <a:pt x="1871" y="7722"/>
                    </a:cubicBezTo>
                    <a:cubicBezTo>
                      <a:pt x="2380" y="8106"/>
                      <a:pt x="3128" y="8324"/>
                      <a:pt x="3877" y="8397"/>
                    </a:cubicBezTo>
                    <a:cubicBezTo>
                      <a:pt x="4140" y="8419"/>
                      <a:pt x="4404" y="8429"/>
                      <a:pt x="4669" y="8429"/>
                    </a:cubicBezTo>
                    <a:cubicBezTo>
                      <a:pt x="5167" y="8429"/>
                      <a:pt x="5667" y="8392"/>
                      <a:pt x="6163" y="8324"/>
                    </a:cubicBezTo>
                    <a:cubicBezTo>
                      <a:pt x="6797" y="8252"/>
                      <a:pt x="7421" y="8148"/>
                      <a:pt x="8044" y="8023"/>
                    </a:cubicBezTo>
                    <a:lnTo>
                      <a:pt x="8044" y="8023"/>
                    </a:lnTo>
                    <a:lnTo>
                      <a:pt x="7410" y="8200"/>
                    </a:lnTo>
                    <a:cubicBezTo>
                      <a:pt x="8148" y="8065"/>
                      <a:pt x="8304" y="7888"/>
                      <a:pt x="8927" y="7587"/>
                    </a:cubicBezTo>
                    <a:cubicBezTo>
                      <a:pt x="9551" y="7285"/>
                      <a:pt x="10060" y="6849"/>
                      <a:pt x="10206" y="6339"/>
                    </a:cubicBezTo>
                    <a:cubicBezTo>
                      <a:pt x="10351" y="5820"/>
                      <a:pt x="10071" y="5248"/>
                      <a:pt x="9426" y="4968"/>
                    </a:cubicBezTo>
                    <a:lnTo>
                      <a:pt x="9426" y="4968"/>
                    </a:lnTo>
                    <a:cubicBezTo>
                      <a:pt x="9416" y="5165"/>
                      <a:pt x="9509" y="5373"/>
                      <a:pt x="9541" y="5570"/>
                    </a:cubicBezTo>
                    <a:cubicBezTo>
                      <a:pt x="9593" y="5799"/>
                      <a:pt x="9489" y="6028"/>
                      <a:pt x="9291" y="6142"/>
                    </a:cubicBezTo>
                    <a:cubicBezTo>
                      <a:pt x="9164" y="6211"/>
                      <a:pt x="9062" y="6243"/>
                      <a:pt x="8974" y="6243"/>
                    </a:cubicBezTo>
                    <a:cubicBezTo>
                      <a:pt x="8811" y="6243"/>
                      <a:pt x="8703" y="6131"/>
                      <a:pt x="8595" y="5934"/>
                    </a:cubicBezTo>
                    <a:cubicBezTo>
                      <a:pt x="8429" y="5622"/>
                      <a:pt x="8668" y="5165"/>
                      <a:pt x="8896" y="4905"/>
                    </a:cubicBezTo>
                    <a:cubicBezTo>
                      <a:pt x="10081" y="3554"/>
                      <a:pt x="9156" y="2266"/>
                      <a:pt x="8688" y="2255"/>
                    </a:cubicBezTo>
                    <a:lnTo>
                      <a:pt x="8688" y="2255"/>
                    </a:lnTo>
                    <a:cubicBezTo>
                      <a:pt x="9187" y="2775"/>
                      <a:pt x="9000" y="3627"/>
                      <a:pt x="8345" y="3908"/>
                    </a:cubicBezTo>
                    <a:cubicBezTo>
                      <a:pt x="8252" y="3949"/>
                      <a:pt x="8158" y="3970"/>
                      <a:pt x="8065" y="3970"/>
                    </a:cubicBezTo>
                    <a:cubicBezTo>
                      <a:pt x="7857" y="3949"/>
                      <a:pt x="7701" y="3793"/>
                      <a:pt x="7680" y="3585"/>
                    </a:cubicBezTo>
                    <a:cubicBezTo>
                      <a:pt x="7545" y="2910"/>
                      <a:pt x="7535" y="3107"/>
                      <a:pt x="7919" y="2474"/>
                    </a:cubicBezTo>
                    <a:cubicBezTo>
                      <a:pt x="8013" y="2318"/>
                      <a:pt x="8117" y="2151"/>
                      <a:pt x="8044" y="1985"/>
                    </a:cubicBezTo>
                    <a:cubicBezTo>
                      <a:pt x="7951" y="1788"/>
                      <a:pt x="7618" y="1694"/>
                      <a:pt x="7337" y="1601"/>
                    </a:cubicBezTo>
                    <a:cubicBezTo>
                      <a:pt x="6974" y="1476"/>
                      <a:pt x="6620" y="1320"/>
                      <a:pt x="6288" y="1123"/>
                    </a:cubicBezTo>
                    <a:lnTo>
                      <a:pt x="6288" y="1123"/>
                    </a:lnTo>
                    <a:cubicBezTo>
                      <a:pt x="6828" y="1559"/>
                      <a:pt x="6994" y="2203"/>
                      <a:pt x="6672" y="2723"/>
                    </a:cubicBezTo>
                    <a:cubicBezTo>
                      <a:pt x="6610" y="2837"/>
                      <a:pt x="6516" y="2910"/>
                      <a:pt x="6402" y="2941"/>
                    </a:cubicBezTo>
                    <a:cubicBezTo>
                      <a:pt x="6368" y="2949"/>
                      <a:pt x="6336" y="2952"/>
                      <a:pt x="6303" y="2952"/>
                    </a:cubicBezTo>
                    <a:cubicBezTo>
                      <a:pt x="6077" y="2952"/>
                      <a:pt x="5889" y="2775"/>
                      <a:pt x="5789" y="2629"/>
                    </a:cubicBezTo>
                    <a:cubicBezTo>
                      <a:pt x="5508" y="2214"/>
                      <a:pt x="4563" y="2089"/>
                      <a:pt x="4500" y="1632"/>
                    </a:cubicBezTo>
                    <a:cubicBezTo>
                      <a:pt x="4490" y="1403"/>
                      <a:pt x="4552" y="1174"/>
                      <a:pt x="4677" y="977"/>
                    </a:cubicBezTo>
                    <a:cubicBezTo>
                      <a:pt x="4885" y="603"/>
                      <a:pt x="5155" y="270"/>
                      <a:pt x="5488" y="0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21"/>
              <p:cNvSpPr/>
              <p:nvPr/>
            </p:nvSpPr>
            <p:spPr>
              <a:xfrm>
                <a:off x="3984281" y="2188422"/>
                <a:ext cx="15495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4" extrusionOk="0">
                    <a:moveTo>
                      <a:pt x="562" y="0"/>
                    </a:moveTo>
                    <a:lnTo>
                      <a:pt x="562" y="0"/>
                    </a:lnTo>
                    <a:cubicBezTo>
                      <a:pt x="323" y="10"/>
                      <a:pt x="115" y="146"/>
                      <a:pt x="1" y="353"/>
                    </a:cubicBezTo>
                    <a:cubicBezTo>
                      <a:pt x="198" y="239"/>
                      <a:pt x="385" y="125"/>
                      <a:pt x="562" y="0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1"/>
              <p:cNvSpPr/>
              <p:nvPr/>
            </p:nvSpPr>
            <p:spPr>
              <a:xfrm>
                <a:off x="4108132" y="2223018"/>
                <a:ext cx="2312" cy="1734"/>
              </a:xfrm>
              <a:custGeom>
                <a:avLst/>
                <a:gdLst/>
                <a:ahLst/>
                <a:cxnLst/>
                <a:rect l="l" t="t" r="r" b="b"/>
                <a:pathLst>
                  <a:path w="84" h="63" extrusionOk="0">
                    <a:moveTo>
                      <a:pt x="43" y="0"/>
                    </a:moveTo>
                    <a:cubicBezTo>
                      <a:pt x="23" y="0"/>
                      <a:pt x="1" y="12"/>
                      <a:pt x="1" y="32"/>
                    </a:cubicBezTo>
                    <a:cubicBezTo>
                      <a:pt x="32" y="32"/>
                      <a:pt x="53" y="42"/>
                      <a:pt x="74" y="63"/>
                    </a:cubicBezTo>
                    <a:cubicBezTo>
                      <a:pt x="84" y="42"/>
                      <a:pt x="84" y="32"/>
                      <a:pt x="74" y="11"/>
                    </a:cubicBezTo>
                    <a:cubicBezTo>
                      <a:pt x="66" y="4"/>
                      <a:pt x="55" y="0"/>
                      <a:pt x="43" y="0"/>
                    </a:cubicBezTo>
                    <a:close/>
                  </a:path>
                </a:pathLst>
              </a:custGeom>
              <a:solidFill>
                <a:srgbClr val="FFE3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1"/>
              <p:cNvSpPr/>
              <p:nvPr/>
            </p:nvSpPr>
            <p:spPr>
              <a:xfrm>
                <a:off x="3994024" y="2204990"/>
                <a:ext cx="166786" cy="13764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5001" extrusionOk="0">
                    <a:moveTo>
                      <a:pt x="2765" y="1"/>
                    </a:moveTo>
                    <a:cubicBezTo>
                      <a:pt x="2546" y="614"/>
                      <a:pt x="2079" y="1113"/>
                      <a:pt x="1476" y="1383"/>
                    </a:cubicBezTo>
                    <a:cubicBezTo>
                      <a:pt x="1414" y="1404"/>
                      <a:pt x="1341" y="1445"/>
                      <a:pt x="1289" y="1487"/>
                    </a:cubicBezTo>
                    <a:cubicBezTo>
                      <a:pt x="1060" y="1747"/>
                      <a:pt x="1518" y="2183"/>
                      <a:pt x="1310" y="2464"/>
                    </a:cubicBezTo>
                    <a:cubicBezTo>
                      <a:pt x="1237" y="2537"/>
                      <a:pt x="1154" y="2589"/>
                      <a:pt x="1050" y="2620"/>
                    </a:cubicBezTo>
                    <a:cubicBezTo>
                      <a:pt x="458" y="2890"/>
                      <a:pt x="52" y="3461"/>
                      <a:pt x="11" y="4116"/>
                    </a:cubicBezTo>
                    <a:cubicBezTo>
                      <a:pt x="0" y="4241"/>
                      <a:pt x="31" y="4376"/>
                      <a:pt x="83" y="4480"/>
                    </a:cubicBezTo>
                    <a:cubicBezTo>
                      <a:pt x="219" y="4750"/>
                      <a:pt x="551" y="4812"/>
                      <a:pt x="842" y="4854"/>
                    </a:cubicBezTo>
                    <a:cubicBezTo>
                      <a:pt x="1414" y="4937"/>
                      <a:pt x="1985" y="4989"/>
                      <a:pt x="2567" y="5000"/>
                    </a:cubicBezTo>
                    <a:cubicBezTo>
                      <a:pt x="2596" y="5000"/>
                      <a:pt x="2625" y="5000"/>
                      <a:pt x="2654" y="5000"/>
                    </a:cubicBezTo>
                    <a:cubicBezTo>
                      <a:pt x="3435" y="5000"/>
                      <a:pt x="4206" y="4866"/>
                      <a:pt x="4947" y="4615"/>
                    </a:cubicBezTo>
                    <a:lnTo>
                      <a:pt x="4947" y="4615"/>
                    </a:lnTo>
                    <a:lnTo>
                      <a:pt x="4802" y="4875"/>
                    </a:lnTo>
                    <a:cubicBezTo>
                      <a:pt x="5186" y="4771"/>
                      <a:pt x="5529" y="4573"/>
                      <a:pt x="5810" y="4303"/>
                    </a:cubicBezTo>
                    <a:cubicBezTo>
                      <a:pt x="5914" y="4231"/>
                      <a:pt x="5976" y="4127"/>
                      <a:pt x="6007" y="4002"/>
                    </a:cubicBezTo>
                    <a:cubicBezTo>
                      <a:pt x="6059" y="3711"/>
                      <a:pt x="5758" y="3503"/>
                      <a:pt x="5508" y="3358"/>
                    </a:cubicBezTo>
                    <a:cubicBezTo>
                      <a:pt x="5093" y="3108"/>
                      <a:pt x="4698" y="2755"/>
                      <a:pt x="4594" y="2287"/>
                    </a:cubicBezTo>
                    <a:cubicBezTo>
                      <a:pt x="4542" y="1996"/>
                      <a:pt x="4604" y="1695"/>
                      <a:pt x="4583" y="1404"/>
                    </a:cubicBezTo>
                    <a:cubicBezTo>
                      <a:pt x="4573" y="1134"/>
                      <a:pt x="4459" y="832"/>
                      <a:pt x="4230" y="707"/>
                    </a:cubicBezTo>
                    <a:cubicBezTo>
                      <a:pt x="4230" y="728"/>
                      <a:pt x="4220" y="739"/>
                      <a:pt x="4220" y="759"/>
                    </a:cubicBezTo>
                    <a:cubicBezTo>
                      <a:pt x="4053" y="1144"/>
                      <a:pt x="3742" y="1466"/>
                      <a:pt x="3357" y="1653"/>
                    </a:cubicBezTo>
                    <a:cubicBezTo>
                      <a:pt x="3297" y="1688"/>
                      <a:pt x="3222" y="1708"/>
                      <a:pt x="3145" y="1708"/>
                    </a:cubicBezTo>
                    <a:cubicBezTo>
                      <a:pt x="3129" y="1708"/>
                      <a:pt x="3113" y="1707"/>
                      <a:pt x="3097" y="1705"/>
                    </a:cubicBezTo>
                    <a:cubicBezTo>
                      <a:pt x="2952" y="1674"/>
                      <a:pt x="2869" y="1518"/>
                      <a:pt x="2817" y="1383"/>
                    </a:cubicBezTo>
                    <a:cubicBezTo>
                      <a:pt x="2661" y="936"/>
                      <a:pt x="2640" y="458"/>
                      <a:pt x="2765" y="1"/>
                    </a:cubicBezTo>
                    <a:close/>
                  </a:path>
                </a:pathLst>
              </a:custGeom>
              <a:solidFill>
                <a:srgbClr val="FFE3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1"/>
              <p:cNvSpPr/>
              <p:nvPr/>
            </p:nvSpPr>
            <p:spPr>
              <a:xfrm>
                <a:off x="4161333" y="2355153"/>
                <a:ext cx="14064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11" h="33070" extrusionOk="0">
                    <a:moveTo>
                      <a:pt x="1" y="1"/>
                    </a:moveTo>
                    <a:lnTo>
                      <a:pt x="1" y="33069"/>
                    </a:lnTo>
                    <a:lnTo>
                      <a:pt x="510" y="3306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1"/>
              <p:cNvSpPr/>
              <p:nvPr/>
            </p:nvSpPr>
            <p:spPr>
              <a:xfrm>
                <a:off x="4101004" y="2355153"/>
                <a:ext cx="14312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33070" extrusionOk="0">
                    <a:moveTo>
                      <a:pt x="0" y="1"/>
                    </a:moveTo>
                    <a:lnTo>
                      <a:pt x="0" y="33069"/>
                    </a:lnTo>
                    <a:lnTo>
                      <a:pt x="520" y="33069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1"/>
              <p:cNvSpPr/>
              <p:nvPr/>
            </p:nvSpPr>
            <p:spPr>
              <a:xfrm>
                <a:off x="3976575" y="2355153"/>
                <a:ext cx="14036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070" extrusionOk="0">
                    <a:moveTo>
                      <a:pt x="0" y="1"/>
                    </a:moveTo>
                    <a:lnTo>
                      <a:pt x="0" y="33069"/>
                    </a:lnTo>
                    <a:lnTo>
                      <a:pt x="510" y="3306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1"/>
              <p:cNvSpPr/>
              <p:nvPr/>
            </p:nvSpPr>
            <p:spPr>
              <a:xfrm>
                <a:off x="4161333" y="2350584"/>
                <a:ext cx="14064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11" h="4189" extrusionOk="0">
                    <a:moveTo>
                      <a:pt x="1" y="1"/>
                    </a:moveTo>
                    <a:lnTo>
                      <a:pt x="1" y="4189"/>
                    </a:lnTo>
                    <a:lnTo>
                      <a:pt x="510" y="418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1"/>
              <p:cNvSpPr/>
              <p:nvPr/>
            </p:nvSpPr>
            <p:spPr>
              <a:xfrm>
                <a:off x="4101004" y="2350584"/>
                <a:ext cx="14312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189" extrusionOk="0">
                    <a:moveTo>
                      <a:pt x="0" y="1"/>
                    </a:moveTo>
                    <a:lnTo>
                      <a:pt x="0" y="4189"/>
                    </a:lnTo>
                    <a:lnTo>
                      <a:pt x="520" y="4189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1"/>
              <p:cNvSpPr/>
              <p:nvPr/>
            </p:nvSpPr>
            <p:spPr>
              <a:xfrm>
                <a:off x="3976575" y="2350584"/>
                <a:ext cx="14036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189" extrusionOk="0">
                    <a:moveTo>
                      <a:pt x="0" y="1"/>
                    </a:moveTo>
                    <a:lnTo>
                      <a:pt x="0" y="4189"/>
                    </a:lnTo>
                    <a:lnTo>
                      <a:pt x="510" y="418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1"/>
              <p:cNvSpPr/>
              <p:nvPr/>
            </p:nvSpPr>
            <p:spPr>
              <a:xfrm>
                <a:off x="3974841" y="2348575"/>
                <a:ext cx="204272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947" extrusionOk="0">
                    <a:moveTo>
                      <a:pt x="1" y="1"/>
                    </a:moveTo>
                    <a:lnTo>
                      <a:pt x="1" y="946"/>
                    </a:lnTo>
                    <a:lnTo>
                      <a:pt x="7421" y="946"/>
                    </a:lnTo>
                    <a:lnTo>
                      <a:pt x="7421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1"/>
              <p:cNvSpPr/>
              <p:nvPr/>
            </p:nvSpPr>
            <p:spPr>
              <a:xfrm>
                <a:off x="3903337" y="2304237"/>
                <a:ext cx="349288" cy="51247"/>
              </a:xfrm>
              <a:custGeom>
                <a:avLst/>
                <a:gdLst/>
                <a:ahLst/>
                <a:cxnLst/>
                <a:rect l="l" t="t" r="r" b="b"/>
                <a:pathLst>
                  <a:path w="12691" h="1862" extrusionOk="0">
                    <a:moveTo>
                      <a:pt x="1" y="1"/>
                    </a:moveTo>
                    <a:cubicBezTo>
                      <a:pt x="1" y="1"/>
                      <a:pt x="1383" y="1861"/>
                      <a:pt x="4179" y="1861"/>
                    </a:cubicBezTo>
                    <a:lnTo>
                      <a:pt x="8512" y="1861"/>
                    </a:lnTo>
                    <a:cubicBezTo>
                      <a:pt x="11588" y="1861"/>
                      <a:pt x="12690" y="1"/>
                      <a:pt x="12690" y="1"/>
                    </a:cubicBez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1"/>
              <p:cNvSpPr/>
              <p:nvPr/>
            </p:nvSpPr>
            <p:spPr>
              <a:xfrm>
                <a:off x="3985162" y="2411216"/>
                <a:ext cx="183658" cy="14614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531" extrusionOk="0">
                    <a:moveTo>
                      <a:pt x="0" y="1"/>
                    </a:moveTo>
                    <a:lnTo>
                      <a:pt x="0" y="531"/>
                    </a:lnTo>
                    <a:lnTo>
                      <a:pt x="6672" y="531"/>
                    </a:ln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1"/>
              <p:cNvSpPr/>
              <p:nvPr/>
            </p:nvSpPr>
            <p:spPr>
              <a:xfrm>
                <a:off x="3903337" y="2304237"/>
                <a:ext cx="349288" cy="23504"/>
              </a:xfrm>
              <a:custGeom>
                <a:avLst/>
                <a:gdLst/>
                <a:ahLst/>
                <a:cxnLst/>
                <a:rect l="l" t="t" r="r" b="b"/>
                <a:pathLst>
                  <a:path w="12691" h="854" extrusionOk="0">
                    <a:moveTo>
                      <a:pt x="1" y="1"/>
                    </a:moveTo>
                    <a:cubicBezTo>
                      <a:pt x="146" y="178"/>
                      <a:pt x="302" y="344"/>
                      <a:pt x="469" y="500"/>
                    </a:cubicBezTo>
                    <a:cubicBezTo>
                      <a:pt x="1965" y="718"/>
                      <a:pt x="4033" y="853"/>
                      <a:pt x="6361" y="853"/>
                    </a:cubicBezTo>
                    <a:cubicBezTo>
                      <a:pt x="8689" y="853"/>
                      <a:pt x="10799" y="708"/>
                      <a:pt x="12285" y="489"/>
                    </a:cubicBezTo>
                    <a:cubicBezTo>
                      <a:pt x="12441" y="344"/>
                      <a:pt x="12576" y="178"/>
                      <a:pt x="12690" y="1"/>
                    </a:cubicBezTo>
                    <a:close/>
                  </a:path>
                </a:pathLst>
              </a:custGeom>
              <a:solidFill>
                <a:srgbClr val="9B75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5" name="Google Shape;875;p21"/>
            <p:cNvGrpSpPr/>
            <p:nvPr/>
          </p:nvGrpSpPr>
          <p:grpSpPr>
            <a:xfrm>
              <a:off x="8496637" y="0"/>
              <a:ext cx="1106010" cy="4940024"/>
              <a:chOff x="8496637" y="0"/>
              <a:chExt cx="1106010" cy="4940024"/>
            </a:xfrm>
          </p:grpSpPr>
          <p:sp>
            <p:nvSpPr>
              <p:cNvPr id="876" name="Google Shape;876;p21"/>
              <p:cNvSpPr/>
              <p:nvPr/>
            </p:nvSpPr>
            <p:spPr>
              <a:xfrm>
                <a:off x="881300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1"/>
              <p:cNvSpPr/>
              <p:nvPr/>
            </p:nvSpPr>
            <p:spPr>
              <a:xfrm>
                <a:off x="8857557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1"/>
              <p:cNvSpPr/>
              <p:nvPr/>
            </p:nvSpPr>
            <p:spPr>
              <a:xfrm>
                <a:off x="881383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1"/>
              <p:cNvSpPr/>
              <p:nvPr/>
            </p:nvSpPr>
            <p:spPr>
              <a:xfrm>
                <a:off x="8900455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1"/>
              <p:cNvSpPr/>
              <p:nvPr/>
            </p:nvSpPr>
            <p:spPr>
              <a:xfrm>
                <a:off x="8656102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1"/>
              <p:cNvSpPr/>
              <p:nvPr/>
            </p:nvSpPr>
            <p:spPr>
              <a:xfrm>
                <a:off x="8656102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1"/>
              <p:cNvSpPr/>
              <p:nvPr/>
            </p:nvSpPr>
            <p:spPr>
              <a:xfrm>
                <a:off x="8765821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1"/>
              <p:cNvSpPr/>
              <p:nvPr/>
            </p:nvSpPr>
            <p:spPr>
              <a:xfrm>
                <a:off x="8690420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1"/>
              <p:cNvSpPr/>
              <p:nvPr/>
            </p:nvSpPr>
            <p:spPr>
              <a:xfrm>
                <a:off x="8690420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1"/>
              <p:cNvSpPr/>
              <p:nvPr/>
            </p:nvSpPr>
            <p:spPr>
              <a:xfrm>
                <a:off x="8537802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1"/>
              <p:cNvSpPr/>
              <p:nvPr/>
            </p:nvSpPr>
            <p:spPr>
              <a:xfrm>
                <a:off x="8537802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1"/>
              <p:cNvSpPr/>
              <p:nvPr/>
            </p:nvSpPr>
            <p:spPr>
              <a:xfrm>
                <a:off x="8496637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1"/>
              <p:cNvSpPr/>
              <p:nvPr/>
            </p:nvSpPr>
            <p:spPr>
              <a:xfrm>
                <a:off x="9245948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1"/>
              <p:cNvSpPr/>
              <p:nvPr/>
            </p:nvSpPr>
            <p:spPr>
              <a:xfrm>
                <a:off x="9242565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1"/>
              <p:cNvSpPr/>
              <p:nvPr/>
            </p:nvSpPr>
            <p:spPr>
              <a:xfrm>
                <a:off x="8681015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1"/>
              <p:cNvSpPr/>
              <p:nvPr/>
            </p:nvSpPr>
            <p:spPr>
              <a:xfrm>
                <a:off x="8681015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24"/>
          <p:cNvSpPr txBox="1">
            <a:spLocks noGrp="1"/>
          </p:cNvSpPr>
          <p:nvPr>
            <p:ph type="title" hasCustomPrompt="1"/>
          </p:nvPr>
        </p:nvSpPr>
        <p:spPr>
          <a:xfrm>
            <a:off x="715100" y="540000"/>
            <a:ext cx="4999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4" name="Google Shape;1004;p24"/>
          <p:cNvSpPr txBox="1">
            <a:spLocks noGrp="1"/>
          </p:cNvSpPr>
          <p:nvPr>
            <p:ph type="subTitle" idx="1"/>
          </p:nvPr>
        </p:nvSpPr>
        <p:spPr>
          <a:xfrm>
            <a:off x="715100" y="1246023"/>
            <a:ext cx="56322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5" name="Google Shape;1005;p24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1996132"/>
            <a:ext cx="4999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6" name="Google Shape;1006;p24"/>
          <p:cNvSpPr txBox="1">
            <a:spLocks noGrp="1"/>
          </p:cNvSpPr>
          <p:nvPr>
            <p:ph type="subTitle" idx="3"/>
          </p:nvPr>
        </p:nvSpPr>
        <p:spPr>
          <a:xfrm>
            <a:off x="715100" y="2702156"/>
            <a:ext cx="56322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7" name="Google Shape;1007;p24"/>
          <p:cNvSpPr txBox="1">
            <a:spLocks noGrp="1"/>
          </p:cNvSpPr>
          <p:nvPr>
            <p:ph type="title" idx="4" hasCustomPrompt="1"/>
          </p:nvPr>
        </p:nvSpPr>
        <p:spPr>
          <a:xfrm>
            <a:off x="715100" y="3452276"/>
            <a:ext cx="49998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8" name="Google Shape;1008;p24"/>
          <p:cNvSpPr txBox="1">
            <a:spLocks noGrp="1"/>
          </p:cNvSpPr>
          <p:nvPr>
            <p:ph type="subTitle" idx="5"/>
          </p:nvPr>
        </p:nvSpPr>
        <p:spPr>
          <a:xfrm>
            <a:off x="715100" y="4158301"/>
            <a:ext cx="56322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09" name="Google Shape;1009;p24"/>
          <p:cNvGrpSpPr/>
          <p:nvPr/>
        </p:nvGrpSpPr>
        <p:grpSpPr>
          <a:xfrm>
            <a:off x="-262008" y="0"/>
            <a:ext cx="9864655" cy="5143550"/>
            <a:chOff x="-262008" y="0"/>
            <a:chExt cx="9864655" cy="5143550"/>
          </a:xfrm>
        </p:grpSpPr>
        <p:sp>
          <p:nvSpPr>
            <p:cNvPr id="1010" name="Google Shape;1010;p24"/>
            <p:cNvSpPr/>
            <p:nvPr/>
          </p:nvSpPr>
          <p:spPr>
            <a:xfrm>
              <a:off x="-50" y="4104340"/>
              <a:ext cx="9144000" cy="839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4"/>
            <p:cNvSpPr/>
            <p:nvPr/>
          </p:nvSpPr>
          <p:spPr>
            <a:xfrm>
              <a:off x="6759025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014" name="Google Shape;1014;p24"/>
            <p:cNvSpPr/>
            <p:nvPr/>
          </p:nvSpPr>
          <p:spPr>
            <a:xfrm>
              <a:off x="8058725" y="242717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015" name="Google Shape;1015;p24"/>
            <p:cNvSpPr/>
            <p:nvPr/>
          </p:nvSpPr>
          <p:spPr>
            <a:xfrm>
              <a:off x="1010225" y="1748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016" name="Google Shape;1016;p24"/>
            <p:cNvSpPr/>
            <p:nvPr/>
          </p:nvSpPr>
          <p:spPr>
            <a:xfrm>
              <a:off x="154050" y="30323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017" name="Google Shape;1017;p24"/>
            <p:cNvSpPr/>
            <p:nvPr/>
          </p:nvSpPr>
          <p:spPr>
            <a:xfrm>
              <a:off x="8428900" y="316677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1018" name="Google Shape;1018;p24"/>
            <p:cNvGrpSpPr/>
            <p:nvPr/>
          </p:nvGrpSpPr>
          <p:grpSpPr>
            <a:xfrm>
              <a:off x="-262008" y="1776169"/>
              <a:ext cx="893416" cy="2328193"/>
              <a:chOff x="3901053" y="2117772"/>
              <a:chExt cx="356141" cy="1157844"/>
            </a:xfrm>
          </p:grpSpPr>
          <p:sp>
            <p:nvSpPr>
              <p:cNvPr id="1019" name="Google Shape;1019;p24"/>
              <p:cNvSpPr/>
              <p:nvPr/>
            </p:nvSpPr>
            <p:spPr>
              <a:xfrm>
                <a:off x="3901053" y="3259845"/>
                <a:ext cx="356141" cy="15770"/>
              </a:xfrm>
              <a:custGeom>
                <a:avLst/>
                <a:gdLst/>
                <a:ahLst/>
                <a:cxnLst/>
                <a:rect l="l" t="t" r="r" b="b"/>
                <a:pathLst>
                  <a:path w="12940" h="573" extrusionOk="0">
                    <a:moveTo>
                      <a:pt x="6475" y="1"/>
                    </a:moveTo>
                    <a:cubicBezTo>
                      <a:pt x="2900" y="1"/>
                      <a:pt x="1" y="126"/>
                      <a:pt x="1" y="282"/>
                    </a:cubicBezTo>
                    <a:cubicBezTo>
                      <a:pt x="1" y="437"/>
                      <a:pt x="2900" y="572"/>
                      <a:pt x="6475" y="572"/>
                    </a:cubicBezTo>
                    <a:cubicBezTo>
                      <a:pt x="10040" y="572"/>
                      <a:pt x="12939" y="437"/>
                      <a:pt x="12939" y="282"/>
                    </a:cubicBezTo>
                    <a:cubicBezTo>
                      <a:pt x="12939" y="126"/>
                      <a:pt x="10040" y="1"/>
                      <a:pt x="6475" y="1"/>
                    </a:cubicBezTo>
                    <a:close/>
                  </a:path>
                </a:pathLst>
              </a:custGeom>
              <a:solidFill>
                <a:srgbClr val="3D24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4"/>
              <p:cNvSpPr/>
              <p:nvPr/>
            </p:nvSpPr>
            <p:spPr>
              <a:xfrm>
                <a:off x="4088702" y="2142927"/>
                <a:ext cx="9468" cy="6027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4" y="73"/>
                      <a:pt x="218" y="157"/>
                      <a:pt x="343" y="219"/>
                    </a:cubicBezTo>
                    <a:cubicBezTo>
                      <a:pt x="239" y="136"/>
                      <a:pt x="125" y="63"/>
                      <a:pt x="0" y="1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4"/>
              <p:cNvSpPr/>
              <p:nvPr/>
            </p:nvSpPr>
            <p:spPr>
              <a:xfrm>
                <a:off x="3924805" y="2117772"/>
                <a:ext cx="284913" cy="232015"/>
              </a:xfrm>
              <a:custGeom>
                <a:avLst/>
                <a:gdLst/>
                <a:ahLst/>
                <a:cxnLst/>
                <a:rect l="l" t="t" r="r" b="b"/>
                <a:pathLst>
                  <a:path w="10352" h="8430" extrusionOk="0">
                    <a:moveTo>
                      <a:pt x="5488" y="0"/>
                    </a:moveTo>
                    <a:lnTo>
                      <a:pt x="5488" y="0"/>
                    </a:lnTo>
                    <a:cubicBezTo>
                      <a:pt x="4937" y="291"/>
                      <a:pt x="4344" y="603"/>
                      <a:pt x="4199" y="1071"/>
                    </a:cubicBezTo>
                    <a:cubicBezTo>
                      <a:pt x="4074" y="1476"/>
                      <a:pt x="3949" y="1517"/>
                      <a:pt x="3887" y="1933"/>
                    </a:cubicBezTo>
                    <a:cubicBezTo>
                      <a:pt x="3814" y="2338"/>
                      <a:pt x="4770" y="2764"/>
                      <a:pt x="4209" y="2920"/>
                    </a:cubicBezTo>
                    <a:cubicBezTo>
                      <a:pt x="3991" y="2972"/>
                      <a:pt x="3752" y="2983"/>
                      <a:pt x="3606" y="3097"/>
                    </a:cubicBezTo>
                    <a:cubicBezTo>
                      <a:pt x="3523" y="3180"/>
                      <a:pt x="3471" y="3274"/>
                      <a:pt x="3451" y="3378"/>
                    </a:cubicBezTo>
                    <a:cubicBezTo>
                      <a:pt x="3347" y="3617"/>
                      <a:pt x="3180" y="3825"/>
                      <a:pt x="2962" y="3970"/>
                    </a:cubicBezTo>
                    <a:cubicBezTo>
                      <a:pt x="2910" y="4013"/>
                      <a:pt x="2844" y="4035"/>
                      <a:pt x="2775" y="4035"/>
                    </a:cubicBezTo>
                    <a:cubicBezTo>
                      <a:pt x="2761" y="4035"/>
                      <a:pt x="2747" y="4034"/>
                      <a:pt x="2734" y="4032"/>
                    </a:cubicBezTo>
                    <a:cubicBezTo>
                      <a:pt x="2682" y="4022"/>
                      <a:pt x="2640" y="3991"/>
                      <a:pt x="2609" y="3949"/>
                    </a:cubicBezTo>
                    <a:cubicBezTo>
                      <a:pt x="2370" y="3710"/>
                      <a:pt x="2131" y="3471"/>
                      <a:pt x="2100" y="3191"/>
                    </a:cubicBezTo>
                    <a:cubicBezTo>
                      <a:pt x="2089" y="3097"/>
                      <a:pt x="2110" y="2993"/>
                      <a:pt x="2152" y="2910"/>
                    </a:cubicBezTo>
                    <a:lnTo>
                      <a:pt x="2152" y="2910"/>
                    </a:lnTo>
                    <a:cubicBezTo>
                      <a:pt x="2027" y="2983"/>
                      <a:pt x="1902" y="3066"/>
                      <a:pt x="1777" y="3149"/>
                    </a:cubicBezTo>
                    <a:cubicBezTo>
                      <a:pt x="1486" y="3357"/>
                      <a:pt x="1247" y="3617"/>
                      <a:pt x="1258" y="3908"/>
                    </a:cubicBezTo>
                    <a:cubicBezTo>
                      <a:pt x="1289" y="4458"/>
                      <a:pt x="2172" y="4791"/>
                      <a:pt x="2432" y="5311"/>
                    </a:cubicBezTo>
                    <a:cubicBezTo>
                      <a:pt x="2484" y="5394"/>
                      <a:pt x="2484" y="5487"/>
                      <a:pt x="2432" y="5560"/>
                    </a:cubicBezTo>
                    <a:cubicBezTo>
                      <a:pt x="2355" y="5623"/>
                      <a:pt x="2259" y="5658"/>
                      <a:pt x="2160" y="5658"/>
                    </a:cubicBezTo>
                    <a:cubicBezTo>
                      <a:pt x="2112" y="5658"/>
                      <a:pt x="2064" y="5650"/>
                      <a:pt x="2016" y="5633"/>
                    </a:cubicBezTo>
                    <a:cubicBezTo>
                      <a:pt x="1881" y="5602"/>
                      <a:pt x="1757" y="5529"/>
                      <a:pt x="1653" y="5446"/>
                    </a:cubicBezTo>
                    <a:cubicBezTo>
                      <a:pt x="1528" y="5508"/>
                      <a:pt x="1507" y="5633"/>
                      <a:pt x="1466" y="5726"/>
                    </a:cubicBezTo>
                    <a:cubicBezTo>
                      <a:pt x="1409" y="5831"/>
                      <a:pt x="1315" y="5886"/>
                      <a:pt x="1213" y="5886"/>
                    </a:cubicBezTo>
                    <a:cubicBezTo>
                      <a:pt x="1184" y="5886"/>
                      <a:pt x="1153" y="5881"/>
                      <a:pt x="1123" y="5872"/>
                    </a:cubicBezTo>
                    <a:cubicBezTo>
                      <a:pt x="1071" y="5851"/>
                      <a:pt x="1029" y="5799"/>
                      <a:pt x="1029" y="5737"/>
                    </a:cubicBezTo>
                    <a:cubicBezTo>
                      <a:pt x="956" y="5415"/>
                      <a:pt x="1050" y="5082"/>
                      <a:pt x="1258" y="4843"/>
                    </a:cubicBezTo>
                    <a:lnTo>
                      <a:pt x="1258" y="4843"/>
                    </a:lnTo>
                    <a:cubicBezTo>
                      <a:pt x="1019" y="5082"/>
                      <a:pt x="697" y="5269"/>
                      <a:pt x="447" y="5487"/>
                    </a:cubicBezTo>
                    <a:cubicBezTo>
                      <a:pt x="198" y="5716"/>
                      <a:pt x="0" y="5986"/>
                      <a:pt x="135" y="6267"/>
                    </a:cubicBezTo>
                    <a:cubicBezTo>
                      <a:pt x="271" y="6547"/>
                      <a:pt x="676" y="6714"/>
                      <a:pt x="977" y="6921"/>
                    </a:cubicBezTo>
                    <a:cubicBezTo>
                      <a:pt x="1320" y="7160"/>
                      <a:pt x="1538" y="7472"/>
                      <a:pt x="1871" y="7722"/>
                    </a:cubicBezTo>
                    <a:cubicBezTo>
                      <a:pt x="2380" y="8106"/>
                      <a:pt x="3128" y="8324"/>
                      <a:pt x="3877" y="8397"/>
                    </a:cubicBezTo>
                    <a:cubicBezTo>
                      <a:pt x="4140" y="8419"/>
                      <a:pt x="4404" y="8429"/>
                      <a:pt x="4669" y="8429"/>
                    </a:cubicBezTo>
                    <a:cubicBezTo>
                      <a:pt x="5167" y="8429"/>
                      <a:pt x="5667" y="8392"/>
                      <a:pt x="6163" y="8324"/>
                    </a:cubicBezTo>
                    <a:cubicBezTo>
                      <a:pt x="6797" y="8252"/>
                      <a:pt x="7421" y="8148"/>
                      <a:pt x="8044" y="8023"/>
                    </a:cubicBezTo>
                    <a:lnTo>
                      <a:pt x="8044" y="8023"/>
                    </a:lnTo>
                    <a:lnTo>
                      <a:pt x="7410" y="8200"/>
                    </a:lnTo>
                    <a:cubicBezTo>
                      <a:pt x="8148" y="8065"/>
                      <a:pt x="8304" y="7888"/>
                      <a:pt x="8927" y="7587"/>
                    </a:cubicBezTo>
                    <a:cubicBezTo>
                      <a:pt x="9551" y="7285"/>
                      <a:pt x="10060" y="6849"/>
                      <a:pt x="10206" y="6339"/>
                    </a:cubicBezTo>
                    <a:cubicBezTo>
                      <a:pt x="10351" y="5820"/>
                      <a:pt x="10071" y="5248"/>
                      <a:pt x="9426" y="4968"/>
                    </a:cubicBezTo>
                    <a:lnTo>
                      <a:pt x="9426" y="4968"/>
                    </a:lnTo>
                    <a:cubicBezTo>
                      <a:pt x="9416" y="5165"/>
                      <a:pt x="9509" y="5373"/>
                      <a:pt x="9541" y="5570"/>
                    </a:cubicBezTo>
                    <a:cubicBezTo>
                      <a:pt x="9593" y="5799"/>
                      <a:pt x="9489" y="6028"/>
                      <a:pt x="9291" y="6142"/>
                    </a:cubicBezTo>
                    <a:cubicBezTo>
                      <a:pt x="9164" y="6211"/>
                      <a:pt x="9062" y="6243"/>
                      <a:pt x="8974" y="6243"/>
                    </a:cubicBezTo>
                    <a:cubicBezTo>
                      <a:pt x="8811" y="6243"/>
                      <a:pt x="8703" y="6131"/>
                      <a:pt x="8595" y="5934"/>
                    </a:cubicBezTo>
                    <a:cubicBezTo>
                      <a:pt x="8429" y="5622"/>
                      <a:pt x="8668" y="5165"/>
                      <a:pt x="8896" y="4905"/>
                    </a:cubicBezTo>
                    <a:cubicBezTo>
                      <a:pt x="10081" y="3554"/>
                      <a:pt x="9156" y="2266"/>
                      <a:pt x="8688" y="2255"/>
                    </a:cubicBezTo>
                    <a:lnTo>
                      <a:pt x="8688" y="2255"/>
                    </a:lnTo>
                    <a:cubicBezTo>
                      <a:pt x="9187" y="2775"/>
                      <a:pt x="9000" y="3627"/>
                      <a:pt x="8345" y="3908"/>
                    </a:cubicBezTo>
                    <a:cubicBezTo>
                      <a:pt x="8252" y="3949"/>
                      <a:pt x="8158" y="3970"/>
                      <a:pt x="8065" y="3970"/>
                    </a:cubicBezTo>
                    <a:cubicBezTo>
                      <a:pt x="7857" y="3949"/>
                      <a:pt x="7701" y="3793"/>
                      <a:pt x="7680" y="3585"/>
                    </a:cubicBezTo>
                    <a:cubicBezTo>
                      <a:pt x="7545" y="2910"/>
                      <a:pt x="7535" y="3107"/>
                      <a:pt x="7919" y="2474"/>
                    </a:cubicBezTo>
                    <a:cubicBezTo>
                      <a:pt x="8013" y="2318"/>
                      <a:pt x="8117" y="2151"/>
                      <a:pt x="8044" y="1985"/>
                    </a:cubicBezTo>
                    <a:cubicBezTo>
                      <a:pt x="7951" y="1788"/>
                      <a:pt x="7618" y="1694"/>
                      <a:pt x="7337" y="1601"/>
                    </a:cubicBezTo>
                    <a:cubicBezTo>
                      <a:pt x="6974" y="1476"/>
                      <a:pt x="6620" y="1320"/>
                      <a:pt x="6288" y="1123"/>
                    </a:cubicBezTo>
                    <a:lnTo>
                      <a:pt x="6288" y="1123"/>
                    </a:lnTo>
                    <a:cubicBezTo>
                      <a:pt x="6828" y="1559"/>
                      <a:pt x="6994" y="2203"/>
                      <a:pt x="6672" y="2723"/>
                    </a:cubicBezTo>
                    <a:cubicBezTo>
                      <a:pt x="6610" y="2837"/>
                      <a:pt x="6516" y="2910"/>
                      <a:pt x="6402" y="2941"/>
                    </a:cubicBezTo>
                    <a:cubicBezTo>
                      <a:pt x="6368" y="2949"/>
                      <a:pt x="6336" y="2952"/>
                      <a:pt x="6303" y="2952"/>
                    </a:cubicBezTo>
                    <a:cubicBezTo>
                      <a:pt x="6077" y="2952"/>
                      <a:pt x="5889" y="2775"/>
                      <a:pt x="5789" y="2629"/>
                    </a:cubicBezTo>
                    <a:cubicBezTo>
                      <a:pt x="5508" y="2214"/>
                      <a:pt x="4563" y="2089"/>
                      <a:pt x="4500" y="1632"/>
                    </a:cubicBezTo>
                    <a:cubicBezTo>
                      <a:pt x="4490" y="1403"/>
                      <a:pt x="4552" y="1174"/>
                      <a:pt x="4677" y="977"/>
                    </a:cubicBezTo>
                    <a:cubicBezTo>
                      <a:pt x="4885" y="603"/>
                      <a:pt x="5155" y="270"/>
                      <a:pt x="5488" y="0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4"/>
              <p:cNvSpPr/>
              <p:nvPr/>
            </p:nvSpPr>
            <p:spPr>
              <a:xfrm>
                <a:off x="3984281" y="2188422"/>
                <a:ext cx="15495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4" extrusionOk="0">
                    <a:moveTo>
                      <a:pt x="562" y="0"/>
                    </a:moveTo>
                    <a:lnTo>
                      <a:pt x="562" y="0"/>
                    </a:lnTo>
                    <a:cubicBezTo>
                      <a:pt x="323" y="10"/>
                      <a:pt x="115" y="146"/>
                      <a:pt x="1" y="353"/>
                    </a:cubicBezTo>
                    <a:cubicBezTo>
                      <a:pt x="198" y="239"/>
                      <a:pt x="385" y="125"/>
                      <a:pt x="562" y="0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4"/>
              <p:cNvSpPr/>
              <p:nvPr/>
            </p:nvSpPr>
            <p:spPr>
              <a:xfrm>
                <a:off x="4108132" y="2223018"/>
                <a:ext cx="2312" cy="1734"/>
              </a:xfrm>
              <a:custGeom>
                <a:avLst/>
                <a:gdLst/>
                <a:ahLst/>
                <a:cxnLst/>
                <a:rect l="l" t="t" r="r" b="b"/>
                <a:pathLst>
                  <a:path w="84" h="63" extrusionOk="0">
                    <a:moveTo>
                      <a:pt x="43" y="0"/>
                    </a:moveTo>
                    <a:cubicBezTo>
                      <a:pt x="23" y="0"/>
                      <a:pt x="1" y="12"/>
                      <a:pt x="1" y="32"/>
                    </a:cubicBezTo>
                    <a:cubicBezTo>
                      <a:pt x="32" y="32"/>
                      <a:pt x="53" y="42"/>
                      <a:pt x="74" y="63"/>
                    </a:cubicBezTo>
                    <a:cubicBezTo>
                      <a:pt x="84" y="42"/>
                      <a:pt x="84" y="32"/>
                      <a:pt x="74" y="11"/>
                    </a:cubicBezTo>
                    <a:cubicBezTo>
                      <a:pt x="66" y="4"/>
                      <a:pt x="55" y="0"/>
                      <a:pt x="43" y="0"/>
                    </a:cubicBezTo>
                    <a:close/>
                  </a:path>
                </a:pathLst>
              </a:custGeom>
              <a:solidFill>
                <a:srgbClr val="FFE3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4"/>
              <p:cNvSpPr/>
              <p:nvPr/>
            </p:nvSpPr>
            <p:spPr>
              <a:xfrm>
                <a:off x="3994024" y="2204990"/>
                <a:ext cx="166786" cy="13764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5001" extrusionOk="0">
                    <a:moveTo>
                      <a:pt x="2765" y="1"/>
                    </a:moveTo>
                    <a:cubicBezTo>
                      <a:pt x="2546" y="614"/>
                      <a:pt x="2079" y="1113"/>
                      <a:pt x="1476" y="1383"/>
                    </a:cubicBezTo>
                    <a:cubicBezTo>
                      <a:pt x="1414" y="1404"/>
                      <a:pt x="1341" y="1445"/>
                      <a:pt x="1289" y="1487"/>
                    </a:cubicBezTo>
                    <a:cubicBezTo>
                      <a:pt x="1060" y="1747"/>
                      <a:pt x="1518" y="2183"/>
                      <a:pt x="1310" y="2464"/>
                    </a:cubicBezTo>
                    <a:cubicBezTo>
                      <a:pt x="1237" y="2537"/>
                      <a:pt x="1154" y="2589"/>
                      <a:pt x="1050" y="2620"/>
                    </a:cubicBezTo>
                    <a:cubicBezTo>
                      <a:pt x="458" y="2890"/>
                      <a:pt x="52" y="3461"/>
                      <a:pt x="11" y="4116"/>
                    </a:cubicBezTo>
                    <a:cubicBezTo>
                      <a:pt x="0" y="4241"/>
                      <a:pt x="31" y="4376"/>
                      <a:pt x="83" y="4480"/>
                    </a:cubicBezTo>
                    <a:cubicBezTo>
                      <a:pt x="219" y="4750"/>
                      <a:pt x="551" y="4812"/>
                      <a:pt x="842" y="4854"/>
                    </a:cubicBezTo>
                    <a:cubicBezTo>
                      <a:pt x="1414" y="4937"/>
                      <a:pt x="1985" y="4989"/>
                      <a:pt x="2567" y="5000"/>
                    </a:cubicBezTo>
                    <a:cubicBezTo>
                      <a:pt x="2596" y="5000"/>
                      <a:pt x="2625" y="5000"/>
                      <a:pt x="2654" y="5000"/>
                    </a:cubicBezTo>
                    <a:cubicBezTo>
                      <a:pt x="3435" y="5000"/>
                      <a:pt x="4206" y="4866"/>
                      <a:pt x="4947" y="4615"/>
                    </a:cubicBezTo>
                    <a:lnTo>
                      <a:pt x="4947" y="4615"/>
                    </a:lnTo>
                    <a:lnTo>
                      <a:pt x="4802" y="4875"/>
                    </a:lnTo>
                    <a:cubicBezTo>
                      <a:pt x="5186" y="4771"/>
                      <a:pt x="5529" y="4573"/>
                      <a:pt x="5810" y="4303"/>
                    </a:cubicBezTo>
                    <a:cubicBezTo>
                      <a:pt x="5914" y="4231"/>
                      <a:pt x="5976" y="4127"/>
                      <a:pt x="6007" y="4002"/>
                    </a:cubicBezTo>
                    <a:cubicBezTo>
                      <a:pt x="6059" y="3711"/>
                      <a:pt x="5758" y="3503"/>
                      <a:pt x="5508" y="3358"/>
                    </a:cubicBezTo>
                    <a:cubicBezTo>
                      <a:pt x="5093" y="3108"/>
                      <a:pt x="4698" y="2755"/>
                      <a:pt x="4594" y="2287"/>
                    </a:cubicBezTo>
                    <a:cubicBezTo>
                      <a:pt x="4542" y="1996"/>
                      <a:pt x="4604" y="1695"/>
                      <a:pt x="4583" y="1404"/>
                    </a:cubicBezTo>
                    <a:cubicBezTo>
                      <a:pt x="4573" y="1134"/>
                      <a:pt x="4459" y="832"/>
                      <a:pt x="4230" y="707"/>
                    </a:cubicBezTo>
                    <a:cubicBezTo>
                      <a:pt x="4230" y="728"/>
                      <a:pt x="4220" y="739"/>
                      <a:pt x="4220" y="759"/>
                    </a:cubicBezTo>
                    <a:cubicBezTo>
                      <a:pt x="4053" y="1144"/>
                      <a:pt x="3742" y="1466"/>
                      <a:pt x="3357" y="1653"/>
                    </a:cubicBezTo>
                    <a:cubicBezTo>
                      <a:pt x="3297" y="1688"/>
                      <a:pt x="3222" y="1708"/>
                      <a:pt x="3145" y="1708"/>
                    </a:cubicBezTo>
                    <a:cubicBezTo>
                      <a:pt x="3129" y="1708"/>
                      <a:pt x="3113" y="1707"/>
                      <a:pt x="3097" y="1705"/>
                    </a:cubicBezTo>
                    <a:cubicBezTo>
                      <a:pt x="2952" y="1674"/>
                      <a:pt x="2869" y="1518"/>
                      <a:pt x="2817" y="1383"/>
                    </a:cubicBezTo>
                    <a:cubicBezTo>
                      <a:pt x="2661" y="936"/>
                      <a:pt x="2640" y="458"/>
                      <a:pt x="2765" y="1"/>
                    </a:cubicBezTo>
                    <a:close/>
                  </a:path>
                </a:pathLst>
              </a:custGeom>
              <a:solidFill>
                <a:srgbClr val="FFE3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4"/>
              <p:cNvSpPr/>
              <p:nvPr/>
            </p:nvSpPr>
            <p:spPr>
              <a:xfrm>
                <a:off x="4161333" y="2355153"/>
                <a:ext cx="14064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11" h="33070" extrusionOk="0">
                    <a:moveTo>
                      <a:pt x="1" y="1"/>
                    </a:moveTo>
                    <a:lnTo>
                      <a:pt x="1" y="33069"/>
                    </a:lnTo>
                    <a:lnTo>
                      <a:pt x="510" y="3306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4"/>
              <p:cNvSpPr/>
              <p:nvPr/>
            </p:nvSpPr>
            <p:spPr>
              <a:xfrm>
                <a:off x="4101004" y="2355153"/>
                <a:ext cx="14312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33070" extrusionOk="0">
                    <a:moveTo>
                      <a:pt x="0" y="1"/>
                    </a:moveTo>
                    <a:lnTo>
                      <a:pt x="0" y="33069"/>
                    </a:lnTo>
                    <a:lnTo>
                      <a:pt x="520" y="33069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4"/>
              <p:cNvSpPr/>
              <p:nvPr/>
            </p:nvSpPr>
            <p:spPr>
              <a:xfrm>
                <a:off x="3976575" y="2355153"/>
                <a:ext cx="14036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070" extrusionOk="0">
                    <a:moveTo>
                      <a:pt x="0" y="1"/>
                    </a:moveTo>
                    <a:lnTo>
                      <a:pt x="0" y="33069"/>
                    </a:lnTo>
                    <a:lnTo>
                      <a:pt x="510" y="3306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4"/>
              <p:cNvSpPr/>
              <p:nvPr/>
            </p:nvSpPr>
            <p:spPr>
              <a:xfrm>
                <a:off x="4161333" y="2350584"/>
                <a:ext cx="14064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11" h="4189" extrusionOk="0">
                    <a:moveTo>
                      <a:pt x="1" y="1"/>
                    </a:moveTo>
                    <a:lnTo>
                      <a:pt x="1" y="4189"/>
                    </a:lnTo>
                    <a:lnTo>
                      <a:pt x="510" y="418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4"/>
              <p:cNvSpPr/>
              <p:nvPr/>
            </p:nvSpPr>
            <p:spPr>
              <a:xfrm>
                <a:off x="4101004" y="2350584"/>
                <a:ext cx="14312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189" extrusionOk="0">
                    <a:moveTo>
                      <a:pt x="0" y="1"/>
                    </a:moveTo>
                    <a:lnTo>
                      <a:pt x="0" y="4189"/>
                    </a:lnTo>
                    <a:lnTo>
                      <a:pt x="520" y="4189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24"/>
              <p:cNvSpPr/>
              <p:nvPr/>
            </p:nvSpPr>
            <p:spPr>
              <a:xfrm>
                <a:off x="3976575" y="2350584"/>
                <a:ext cx="14036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189" extrusionOk="0">
                    <a:moveTo>
                      <a:pt x="0" y="1"/>
                    </a:moveTo>
                    <a:lnTo>
                      <a:pt x="0" y="4189"/>
                    </a:lnTo>
                    <a:lnTo>
                      <a:pt x="510" y="418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24"/>
              <p:cNvSpPr/>
              <p:nvPr/>
            </p:nvSpPr>
            <p:spPr>
              <a:xfrm>
                <a:off x="3974841" y="2348575"/>
                <a:ext cx="204272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947" extrusionOk="0">
                    <a:moveTo>
                      <a:pt x="1" y="1"/>
                    </a:moveTo>
                    <a:lnTo>
                      <a:pt x="1" y="946"/>
                    </a:lnTo>
                    <a:lnTo>
                      <a:pt x="7421" y="946"/>
                    </a:lnTo>
                    <a:lnTo>
                      <a:pt x="7421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4"/>
              <p:cNvSpPr/>
              <p:nvPr/>
            </p:nvSpPr>
            <p:spPr>
              <a:xfrm>
                <a:off x="3903337" y="2304237"/>
                <a:ext cx="349288" cy="51247"/>
              </a:xfrm>
              <a:custGeom>
                <a:avLst/>
                <a:gdLst/>
                <a:ahLst/>
                <a:cxnLst/>
                <a:rect l="l" t="t" r="r" b="b"/>
                <a:pathLst>
                  <a:path w="12691" h="1862" extrusionOk="0">
                    <a:moveTo>
                      <a:pt x="1" y="1"/>
                    </a:moveTo>
                    <a:cubicBezTo>
                      <a:pt x="1" y="1"/>
                      <a:pt x="1383" y="1861"/>
                      <a:pt x="4179" y="1861"/>
                    </a:cubicBezTo>
                    <a:lnTo>
                      <a:pt x="8512" y="1861"/>
                    </a:lnTo>
                    <a:cubicBezTo>
                      <a:pt x="11588" y="1861"/>
                      <a:pt x="12690" y="1"/>
                      <a:pt x="12690" y="1"/>
                    </a:cubicBez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24"/>
              <p:cNvSpPr/>
              <p:nvPr/>
            </p:nvSpPr>
            <p:spPr>
              <a:xfrm>
                <a:off x="3985162" y="2411216"/>
                <a:ext cx="183658" cy="14614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531" extrusionOk="0">
                    <a:moveTo>
                      <a:pt x="0" y="1"/>
                    </a:moveTo>
                    <a:lnTo>
                      <a:pt x="0" y="531"/>
                    </a:lnTo>
                    <a:lnTo>
                      <a:pt x="6672" y="531"/>
                    </a:ln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4"/>
              <p:cNvSpPr/>
              <p:nvPr/>
            </p:nvSpPr>
            <p:spPr>
              <a:xfrm>
                <a:off x="3903337" y="2304237"/>
                <a:ext cx="349288" cy="23504"/>
              </a:xfrm>
              <a:custGeom>
                <a:avLst/>
                <a:gdLst/>
                <a:ahLst/>
                <a:cxnLst/>
                <a:rect l="l" t="t" r="r" b="b"/>
                <a:pathLst>
                  <a:path w="12691" h="854" extrusionOk="0">
                    <a:moveTo>
                      <a:pt x="1" y="1"/>
                    </a:moveTo>
                    <a:cubicBezTo>
                      <a:pt x="146" y="178"/>
                      <a:pt x="302" y="344"/>
                      <a:pt x="469" y="500"/>
                    </a:cubicBezTo>
                    <a:cubicBezTo>
                      <a:pt x="1965" y="718"/>
                      <a:pt x="4033" y="853"/>
                      <a:pt x="6361" y="853"/>
                    </a:cubicBezTo>
                    <a:cubicBezTo>
                      <a:pt x="8689" y="853"/>
                      <a:pt x="10799" y="708"/>
                      <a:pt x="12285" y="489"/>
                    </a:cubicBezTo>
                    <a:cubicBezTo>
                      <a:pt x="12441" y="344"/>
                      <a:pt x="12576" y="178"/>
                      <a:pt x="12690" y="1"/>
                    </a:cubicBezTo>
                    <a:close/>
                  </a:path>
                </a:pathLst>
              </a:custGeom>
              <a:solidFill>
                <a:srgbClr val="9B75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5" name="Google Shape;1035;p24"/>
            <p:cNvGrpSpPr/>
            <p:nvPr/>
          </p:nvGrpSpPr>
          <p:grpSpPr>
            <a:xfrm>
              <a:off x="8496637" y="0"/>
              <a:ext cx="1106010" cy="4940024"/>
              <a:chOff x="8496637" y="0"/>
              <a:chExt cx="1106010" cy="4940024"/>
            </a:xfrm>
          </p:grpSpPr>
          <p:sp>
            <p:nvSpPr>
              <p:cNvPr id="1036" name="Google Shape;1036;p24"/>
              <p:cNvSpPr/>
              <p:nvPr/>
            </p:nvSpPr>
            <p:spPr>
              <a:xfrm>
                <a:off x="881300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4"/>
              <p:cNvSpPr/>
              <p:nvPr/>
            </p:nvSpPr>
            <p:spPr>
              <a:xfrm>
                <a:off x="8857557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4"/>
              <p:cNvSpPr/>
              <p:nvPr/>
            </p:nvSpPr>
            <p:spPr>
              <a:xfrm>
                <a:off x="881383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4"/>
              <p:cNvSpPr/>
              <p:nvPr/>
            </p:nvSpPr>
            <p:spPr>
              <a:xfrm>
                <a:off x="8900455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4"/>
              <p:cNvSpPr/>
              <p:nvPr/>
            </p:nvSpPr>
            <p:spPr>
              <a:xfrm>
                <a:off x="8656102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4"/>
              <p:cNvSpPr/>
              <p:nvPr/>
            </p:nvSpPr>
            <p:spPr>
              <a:xfrm>
                <a:off x="8656102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4"/>
              <p:cNvSpPr/>
              <p:nvPr/>
            </p:nvSpPr>
            <p:spPr>
              <a:xfrm>
                <a:off x="8765821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4"/>
              <p:cNvSpPr/>
              <p:nvPr/>
            </p:nvSpPr>
            <p:spPr>
              <a:xfrm>
                <a:off x="8690420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4"/>
              <p:cNvSpPr/>
              <p:nvPr/>
            </p:nvSpPr>
            <p:spPr>
              <a:xfrm>
                <a:off x="8690420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4"/>
              <p:cNvSpPr/>
              <p:nvPr/>
            </p:nvSpPr>
            <p:spPr>
              <a:xfrm>
                <a:off x="8537802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4"/>
              <p:cNvSpPr/>
              <p:nvPr/>
            </p:nvSpPr>
            <p:spPr>
              <a:xfrm>
                <a:off x="8537802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4"/>
              <p:cNvSpPr/>
              <p:nvPr/>
            </p:nvSpPr>
            <p:spPr>
              <a:xfrm>
                <a:off x="8496637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4"/>
              <p:cNvSpPr/>
              <p:nvPr/>
            </p:nvSpPr>
            <p:spPr>
              <a:xfrm>
                <a:off x="9245948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4"/>
              <p:cNvSpPr/>
              <p:nvPr/>
            </p:nvSpPr>
            <p:spPr>
              <a:xfrm>
                <a:off x="9242565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4"/>
              <p:cNvSpPr/>
              <p:nvPr/>
            </p:nvSpPr>
            <p:spPr>
              <a:xfrm>
                <a:off x="8681015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4"/>
              <p:cNvSpPr/>
              <p:nvPr/>
            </p:nvSpPr>
            <p:spPr>
              <a:xfrm>
                <a:off x="8681015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25"/>
          <p:cNvSpPr/>
          <p:nvPr/>
        </p:nvSpPr>
        <p:spPr>
          <a:xfrm>
            <a:off x="-50" y="4104340"/>
            <a:ext cx="9144000" cy="839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4" name="Google Shape;1054;p25"/>
          <p:cNvGrpSpPr/>
          <p:nvPr/>
        </p:nvGrpSpPr>
        <p:grpSpPr>
          <a:xfrm>
            <a:off x="-458651" y="0"/>
            <a:ext cx="10061298" cy="4940024"/>
            <a:chOff x="-458651" y="0"/>
            <a:chExt cx="10061298" cy="4940024"/>
          </a:xfrm>
        </p:grpSpPr>
        <p:sp>
          <p:nvSpPr>
            <p:cNvPr id="1055" name="Google Shape;1055;p25"/>
            <p:cNvSpPr/>
            <p:nvPr/>
          </p:nvSpPr>
          <p:spPr>
            <a:xfrm>
              <a:off x="-36275" y="4893"/>
              <a:ext cx="9216452" cy="2775000"/>
            </a:xfrm>
            <a:custGeom>
              <a:avLst/>
              <a:gdLst/>
              <a:ahLst/>
              <a:cxnLst/>
              <a:rect l="l" t="t" r="r" b="b"/>
              <a:pathLst>
                <a:path w="285317" h="111000" extrusionOk="0">
                  <a:moveTo>
                    <a:pt x="0" y="0"/>
                  </a:moveTo>
                  <a:lnTo>
                    <a:pt x="0" y="108740"/>
                  </a:lnTo>
                  <a:cubicBezTo>
                    <a:pt x="27482" y="66216"/>
                    <a:pt x="80756" y="12348"/>
                    <a:pt x="141951" y="12348"/>
                  </a:cubicBezTo>
                  <a:cubicBezTo>
                    <a:pt x="204218" y="12348"/>
                    <a:pt x="258268" y="67243"/>
                    <a:pt x="285316" y="110999"/>
                  </a:cubicBezTo>
                  <a:lnTo>
                    <a:pt x="285316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5"/>
            <p:cNvSpPr/>
            <p:nvPr/>
          </p:nvSpPr>
          <p:spPr>
            <a:xfrm>
              <a:off x="154050" y="11086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1057" name="Google Shape;1057;p25"/>
            <p:cNvGrpSpPr/>
            <p:nvPr/>
          </p:nvGrpSpPr>
          <p:grpSpPr>
            <a:xfrm>
              <a:off x="8496637" y="0"/>
              <a:ext cx="1106010" cy="4940024"/>
              <a:chOff x="8496637" y="0"/>
              <a:chExt cx="1106010" cy="4940024"/>
            </a:xfrm>
          </p:grpSpPr>
          <p:sp>
            <p:nvSpPr>
              <p:cNvPr id="1058" name="Google Shape;1058;p25"/>
              <p:cNvSpPr/>
              <p:nvPr/>
            </p:nvSpPr>
            <p:spPr>
              <a:xfrm>
                <a:off x="881300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5"/>
              <p:cNvSpPr/>
              <p:nvPr/>
            </p:nvSpPr>
            <p:spPr>
              <a:xfrm>
                <a:off x="8857557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5"/>
              <p:cNvSpPr/>
              <p:nvPr/>
            </p:nvSpPr>
            <p:spPr>
              <a:xfrm>
                <a:off x="881383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5"/>
              <p:cNvSpPr/>
              <p:nvPr/>
            </p:nvSpPr>
            <p:spPr>
              <a:xfrm>
                <a:off x="8900455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25"/>
              <p:cNvSpPr/>
              <p:nvPr/>
            </p:nvSpPr>
            <p:spPr>
              <a:xfrm>
                <a:off x="8656102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5"/>
              <p:cNvSpPr/>
              <p:nvPr/>
            </p:nvSpPr>
            <p:spPr>
              <a:xfrm>
                <a:off x="8656102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5"/>
              <p:cNvSpPr/>
              <p:nvPr/>
            </p:nvSpPr>
            <p:spPr>
              <a:xfrm>
                <a:off x="8765821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25"/>
              <p:cNvSpPr/>
              <p:nvPr/>
            </p:nvSpPr>
            <p:spPr>
              <a:xfrm>
                <a:off x="8690420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25"/>
              <p:cNvSpPr/>
              <p:nvPr/>
            </p:nvSpPr>
            <p:spPr>
              <a:xfrm>
                <a:off x="8690420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5"/>
              <p:cNvSpPr/>
              <p:nvPr/>
            </p:nvSpPr>
            <p:spPr>
              <a:xfrm>
                <a:off x="8537802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5"/>
              <p:cNvSpPr/>
              <p:nvPr/>
            </p:nvSpPr>
            <p:spPr>
              <a:xfrm>
                <a:off x="8537802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5"/>
              <p:cNvSpPr/>
              <p:nvPr/>
            </p:nvSpPr>
            <p:spPr>
              <a:xfrm>
                <a:off x="8496637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5"/>
              <p:cNvSpPr/>
              <p:nvPr/>
            </p:nvSpPr>
            <p:spPr>
              <a:xfrm>
                <a:off x="9245948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5"/>
              <p:cNvSpPr/>
              <p:nvPr/>
            </p:nvSpPr>
            <p:spPr>
              <a:xfrm>
                <a:off x="9242565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5"/>
              <p:cNvSpPr/>
              <p:nvPr/>
            </p:nvSpPr>
            <p:spPr>
              <a:xfrm>
                <a:off x="8681015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5"/>
              <p:cNvSpPr/>
              <p:nvPr/>
            </p:nvSpPr>
            <p:spPr>
              <a:xfrm>
                <a:off x="8681015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4" name="Google Shape;1074;p25"/>
            <p:cNvGrpSpPr/>
            <p:nvPr/>
          </p:nvGrpSpPr>
          <p:grpSpPr>
            <a:xfrm>
              <a:off x="-458651" y="0"/>
              <a:ext cx="1106010" cy="4940024"/>
              <a:chOff x="-458651" y="0"/>
              <a:chExt cx="1106010" cy="4940024"/>
            </a:xfrm>
          </p:grpSpPr>
          <p:sp>
            <p:nvSpPr>
              <p:cNvPr id="1075" name="Google Shape;1075;p25"/>
              <p:cNvSpPr/>
              <p:nvPr/>
            </p:nvSpPr>
            <p:spPr>
              <a:xfrm>
                <a:off x="-14227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5"/>
              <p:cNvSpPr/>
              <p:nvPr/>
            </p:nvSpPr>
            <p:spPr>
              <a:xfrm>
                <a:off x="-97731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5"/>
              <p:cNvSpPr/>
              <p:nvPr/>
            </p:nvSpPr>
            <p:spPr>
              <a:xfrm>
                <a:off x="-14145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5"/>
              <p:cNvSpPr/>
              <p:nvPr/>
            </p:nvSpPr>
            <p:spPr>
              <a:xfrm>
                <a:off x="-54833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5"/>
              <p:cNvSpPr/>
              <p:nvPr/>
            </p:nvSpPr>
            <p:spPr>
              <a:xfrm>
                <a:off x="-299186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5"/>
              <p:cNvSpPr/>
              <p:nvPr/>
            </p:nvSpPr>
            <p:spPr>
              <a:xfrm>
                <a:off x="-299186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5"/>
              <p:cNvSpPr/>
              <p:nvPr/>
            </p:nvSpPr>
            <p:spPr>
              <a:xfrm>
                <a:off x="-189466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-264868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-264868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-417485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-417485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-458651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290660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5"/>
              <p:cNvSpPr/>
              <p:nvPr/>
            </p:nvSpPr>
            <p:spPr>
              <a:xfrm>
                <a:off x="287278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5"/>
              <p:cNvSpPr/>
              <p:nvPr/>
            </p:nvSpPr>
            <p:spPr>
              <a:xfrm>
                <a:off x="-274272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5"/>
              <p:cNvSpPr/>
              <p:nvPr/>
            </p:nvSpPr>
            <p:spPr>
              <a:xfrm>
                <a:off x="-274272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1" name="Google Shape;1091;p25"/>
            <p:cNvSpPr/>
            <p:nvPr/>
          </p:nvSpPr>
          <p:spPr>
            <a:xfrm>
              <a:off x="5649650" y="11086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092" name="Google Shape;1092;p25"/>
            <p:cNvSpPr/>
            <p:nvPr/>
          </p:nvSpPr>
          <p:spPr>
            <a:xfrm>
              <a:off x="6759025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093" name="Google Shape;1093;p25"/>
            <p:cNvSpPr/>
            <p:nvPr/>
          </p:nvSpPr>
          <p:spPr>
            <a:xfrm>
              <a:off x="366975" y="2580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094" name="Google Shape;1094;p25"/>
            <p:cNvSpPr/>
            <p:nvPr/>
          </p:nvSpPr>
          <p:spPr>
            <a:xfrm>
              <a:off x="1884550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095" name="Google Shape;1095;p25"/>
            <p:cNvSpPr/>
            <p:nvPr/>
          </p:nvSpPr>
          <p:spPr>
            <a:xfrm>
              <a:off x="6590925" y="29763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1096" name="Google Shape;1096;p25"/>
            <p:cNvGrpSpPr/>
            <p:nvPr/>
          </p:nvGrpSpPr>
          <p:grpSpPr>
            <a:xfrm>
              <a:off x="977379" y="318410"/>
              <a:ext cx="7189242" cy="2657882"/>
              <a:chOff x="1175865" y="318410"/>
              <a:chExt cx="7189242" cy="2657882"/>
            </a:xfrm>
          </p:grpSpPr>
          <p:grpSp>
            <p:nvGrpSpPr>
              <p:cNvPr id="1097" name="Google Shape;1097;p25"/>
              <p:cNvGrpSpPr/>
              <p:nvPr/>
            </p:nvGrpSpPr>
            <p:grpSpPr>
              <a:xfrm>
                <a:off x="7746940" y="318410"/>
                <a:ext cx="618167" cy="2657882"/>
                <a:chOff x="3199125" y="238275"/>
                <a:chExt cx="1214950" cy="5223825"/>
              </a:xfrm>
            </p:grpSpPr>
            <p:sp>
              <p:nvSpPr>
                <p:cNvPr id="1098" name="Google Shape;1098;p25"/>
                <p:cNvSpPr/>
                <p:nvPr/>
              </p:nvSpPr>
              <p:spPr>
                <a:xfrm>
                  <a:off x="3199125" y="238275"/>
                  <a:ext cx="1214950" cy="52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8" h="208953" extrusionOk="0">
                      <a:moveTo>
                        <a:pt x="24299" y="0"/>
                      </a:moveTo>
                      <a:cubicBezTo>
                        <a:pt x="12149" y="0"/>
                        <a:pt x="0" y="10998"/>
                        <a:pt x="0" y="32993"/>
                      </a:cubicBezTo>
                      <a:lnTo>
                        <a:pt x="0" y="208953"/>
                      </a:lnTo>
                      <a:lnTo>
                        <a:pt x="48598" y="208953"/>
                      </a:lnTo>
                      <a:lnTo>
                        <a:pt x="48598" y="32993"/>
                      </a:lnTo>
                      <a:cubicBezTo>
                        <a:pt x="48598" y="10998"/>
                        <a:pt x="36448" y="0"/>
                        <a:pt x="242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1099;p25"/>
                <p:cNvSpPr/>
                <p:nvPr/>
              </p:nvSpPr>
              <p:spPr>
                <a:xfrm>
                  <a:off x="3327250" y="392450"/>
                  <a:ext cx="958675" cy="48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47" h="195467" extrusionOk="0">
                      <a:moveTo>
                        <a:pt x="19174" y="0"/>
                      </a:moveTo>
                      <a:cubicBezTo>
                        <a:pt x="9587" y="0"/>
                        <a:pt x="1" y="11374"/>
                        <a:pt x="1" y="34120"/>
                      </a:cubicBezTo>
                      <a:lnTo>
                        <a:pt x="1" y="195466"/>
                      </a:lnTo>
                      <a:lnTo>
                        <a:pt x="38347" y="195466"/>
                      </a:lnTo>
                      <a:lnTo>
                        <a:pt x="38347" y="34120"/>
                      </a:lnTo>
                      <a:cubicBezTo>
                        <a:pt x="38347" y="11374"/>
                        <a:pt x="28760" y="0"/>
                        <a:pt x="19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1100;p25"/>
                <p:cNvSpPr/>
                <p:nvPr/>
              </p:nvSpPr>
              <p:spPr>
                <a:xfrm>
                  <a:off x="3233000" y="2473350"/>
                  <a:ext cx="1181075" cy="3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3" h="1332" extrusionOk="0">
                      <a:moveTo>
                        <a:pt x="0" y="0"/>
                      </a:moveTo>
                      <a:lnTo>
                        <a:pt x="0" y="1331"/>
                      </a:lnTo>
                      <a:lnTo>
                        <a:pt x="47243" y="1331"/>
                      </a:lnTo>
                      <a:lnTo>
                        <a:pt x="4724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1101;p25"/>
                <p:cNvSpPr/>
                <p:nvPr/>
              </p:nvSpPr>
              <p:spPr>
                <a:xfrm>
                  <a:off x="3233000" y="4046875"/>
                  <a:ext cx="1181075" cy="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3" h="1800" extrusionOk="0">
                      <a:moveTo>
                        <a:pt x="0" y="1"/>
                      </a:moveTo>
                      <a:lnTo>
                        <a:pt x="0" y="1800"/>
                      </a:lnTo>
                      <a:lnTo>
                        <a:pt x="47243" y="1800"/>
                      </a:lnTo>
                      <a:lnTo>
                        <a:pt x="4724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2" name="Google Shape;1102;p25"/>
                <p:cNvSpPr/>
                <p:nvPr/>
              </p:nvSpPr>
              <p:spPr>
                <a:xfrm>
                  <a:off x="3799200" y="308975"/>
                  <a:ext cx="48700" cy="51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204449" extrusionOk="0">
                      <a:moveTo>
                        <a:pt x="0" y="0"/>
                      </a:moveTo>
                      <a:lnTo>
                        <a:pt x="0" y="204449"/>
                      </a:lnTo>
                      <a:lnTo>
                        <a:pt x="1947" y="204449"/>
                      </a:lnTo>
                      <a:lnTo>
                        <a:pt x="194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03" name="Google Shape;1103;p25"/>
              <p:cNvGrpSpPr/>
              <p:nvPr/>
            </p:nvGrpSpPr>
            <p:grpSpPr>
              <a:xfrm>
                <a:off x="1175865" y="318410"/>
                <a:ext cx="618167" cy="2657882"/>
                <a:chOff x="3199125" y="238275"/>
                <a:chExt cx="1214950" cy="5223825"/>
              </a:xfrm>
            </p:grpSpPr>
            <p:sp>
              <p:nvSpPr>
                <p:cNvPr id="1104" name="Google Shape;1104;p25"/>
                <p:cNvSpPr/>
                <p:nvPr/>
              </p:nvSpPr>
              <p:spPr>
                <a:xfrm>
                  <a:off x="3199125" y="238275"/>
                  <a:ext cx="1214950" cy="52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8" h="208953" extrusionOk="0">
                      <a:moveTo>
                        <a:pt x="24299" y="0"/>
                      </a:moveTo>
                      <a:cubicBezTo>
                        <a:pt x="12149" y="0"/>
                        <a:pt x="0" y="10998"/>
                        <a:pt x="0" y="32993"/>
                      </a:cubicBezTo>
                      <a:lnTo>
                        <a:pt x="0" y="208953"/>
                      </a:lnTo>
                      <a:lnTo>
                        <a:pt x="48598" y="208953"/>
                      </a:lnTo>
                      <a:lnTo>
                        <a:pt x="48598" y="32993"/>
                      </a:lnTo>
                      <a:cubicBezTo>
                        <a:pt x="48598" y="10998"/>
                        <a:pt x="36448" y="0"/>
                        <a:pt x="242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5" name="Google Shape;1105;p25"/>
                <p:cNvSpPr/>
                <p:nvPr/>
              </p:nvSpPr>
              <p:spPr>
                <a:xfrm>
                  <a:off x="3327250" y="392450"/>
                  <a:ext cx="958675" cy="48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47" h="195467" extrusionOk="0">
                      <a:moveTo>
                        <a:pt x="19174" y="0"/>
                      </a:moveTo>
                      <a:cubicBezTo>
                        <a:pt x="9587" y="0"/>
                        <a:pt x="1" y="11374"/>
                        <a:pt x="1" y="34120"/>
                      </a:cubicBezTo>
                      <a:lnTo>
                        <a:pt x="1" y="195466"/>
                      </a:lnTo>
                      <a:lnTo>
                        <a:pt x="38347" y="195466"/>
                      </a:lnTo>
                      <a:lnTo>
                        <a:pt x="38347" y="34120"/>
                      </a:lnTo>
                      <a:cubicBezTo>
                        <a:pt x="38347" y="11374"/>
                        <a:pt x="28760" y="0"/>
                        <a:pt x="19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6" name="Google Shape;1106;p25"/>
                <p:cNvSpPr/>
                <p:nvPr/>
              </p:nvSpPr>
              <p:spPr>
                <a:xfrm>
                  <a:off x="3233000" y="2473350"/>
                  <a:ext cx="1181075" cy="3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3" h="1332" extrusionOk="0">
                      <a:moveTo>
                        <a:pt x="0" y="0"/>
                      </a:moveTo>
                      <a:lnTo>
                        <a:pt x="0" y="1331"/>
                      </a:lnTo>
                      <a:lnTo>
                        <a:pt x="47243" y="1331"/>
                      </a:lnTo>
                      <a:lnTo>
                        <a:pt x="4724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25"/>
                <p:cNvSpPr/>
                <p:nvPr/>
              </p:nvSpPr>
              <p:spPr>
                <a:xfrm>
                  <a:off x="3233000" y="4046875"/>
                  <a:ext cx="1181075" cy="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3" h="1800" extrusionOk="0">
                      <a:moveTo>
                        <a:pt x="0" y="1"/>
                      </a:moveTo>
                      <a:lnTo>
                        <a:pt x="0" y="1800"/>
                      </a:lnTo>
                      <a:lnTo>
                        <a:pt x="47243" y="1800"/>
                      </a:lnTo>
                      <a:lnTo>
                        <a:pt x="4724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25"/>
                <p:cNvSpPr/>
                <p:nvPr/>
              </p:nvSpPr>
              <p:spPr>
                <a:xfrm>
                  <a:off x="3799200" y="308975"/>
                  <a:ext cx="48700" cy="51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204449" extrusionOk="0">
                      <a:moveTo>
                        <a:pt x="0" y="0"/>
                      </a:moveTo>
                      <a:lnTo>
                        <a:pt x="0" y="204449"/>
                      </a:lnTo>
                      <a:lnTo>
                        <a:pt x="1947" y="204449"/>
                      </a:lnTo>
                      <a:lnTo>
                        <a:pt x="194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109" name="Google Shape;1109;p25"/>
          <p:cNvSpPr txBox="1">
            <a:spLocks noGrp="1"/>
          </p:cNvSpPr>
          <p:nvPr>
            <p:ph type="ctrTitle"/>
          </p:nvPr>
        </p:nvSpPr>
        <p:spPr>
          <a:xfrm>
            <a:off x="2429925" y="535000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10" name="Google Shape;1110;p25"/>
          <p:cNvSpPr txBox="1">
            <a:spLocks noGrp="1"/>
          </p:cNvSpPr>
          <p:nvPr>
            <p:ph type="subTitle" idx="1"/>
          </p:nvPr>
        </p:nvSpPr>
        <p:spPr>
          <a:xfrm>
            <a:off x="2425050" y="1569725"/>
            <a:ext cx="4293900" cy="13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11" name="Google Shape;1111;p25"/>
          <p:cNvSpPr txBox="1"/>
          <p:nvPr/>
        </p:nvSpPr>
        <p:spPr>
          <a:xfrm>
            <a:off x="2148000" y="3585150"/>
            <a:ext cx="4848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</a:t>
            </a:r>
            <a:r>
              <a:rPr lang="en" sz="12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 and infographics &amp; images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3" name="Google Shape;1113;p26"/>
          <p:cNvGrpSpPr/>
          <p:nvPr/>
        </p:nvGrpSpPr>
        <p:grpSpPr>
          <a:xfrm>
            <a:off x="-262008" y="0"/>
            <a:ext cx="9864655" cy="5143550"/>
            <a:chOff x="-262008" y="0"/>
            <a:chExt cx="9864655" cy="5143550"/>
          </a:xfrm>
        </p:grpSpPr>
        <p:sp>
          <p:nvSpPr>
            <p:cNvPr id="1114" name="Google Shape;1114;p26"/>
            <p:cNvSpPr/>
            <p:nvPr/>
          </p:nvSpPr>
          <p:spPr>
            <a:xfrm>
              <a:off x="-50" y="4104340"/>
              <a:ext cx="9144000" cy="839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6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6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6"/>
            <p:cNvSpPr/>
            <p:nvPr/>
          </p:nvSpPr>
          <p:spPr>
            <a:xfrm>
              <a:off x="6759025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118" name="Google Shape;1118;p26"/>
            <p:cNvSpPr/>
            <p:nvPr/>
          </p:nvSpPr>
          <p:spPr>
            <a:xfrm>
              <a:off x="8058725" y="242717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119" name="Google Shape;1119;p26"/>
            <p:cNvSpPr/>
            <p:nvPr/>
          </p:nvSpPr>
          <p:spPr>
            <a:xfrm>
              <a:off x="1010225" y="1748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120" name="Google Shape;1120;p26"/>
            <p:cNvSpPr/>
            <p:nvPr/>
          </p:nvSpPr>
          <p:spPr>
            <a:xfrm>
              <a:off x="154050" y="30323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121" name="Google Shape;1121;p26"/>
            <p:cNvSpPr/>
            <p:nvPr/>
          </p:nvSpPr>
          <p:spPr>
            <a:xfrm>
              <a:off x="8428900" y="316677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1122" name="Google Shape;1122;p26"/>
            <p:cNvGrpSpPr/>
            <p:nvPr/>
          </p:nvGrpSpPr>
          <p:grpSpPr>
            <a:xfrm>
              <a:off x="-262008" y="1776169"/>
              <a:ext cx="893416" cy="2328193"/>
              <a:chOff x="3901053" y="2117772"/>
              <a:chExt cx="356141" cy="1157844"/>
            </a:xfrm>
          </p:grpSpPr>
          <p:sp>
            <p:nvSpPr>
              <p:cNvPr id="1123" name="Google Shape;1123;p26"/>
              <p:cNvSpPr/>
              <p:nvPr/>
            </p:nvSpPr>
            <p:spPr>
              <a:xfrm>
                <a:off x="3901053" y="3259845"/>
                <a:ext cx="356141" cy="15770"/>
              </a:xfrm>
              <a:custGeom>
                <a:avLst/>
                <a:gdLst/>
                <a:ahLst/>
                <a:cxnLst/>
                <a:rect l="l" t="t" r="r" b="b"/>
                <a:pathLst>
                  <a:path w="12940" h="573" extrusionOk="0">
                    <a:moveTo>
                      <a:pt x="6475" y="1"/>
                    </a:moveTo>
                    <a:cubicBezTo>
                      <a:pt x="2900" y="1"/>
                      <a:pt x="1" y="126"/>
                      <a:pt x="1" y="282"/>
                    </a:cubicBezTo>
                    <a:cubicBezTo>
                      <a:pt x="1" y="437"/>
                      <a:pt x="2900" y="572"/>
                      <a:pt x="6475" y="572"/>
                    </a:cubicBezTo>
                    <a:cubicBezTo>
                      <a:pt x="10040" y="572"/>
                      <a:pt x="12939" y="437"/>
                      <a:pt x="12939" y="282"/>
                    </a:cubicBezTo>
                    <a:cubicBezTo>
                      <a:pt x="12939" y="126"/>
                      <a:pt x="10040" y="1"/>
                      <a:pt x="6475" y="1"/>
                    </a:cubicBezTo>
                    <a:close/>
                  </a:path>
                </a:pathLst>
              </a:custGeom>
              <a:solidFill>
                <a:srgbClr val="3D24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6"/>
              <p:cNvSpPr/>
              <p:nvPr/>
            </p:nvSpPr>
            <p:spPr>
              <a:xfrm>
                <a:off x="4088702" y="2142927"/>
                <a:ext cx="9468" cy="6027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4" y="73"/>
                      <a:pt x="218" y="157"/>
                      <a:pt x="343" y="219"/>
                    </a:cubicBezTo>
                    <a:cubicBezTo>
                      <a:pt x="239" y="136"/>
                      <a:pt x="125" y="63"/>
                      <a:pt x="0" y="1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6"/>
              <p:cNvSpPr/>
              <p:nvPr/>
            </p:nvSpPr>
            <p:spPr>
              <a:xfrm>
                <a:off x="3924805" y="2117772"/>
                <a:ext cx="284913" cy="232015"/>
              </a:xfrm>
              <a:custGeom>
                <a:avLst/>
                <a:gdLst/>
                <a:ahLst/>
                <a:cxnLst/>
                <a:rect l="l" t="t" r="r" b="b"/>
                <a:pathLst>
                  <a:path w="10352" h="8430" extrusionOk="0">
                    <a:moveTo>
                      <a:pt x="5488" y="0"/>
                    </a:moveTo>
                    <a:lnTo>
                      <a:pt x="5488" y="0"/>
                    </a:lnTo>
                    <a:cubicBezTo>
                      <a:pt x="4937" y="291"/>
                      <a:pt x="4344" y="603"/>
                      <a:pt x="4199" y="1071"/>
                    </a:cubicBezTo>
                    <a:cubicBezTo>
                      <a:pt x="4074" y="1476"/>
                      <a:pt x="3949" y="1517"/>
                      <a:pt x="3887" y="1933"/>
                    </a:cubicBezTo>
                    <a:cubicBezTo>
                      <a:pt x="3814" y="2338"/>
                      <a:pt x="4770" y="2764"/>
                      <a:pt x="4209" y="2920"/>
                    </a:cubicBezTo>
                    <a:cubicBezTo>
                      <a:pt x="3991" y="2972"/>
                      <a:pt x="3752" y="2983"/>
                      <a:pt x="3606" y="3097"/>
                    </a:cubicBezTo>
                    <a:cubicBezTo>
                      <a:pt x="3523" y="3180"/>
                      <a:pt x="3471" y="3274"/>
                      <a:pt x="3451" y="3378"/>
                    </a:cubicBezTo>
                    <a:cubicBezTo>
                      <a:pt x="3347" y="3617"/>
                      <a:pt x="3180" y="3825"/>
                      <a:pt x="2962" y="3970"/>
                    </a:cubicBezTo>
                    <a:cubicBezTo>
                      <a:pt x="2910" y="4013"/>
                      <a:pt x="2844" y="4035"/>
                      <a:pt x="2775" y="4035"/>
                    </a:cubicBezTo>
                    <a:cubicBezTo>
                      <a:pt x="2761" y="4035"/>
                      <a:pt x="2747" y="4034"/>
                      <a:pt x="2734" y="4032"/>
                    </a:cubicBezTo>
                    <a:cubicBezTo>
                      <a:pt x="2682" y="4022"/>
                      <a:pt x="2640" y="3991"/>
                      <a:pt x="2609" y="3949"/>
                    </a:cubicBezTo>
                    <a:cubicBezTo>
                      <a:pt x="2370" y="3710"/>
                      <a:pt x="2131" y="3471"/>
                      <a:pt x="2100" y="3191"/>
                    </a:cubicBezTo>
                    <a:cubicBezTo>
                      <a:pt x="2089" y="3097"/>
                      <a:pt x="2110" y="2993"/>
                      <a:pt x="2152" y="2910"/>
                    </a:cubicBezTo>
                    <a:lnTo>
                      <a:pt x="2152" y="2910"/>
                    </a:lnTo>
                    <a:cubicBezTo>
                      <a:pt x="2027" y="2983"/>
                      <a:pt x="1902" y="3066"/>
                      <a:pt x="1777" y="3149"/>
                    </a:cubicBezTo>
                    <a:cubicBezTo>
                      <a:pt x="1486" y="3357"/>
                      <a:pt x="1247" y="3617"/>
                      <a:pt x="1258" y="3908"/>
                    </a:cubicBezTo>
                    <a:cubicBezTo>
                      <a:pt x="1289" y="4458"/>
                      <a:pt x="2172" y="4791"/>
                      <a:pt x="2432" y="5311"/>
                    </a:cubicBezTo>
                    <a:cubicBezTo>
                      <a:pt x="2484" y="5394"/>
                      <a:pt x="2484" y="5487"/>
                      <a:pt x="2432" y="5560"/>
                    </a:cubicBezTo>
                    <a:cubicBezTo>
                      <a:pt x="2355" y="5623"/>
                      <a:pt x="2259" y="5658"/>
                      <a:pt x="2160" y="5658"/>
                    </a:cubicBezTo>
                    <a:cubicBezTo>
                      <a:pt x="2112" y="5658"/>
                      <a:pt x="2064" y="5650"/>
                      <a:pt x="2016" y="5633"/>
                    </a:cubicBezTo>
                    <a:cubicBezTo>
                      <a:pt x="1881" y="5602"/>
                      <a:pt x="1757" y="5529"/>
                      <a:pt x="1653" y="5446"/>
                    </a:cubicBezTo>
                    <a:cubicBezTo>
                      <a:pt x="1528" y="5508"/>
                      <a:pt x="1507" y="5633"/>
                      <a:pt x="1466" y="5726"/>
                    </a:cubicBezTo>
                    <a:cubicBezTo>
                      <a:pt x="1409" y="5831"/>
                      <a:pt x="1315" y="5886"/>
                      <a:pt x="1213" y="5886"/>
                    </a:cubicBezTo>
                    <a:cubicBezTo>
                      <a:pt x="1184" y="5886"/>
                      <a:pt x="1153" y="5881"/>
                      <a:pt x="1123" y="5872"/>
                    </a:cubicBezTo>
                    <a:cubicBezTo>
                      <a:pt x="1071" y="5851"/>
                      <a:pt x="1029" y="5799"/>
                      <a:pt x="1029" y="5737"/>
                    </a:cubicBezTo>
                    <a:cubicBezTo>
                      <a:pt x="956" y="5415"/>
                      <a:pt x="1050" y="5082"/>
                      <a:pt x="1258" y="4843"/>
                    </a:cubicBezTo>
                    <a:lnTo>
                      <a:pt x="1258" y="4843"/>
                    </a:lnTo>
                    <a:cubicBezTo>
                      <a:pt x="1019" y="5082"/>
                      <a:pt x="697" y="5269"/>
                      <a:pt x="447" y="5487"/>
                    </a:cubicBezTo>
                    <a:cubicBezTo>
                      <a:pt x="198" y="5716"/>
                      <a:pt x="0" y="5986"/>
                      <a:pt x="135" y="6267"/>
                    </a:cubicBezTo>
                    <a:cubicBezTo>
                      <a:pt x="271" y="6547"/>
                      <a:pt x="676" y="6714"/>
                      <a:pt x="977" y="6921"/>
                    </a:cubicBezTo>
                    <a:cubicBezTo>
                      <a:pt x="1320" y="7160"/>
                      <a:pt x="1538" y="7472"/>
                      <a:pt x="1871" y="7722"/>
                    </a:cubicBezTo>
                    <a:cubicBezTo>
                      <a:pt x="2380" y="8106"/>
                      <a:pt x="3128" y="8324"/>
                      <a:pt x="3877" y="8397"/>
                    </a:cubicBezTo>
                    <a:cubicBezTo>
                      <a:pt x="4140" y="8419"/>
                      <a:pt x="4404" y="8429"/>
                      <a:pt x="4669" y="8429"/>
                    </a:cubicBezTo>
                    <a:cubicBezTo>
                      <a:pt x="5167" y="8429"/>
                      <a:pt x="5667" y="8392"/>
                      <a:pt x="6163" y="8324"/>
                    </a:cubicBezTo>
                    <a:cubicBezTo>
                      <a:pt x="6797" y="8252"/>
                      <a:pt x="7421" y="8148"/>
                      <a:pt x="8044" y="8023"/>
                    </a:cubicBezTo>
                    <a:lnTo>
                      <a:pt x="8044" y="8023"/>
                    </a:lnTo>
                    <a:lnTo>
                      <a:pt x="7410" y="8200"/>
                    </a:lnTo>
                    <a:cubicBezTo>
                      <a:pt x="8148" y="8065"/>
                      <a:pt x="8304" y="7888"/>
                      <a:pt x="8927" y="7587"/>
                    </a:cubicBezTo>
                    <a:cubicBezTo>
                      <a:pt x="9551" y="7285"/>
                      <a:pt x="10060" y="6849"/>
                      <a:pt x="10206" y="6339"/>
                    </a:cubicBezTo>
                    <a:cubicBezTo>
                      <a:pt x="10351" y="5820"/>
                      <a:pt x="10071" y="5248"/>
                      <a:pt x="9426" y="4968"/>
                    </a:cubicBezTo>
                    <a:lnTo>
                      <a:pt x="9426" y="4968"/>
                    </a:lnTo>
                    <a:cubicBezTo>
                      <a:pt x="9416" y="5165"/>
                      <a:pt x="9509" y="5373"/>
                      <a:pt x="9541" y="5570"/>
                    </a:cubicBezTo>
                    <a:cubicBezTo>
                      <a:pt x="9593" y="5799"/>
                      <a:pt x="9489" y="6028"/>
                      <a:pt x="9291" y="6142"/>
                    </a:cubicBezTo>
                    <a:cubicBezTo>
                      <a:pt x="9164" y="6211"/>
                      <a:pt x="9062" y="6243"/>
                      <a:pt x="8974" y="6243"/>
                    </a:cubicBezTo>
                    <a:cubicBezTo>
                      <a:pt x="8811" y="6243"/>
                      <a:pt x="8703" y="6131"/>
                      <a:pt x="8595" y="5934"/>
                    </a:cubicBezTo>
                    <a:cubicBezTo>
                      <a:pt x="8429" y="5622"/>
                      <a:pt x="8668" y="5165"/>
                      <a:pt x="8896" y="4905"/>
                    </a:cubicBezTo>
                    <a:cubicBezTo>
                      <a:pt x="10081" y="3554"/>
                      <a:pt x="9156" y="2266"/>
                      <a:pt x="8688" y="2255"/>
                    </a:cubicBezTo>
                    <a:lnTo>
                      <a:pt x="8688" y="2255"/>
                    </a:lnTo>
                    <a:cubicBezTo>
                      <a:pt x="9187" y="2775"/>
                      <a:pt x="9000" y="3627"/>
                      <a:pt x="8345" y="3908"/>
                    </a:cubicBezTo>
                    <a:cubicBezTo>
                      <a:pt x="8252" y="3949"/>
                      <a:pt x="8158" y="3970"/>
                      <a:pt x="8065" y="3970"/>
                    </a:cubicBezTo>
                    <a:cubicBezTo>
                      <a:pt x="7857" y="3949"/>
                      <a:pt x="7701" y="3793"/>
                      <a:pt x="7680" y="3585"/>
                    </a:cubicBezTo>
                    <a:cubicBezTo>
                      <a:pt x="7545" y="2910"/>
                      <a:pt x="7535" y="3107"/>
                      <a:pt x="7919" y="2474"/>
                    </a:cubicBezTo>
                    <a:cubicBezTo>
                      <a:pt x="8013" y="2318"/>
                      <a:pt x="8117" y="2151"/>
                      <a:pt x="8044" y="1985"/>
                    </a:cubicBezTo>
                    <a:cubicBezTo>
                      <a:pt x="7951" y="1788"/>
                      <a:pt x="7618" y="1694"/>
                      <a:pt x="7337" y="1601"/>
                    </a:cubicBezTo>
                    <a:cubicBezTo>
                      <a:pt x="6974" y="1476"/>
                      <a:pt x="6620" y="1320"/>
                      <a:pt x="6288" y="1123"/>
                    </a:cubicBezTo>
                    <a:lnTo>
                      <a:pt x="6288" y="1123"/>
                    </a:lnTo>
                    <a:cubicBezTo>
                      <a:pt x="6828" y="1559"/>
                      <a:pt x="6994" y="2203"/>
                      <a:pt x="6672" y="2723"/>
                    </a:cubicBezTo>
                    <a:cubicBezTo>
                      <a:pt x="6610" y="2837"/>
                      <a:pt x="6516" y="2910"/>
                      <a:pt x="6402" y="2941"/>
                    </a:cubicBezTo>
                    <a:cubicBezTo>
                      <a:pt x="6368" y="2949"/>
                      <a:pt x="6336" y="2952"/>
                      <a:pt x="6303" y="2952"/>
                    </a:cubicBezTo>
                    <a:cubicBezTo>
                      <a:pt x="6077" y="2952"/>
                      <a:pt x="5889" y="2775"/>
                      <a:pt x="5789" y="2629"/>
                    </a:cubicBezTo>
                    <a:cubicBezTo>
                      <a:pt x="5508" y="2214"/>
                      <a:pt x="4563" y="2089"/>
                      <a:pt x="4500" y="1632"/>
                    </a:cubicBezTo>
                    <a:cubicBezTo>
                      <a:pt x="4490" y="1403"/>
                      <a:pt x="4552" y="1174"/>
                      <a:pt x="4677" y="977"/>
                    </a:cubicBezTo>
                    <a:cubicBezTo>
                      <a:pt x="4885" y="603"/>
                      <a:pt x="5155" y="270"/>
                      <a:pt x="5488" y="0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6"/>
              <p:cNvSpPr/>
              <p:nvPr/>
            </p:nvSpPr>
            <p:spPr>
              <a:xfrm>
                <a:off x="3984281" y="2188422"/>
                <a:ext cx="15495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4" extrusionOk="0">
                    <a:moveTo>
                      <a:pt x="562" y="0"/>
                    </a:moveTo>
                    <a:lnTo>
                      <a:pt x="562" y="0"/>
                    </a:lnTo>
                    <a:cubicBezTo>
                      <a:pt x="323" y="10"/>
                      <a:pt x="115" y="146"/>
                      <a:pt x="1" y="353"/>
                    </a:cubicBezTo>
                    <a:cubicBezTo>
                      <a:pt x="198" y="239"/>
                      <a:pt x="385" y="125"/>
                      <a:pt x="562" y="0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6"/>
              <p:cNvSpPr/>
              <p:nvPr/>
            </p:nvSpPr>
            <p:spPr>
              <a:xfrm>
                <a:off x="4108132" y="2223018"/>
                <a:ext cx="2312" cy="1734"/>
              </a:xfrm>
              <a:custGeom>
                <a:avLst/>
                <a:gdLst/>
                <a:ahLst/>
                <a:cxnLst/>
                <a:rect l="l" t="t" r="r" b="b"/>
                <a:pathLst>
                  <a:path w="84" h="63" extrusionOk="0">
                    <a:moveTo>
                      <a:pt x="43" y="0"/>
                    </a:moveTo>
                    <a:cubicBezTo>
                      <a:pt x="23" y="0"/>
                      <a:pt x="1" y="12"/>
                      <a:pt x="1" y="32"/>
                    </a:cubicBezTo>
                    <a:cubicBezTo>
                      <a:pt x="32" y="32"/>
                      <a:pt x="53" y="42"/>
                      <a:pt x="74" y="63"/>
                    </a:cubicBezTo>
                    <a:cubicBezTo>
                      <a:pt x="84" y="42"/>
                      <a:pt x="84" y="32"/>
                      <a:pt x="74" y="11"/>
                    </a:cubicBezTo>
                    <a:cubicBezTo>
                      <a:pt x="66" y="4"/>
                      <a:pt x="55" y="0"/>
                      <a:pt x="43" y="0"/>
                    </a:cubicBezTo>
                    <a:close/>
                  </a:path>
                </a:pathLst>
              </a:custGeom>
              <a:solidFill>
                <a:srgbClr val="FFE3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6"/>
              <p:cNvSpPr/>
              <p:nvPr/>
            </p:nvSpPr>
            <p:spPr>
              <a:xfrm>
                <a:off x="3994024" y="2204990"/>
                <a:ext cx="166786" cy="13764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5001" extrusionOk="0">
                    <a:moveTo>
                      <a:pt x="2765" y="1"/>
                    </a:moveTo>
                    <a:cubicBezTo>
                      <a:pt x="2546" y="614"/>
                      <a:pt x="2079" y="1113"/>
                      <a:pt x="1476" y="1383"/>
                    </a:cubicBezTo>
                    <a:cubicBezTo>
                      <a:pt x="1414" y="1404"/>
                      <a:pt x="1341" y="1445"/>
                      <a:pt x="1289" y="1487"/>
                    </a:cubicBezTo>
                    <a:cubicBezTo>
                      <a:pt x="1060" y="1747"/>
                      <a:pt x="1518" y="2183"/>
                      <a:pt x="1310" y="2464"/>
                    </a:cubicBezTo>
                    <a:cubicBezTo>
                      <a:pt x="1237" y="2537"/>
                      <a:pt x="1154" y="2589"/>
                      <a:pt x="1050" y="2620"/>
                    </a:cubicBezTo>
                    <a:cubicBezTo>
                      <a:pt x="458" y="2890"/>
                      <a:pt x="52" y="3461"/>
                      <a:pt x="11" y="4116"/>
                    </a:cubicBezTo>
                    <a:cubicBezTo>
                      <a:pt x="0" y="4241"/>
                      <a:pt x="31" y="4376"/>
                      <a:pt x="83" y="4480"/>
                    </a:cubicBezTo>
                    <a:cubicBezTo>
                      <a:pt x="219" y="4750"/>
                      <a:pt x="551" y="4812"/>
                      <a:pt x="842" y="4854"/>
                    </a:cubicBezTo>
                    <a:cubicBezTo>
                      <a:pt x="1414" y="4937"/>
                      <a:pt x="1985" y="4989"/>
                      <a:pt x="2567" y="5000"/>
                    </a:cubicBezTo>
                    <a:cubicBezTo>
                      <a:pt x="2596" y="5000"/>
                      <a:pt x="2625" y="5000"/>
                      <a:pt x="2654" y="5000"/>
                    </a:cubicBezTo>
                    <a:cubicBezTo>
                      <a:pt x="3435" y="5000"/>
                      <a:pt x="4206" y="4866"/>
                      <a:pt x="4947" y="4615"/>
                    </a:cubicBezTo>
                    <a:lnTo>
                      <a:pt x="4947" y="4615"/>
                    </a:lnTo>
                    <a:lnTo>
                      <a:pt x="4802" y="4875"/>
                    </a:lnTo>
                    <a:cubicBezTo>
                      <a:pt x="5186" y="4771"/>
                      <a:pt x="5529" y="4573"/>
                      <a:pt x="5810" y="4303"/>
                    </a:cubicBezTo>
                    <a:cubicBezTo>
                      <a:pt x="5914" y="4231"/>
                      <a:pt x="5976" y="4127"/>
                      <a:pt x="6007" y="4002"/>
                    </a:cubicBezTo>
                    <a:cubicBezTo>
                      <a:pt x="6059" y="3711"/>
                      <a:pt x="5758" y="3503"/>
                      <a:pt x="5508" y="3358"/>
                    </a:cubicBezTo>
                    <a:cubicBezTo>
                      <a:pt x="5093" y="3108"/>
                      <a:pt x="4698" y="2755"/>
                      <a:pt x="4594" y="2287"/>
                    </a:cubicBezTo>
                    <a:cubicBezTo>
                      <a:pt x="4542" y="1996"/>
                      <a:pt x="4604" y="1695"/>
                      <a:pt x="4583" y="1404"/>
                    </a:cubicBezTo>
                    <a:cubicBezTo>
                      <a:pt x="4573" y="1134"/>
                      <a:pt x="4459" y="832"/>
                      <a:pt x="4230" y="707"/>
                    </a:cubicBezTo>
                    <a:cubicBezTo>
                      <a:pt x="4230" y="728"/>
                      <a:pt x="4220" y="739"/>
                      <a:pt x="4220" y="759"/>
                    </a:cubicBezTo>
                    <a:cubicBezTo>
                      <a:pt x="4053" y="1144"/>
                      <a:pt x="3742" y="1466"/>
                      <a:pt x="3357" y="1653"/>
                    </a:cubicBezTo>
                    <a:cubicBezTo>
                      <a:pt x="3297" y="1688"/>
                      <a:pt x="3222" y="1708"/>
                      <a:pt x="3145" y="1708"/>
                    </a:cubicBezTo>
                    <a:cubicBezTo>
                      <a:pt x="3129" y="1708"/>
                      <a:pt x="3113" y="1707"/>
                      <a:pt x="3097" y="1705"/>
                    </a:cubicBezTo>
                    <a:cubicBezTo>
                      <a:pt x="2952" y="1674"/>
                      <a:pt x="2869" y="1518"/>
                      <a:pt x="2817" y="1383"/>
                    </a:cubicBezTo>
                    <a:cubicBezTo>
                      <a:pt x="2661" y="936"/>
                      <a:pt x="2640" y="458"/>
                      <a:pt x="2765" y="1"/>
                    </a:cubicBezTo>
                    <a:close/>
                  </a:path>
                </a:pathLst>
              </a:custGeom>
              <a:solidFill>
                <a:srgbClr val="FFE3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6"/>
              <p:cNvSpPr/>
              <p:nvPr/>
            </p:nvSpPr>
            <p:spPr>
              <a:xfrm>
                <a:off x="4161333" y="2355153"/>
                <a:ext cx="14064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11" h="33070" extrusionOk="0">
                    <a:moveTo>
                      <a:pt x="1" y="1"/>
                    </a:moveTo>
                    <a:lnTo>
                      <a:pt x="1" y="33069"/>
                    </a:lnTo>
                    <a:lnTo>
                      <a:pt x="510" y="3306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6"/>
              <p:cNvSpPr/>
              <p:nvPr/>
            </p:nvSpPr>
            <p:spPr>
              <a:xfrm>
                <a:off x="4101004" y="2355153"/>
                <a:ext cx="14312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33070" extrusionOk="0">
                    <a:moveTo>
                      <a:pt x="0" y="1"/>
                    </a:moveTo>
                    <a:lnTo>
                      <a:pt x="0" y="33069"/>
                    </a:lnTo>
                    <a:lnTo>
                      <a:pt x="520" y="33069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6"/>
              <p:cNvSpPr/>
              <p:nvPr/>
            </p:nvSpPr>
            <p:spPr>
              <a:xfrm>
                <a:off x="3976575" y="2355153"/>
                <a:ext cx="14036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070" extrusionOk="0">
                    <a:moveTo>
                      <a:pt x="0" y="1"/>
                    </a:moveTo>
                    <a:lnTo>
                      <a:pt x="0" y="33069"/>
                    </a:lnTo>
                    <a:lnTo>
                      <a:pt x="510" y="3306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6"/>
              <p:cNvSpPr/>
              <p:nvPr/>
            </p:nvSpPr>
            <p:spPr>
              <a:xfrm>
                <a:off x="4161333" y="2350584"/>
                <a:ext cx="14064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11" h="4189" extrusionOk="0">
                    <a:moveTo>
                      <a:pt x="1" y="1"/>
                    </a:moveTo>
                    <a:lnTo>
                      <a:pt x="1" y="4189"/>
                    </a:lnTo>
                    <a:lnTo>
                      <a:pt x="510" y="418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6"/>
              <p:cNvSpPr/>
              <p:nvPr/>
            </p:nvSpPr>
            <p:spPr>
              <a:xfrm>
                <a:off x="4101004" y="2350584"/>
                <a:ext cx="14312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189" extrusionOk="0">
                    <a:moveTo>
                      <a:pt x="0" y="1"/>
                    </a:moveTo>
                    <a:lnTo>
                      <a:pt x="0" y="4189"/>
                    </a:lnTo>
                    <a:lnTo>
                      <a:pt x="520" y="4189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6"/>
              <p:cNvSpPr/>
              <p:nvPr/>
            </p:nvSpPr>
            <p:spPr>
              <a:xfrm>
                <a:off x="3976575" y="2350584"/>
                <a:ext cx="14036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189" extrusionOk="0">
                    <a:moveTo>
                      <a:pt x="0" y="1"/>
                    </a:moveTo>
                    <a:lnTo>
                      <a:pt x="0" y="4189"/>
                    </a:lnTo>
                    <a:lnTo>
                      <a:pt x="510" y="418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6"/>
              <p:cNvSpPr/>
              <p:nvPr/>
            </p:nvSpPr>
            <p:spPr>
              <a:xfrm>
                <a:off x="3974841" y="2348575"/>
                <a:ext cx="204272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947" extrusionOk="0">
                    <a:moveTo>
                      <a:pt x="1" y="1"/>
                    </a:moveTo>
                    <a:lnTo>
                      <a:pt x="1" y="946"/>
                    </a:lnTo>
                    <a:lnTo>
                      <a:pt x="7421" y="946"/>
                    </a:lnTo>
                    <a:lnTo>
                      <a:pt x="7421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6"/>
              <p:cNvSpPr/>
              <p:nvPr/>
            </p:nvSpPr>
            <p:spPr>
              <a:xfrm>
                <a:off x="3903337" y="2304237"/>
                <a:ext cx="349288" cy="51247"/>
              </a:xfrm>
              <a:custGeom>
                <a:avLst/>
                <a:gdLst/>
                <a:ahLst/>
                <a:cxnLst/>
                <a:rect l="l" t="t" r="r" b="b"/>
                <a:pathLst>
                  <a:path w="12691" h="1862" extrusionOk="0">
                    <a:moveTo>
                      <a:pt x="1" y="1"/>
                    </a:moveTo>
                    <a:cubicBezTo>
                      <a:pt x="1" y="1"/>
                      <a:pt x="1383" y="1861"/>
                      <a:pt x="4179" y="1861"/>
                    </a:cubicBezTo>
                    <a:lnTo>
                      <a:pt x="8512" y="1861"/>
                    </a:lnTo>
                    <a:cubicBezTo>
                      <a:pt x="11588" y="1861"/>
                      <a:pt x="12690" y="1"/>
                      <a:pt x="12690" y="1"/>
                    </a:cubicBez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6"/>
              <p:cNvSpPr/>
              <p:nvPr/>
            </p:nvSpPr>
            <p:spPr>
              <a:xfrm>
                <a:off x="3985162" y="2411216"/>
                <a:ext cx="183658" cy="14614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531" extrusionOk="0">
                    <a:moveTo>
                      <a:pt x="0" y="1"/>
                    </a:moveTo>
                    <a:lnTo>
                      <a:pt x="0" y="531"/>
                    </a:lnTo>
                    <a:lnTo>
                      <a:pt x="6672" y="531"/>
                    </a:ln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6"/>
              <p:cNvSpPr/>
              <p:nvPr/>
            </p:nvSpPr>
            <p:spPr>
              <a:xfrm>
                <a:off x="3903337" y="2304237"/>
                <a:ext cx="349288" cy="23504"/>
              </a:xfrm>
              <a:custGeom>
                <a:avLst/>
                <a:gdLst/>
                <a:ahLst/>
                <a:cxnLst/>
                <a:rect l="l" t="t" r="r" b="b"/>
                <a:pathLst>
                  <a:path w="12691" h="854" extrusionOk="0">
                    <a:moveTo>
                      <a:pt x="1" y="1"/>
                    </a:moveTo>
                    <a:cubicBezTo>
                      <a:pt x="146" y="178"/>
                      <a:pt x="302" y="344"/>
                      <a:pt x="469" y="500"/>
                    </a:cubicBezTo>
                    <a:cubicBezTo>
                      <a:pt x="1965" y="718"/>
                      <a:pt x="4033" y="853"/>
                      <a:pt x="6361" y="853"/>
                    </a:cubicBezTo>
                    <a:cubicBezTo>
                      <a:pt x="8689" y="853"/>
                      <a:pt x="10799" y="708"/>
                      <a:pt x="12285" y="489"/>
                    </a:cubicBezTo>
                    <a:cubicBezTo>
                      <a:pt x="12441" y="344"/>
                      <a:pt x="12576" y="178"/>
                      <a:pt x="12690" y="1"/>
                    </a:cubicBezTo>
                    <a:close/>
                  </a:path>
                </a:pathLst>
              </a:custGeom>
              <a:solidFill>
                <a:srgbClr val="9B75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9" name="Google Shape;1139;p26"/>
            <p:cNvGrpSpPr/>
            <p:nvPr/>
          </p:nvGrpSpPr>
          <p:grpSpPr>
            <a:xfrm>
              <a:off x="8496637" y="0"/>
              <a:ext cx="1106010" cy="4940024"/>
              <a:chOff x="8496637" y="0"/>
              <a:chExt cx="1106010" cy="4940024"/>
            </a:xfrm>
          </p:grpSpPr>
          <p:sp>
            <p:nvSpPr>
              <p:cNvPr id="1140" name="Google Shape;1140;p26"/>
              <p:cNvSpPr/>
              <p:nvPr/>
            </p:nvSpPr>
            <p:spPr>
              <a:xfrm>
                <a:off x="881300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6"/>
              <p:cNvSpPr/>
              <p:nvPr/>
            </p:nvSpPr>
            <p:spPr>
              <a:xfrm>
                <a:off x="8857557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6"/>
              <p:cNvSpPr/>
              <p:nvPr/>
            </p:nvSpPr>
            <p:spPr>
              <a:xfrm>
                <a:off x="881383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6"/>
              <p:cNvSpPr/>
              <p:nvPr/>
            </p:nvSpPr>
            <p:spPr>
              <a:xfrm>
                <a:off x="8900455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6"/>
              <p:cNvSpPr/>
              <p:nvPr/>
            </p:nvSpPr>
            <p:spPr>
              <a:xfrm>
                <a:off x="8656102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6"/>
              <p:cNvSpPr/>
              <p:nvPr/>
            </p:nvSpPr>
            <p:spPr>
              <a:xfrm>
                <a:off x="8656102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6"/>
              <p:cNvSpPr/>
              <p:nvPr/>
            </p:nvSpPr>
            <p:spPr>
              <a:xfrm>
                <a:off x="8765821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6"/>
              <p:cNvSpPr/>
              <p:nvPr/>
            </p:nvSpPr>
            <p:spPr>
              <a:xfrm>
                <a:off x="8690420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6"/>
              <p:cNvSpPr/>
              <p:nvPr/>
            </p:nvSpPr>
            <p:spPr>
              <a:xfrm>
                <a:off x="8690420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6"/>
              <p:cNvSpPr/>
              <p:nvPr/>
            </p:nvSpPr>
            <p:spPr>
              <a:xfrm>
                <a:off x="8537802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6"/>
              <p:cNvSpPr/>
              <p:nvPr/>
            </p:nvSpPr>
            <p:spPr>
              <a:xfrm>
                <a:off x="8537802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6"/>
              <p:cNvSpPr/>
              <p:nvPr/>
            </p:nvSpPr>
            <p:spPr>
              <a:xfrm>
                <a:off x="8496637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6"/>
              <p:cNvSpPr/>
              <p:nvPr/>
            </p:nvSpPr>
            <p:spPr>
              <a:xfrm>
                <a:off x="9245948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6"/>
              <p:cNvSpPr/>
              <p:nvPr/>
            </p:nvSpPr>
            <p:spPr>
              <a:xfrm>
                <a:off x="9242565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6"/>
              <p:cNvSpPr/>
              <p:nvPr/>
            </p:nvSpPr>
            <p:spPr>
              <a:xfrm>
                <a:off x="8681015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6"/>
              <p:cNvSpPr/>
              <p:nvPr/>
            </p:nvSpPr>
            <p:spPr>
              <a:xfrm>
                <a:off x="8681015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" name="Google Shape;1157;p27"/>
          <p:cNvGrpSpPr/>
          <p:nvPr/>
        </p:nvGrpSpPr>
        <p:grpSpPr>
          <a:xfrm>
            <a:off x="-458651" y="0"/>
            <a:ext cx="9638828" cy="5143550"/>
            <a:chOff x="-458651" y="0"/>
            <a:chExt cx="9638828" cy="5143550"/>
          </a:xfrm>
        </p:grpSpPr>
        <p:sp>
          <p:nvSpPr>
            <p:cNvPr id="1158" name="Google Shape;1158;p27"/>
            <p:cNvSpPr/>
            <p:nvPr/>
          </p:nvSpPr>
          <p:spPr>
            <a:xfrm>
              <a:off x="-36275" y="4893"/>
              <a:ext cx="9216452" cy="2775000"/>
            </a:xfrm>
            <a:custGeom>
              <a:avLst/>
              <a:gdLst/>
              <a:ahLst/>
              <a:cxnLst/>
              <a:rect l="l" t="t" r="r" b="b"/>
              <a:pathLst>
                <a:path w="285317" h="111000" extrusionOk="0">
                  <a:moveTo>
                    <a:pt x="0" y="0"/>
                  </a:moveTo>
                  <a:lnTo>
                    <a:pt x="0" y="108740"/>
                  </a:lnTo>
                  <a:cubicBezTo>
                    <a:pt x="27482" y="66216"/>
                    <a:pt x="80756" y="12348"/>
                    <a:pt x="141951" y="12348"/>
                  </a:cubicBezTo>
                  <a:cubicBezTo>
                    <a:pt x="204218" y="12348"/>
                    <a:pt x="258268" y="67243"/>
                    <a:pt x="285316" y="110999"/>
                  </a:cubicBezTo>
                  <a:lnTo>
                    <a:pt x="285316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7"/>
            <p:cNvSpPr/>
            <p:nvPr/>
          </p:nvSpPr>
          <p:spPr>
            <a:xfrm>
              <a:off x="7649750" y="10177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1160" name="Google Shape;1160;p27"/>
            <p:cNvGrpSpPr/>
            <p:nvPr/>
          </p:nvGrpSpPr>
          <p:grpSpPr>
            <a:xfrm>
              <a:off x="8323904" y="318410"/>
              <a:ext cx="618167" cy="2657882"/>
              <a:chOff x="3199125" y="238275"/>
              <a:chExt cx="1214950" cy="5223825"/>
            </a:xfrm>
          </p:grpSpPr>
          <p:sp>
            <p:nvSpPr>
              <p:cNvPr id="1161" name="Google Shape;1161;p27"/>
              <p:cNvSpPr/>
              <p:nvPr/>
            </p:nvSpPr>
            <p:spPr>
              <a:xfrm>
                <a:off x="3199125" y="238275"/>
                <a:ext cx="1214950" cy="5223825"/>
              </a:xfrm>
              <a:custGeom>
                <a:avLst/>
                <a:gdLst/>
                <a:ahLst/>
                <a:cxnLst/>
                <a:rect l="l" t="t" r="r" b="b"/>
                <a:pathLst>
                  <a:path w="48598" h="208953" extrusionOk="0">
                    <a:moveTo>
                      <a:pt x="24299" y="0"/>
                    </a:moveTo>
                    <a:cubicBezTo>
                      <a:pt x="12149" y="0"/>
                      <a:pt x="0" y="10998"/>
                      <a:pt x="0" y="32993"/>
                    </a:cubicBezTo>
                    <a:lnTo>
                      <a:pt x="0" y="208953"/>
                    </a:lnTo>
                    <a:lnTo>
                      <a:pt x="48598" y="208953"/>
                    </a:lnTo>
                    <a:lnTo>
                      <a:pt x="48598" y="32993"/>
                    </a:lnTo>
                    <a:cubicBezTo>
                      <a:pt x="48598" y="10998"/>
                      <a:pt x="36448" y="0"/>
                      <a:pt x="24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7"/>
              <p:cNvSpPr/>
              <p:nvPr/>
            </p:nvSpPr>
            <p:spPr>
              <a:xfrm>
                <a:off x="3327250" y="392450"/>
                <a:ext cx="958675" cy="4886675"/>
              </a:xfrm>
              <a:custGeom>
                <a:avLst/>
                <a:gdLst/>
                <a:ahLst/>
                <a:cxnLst/>
                <a:rect l="l" t="t" r="r" b="b"/>
                <a:pathLst>
                  <a:path w="38347" h="195467" extrusionOk="0">
                    <a:moveTo>
                      <a:pt x="19174" y="0"/>
                    </a:moveTo>
                    <a:cubicBezTo>
                      <a:pt x="9587" y="0"/>
                      <a:pt x="1" y="11374"/>
                      <a:pt x="1" y="34120"/>
                    </a:cubicBezTo>
                    <a:lnTo>
                      <a:pt x="1" y="195466"/>
                    </a:lnTo>
                    <a:lnTo>
                      <a:pt x="38347" y="195466"/>
                    </a:lnTo>
                    <a:lnTo>
                      <a:pt x="38347" y="34120"/>
                    </a:lnTo>
                    <a:cubicBezTo>
                      <a:pt x="38347" y="11374"/>
                      <a:pt x="28760" y="0"/>
                      <a:pt x="19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7"/>
              <p:cNvSpPr/>
              <p:nvPr/>
            </p:nvSpPr>
            <p:spPr>
              <a:xfrm>
                <a:off x="3233000" y="2473350"/>
                <a:ext cx="118107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332" extrusionOk="0">
                    <a:moveTo>
                      <a:pt x="0" y="0"/>
                    </a:moveTo>
                    <a:lnTo>
                      <a:pt x="0" y="1331"/>
                    </a:lnTo>
                    <a:lnTo>
                      <a:pt x="47243" y="1331"/>
                    </a:lnTo>
                    <a:lnTo>
                      <a:pt x="472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7"/>
              <p:cNvSpPr/>
              <p:nvPr/>
            </p:nvSpPr>
            <p:spPr>
              <a:xfrm>
                <a:off x="3233000" y="4046875"/>
                <a:ext cx="118107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800" extrusionOk="0">
                    <a:moveTo>
                      <a:pt x="0" y="1"/>
                    </a:moveTo>
                    <a:lnTo>
                      <a:pt x="0" y="1800"/>
                    </a:lnTo>
                    <a:lnTo>
                      <a:pt x="47243" y="1800"/>
                    </a:lnTo>
                    <a:lnTo>
                      <a:pt x="472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7"/>
              <p:cNvSpPr/>
              <p:nvPr/>
            </p:nvSpPr>
            <p:spPr>
              <a:xfrm>
                <a:off x="3799200" y="308975"/>
                <a:ext cx="48700" cy="511122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04449" extrusionOk="0">
                    <a:moveTo>
                      <a:pt x="0" y="0"/>
                    </a:moveTo>
                    <a:lnTo>
                      <a:pt x="0" y="204449"/>
                    </a:lnTo>
                    <a:lnTo>
                      <a:pt x="1947" y="204449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6" name="Google Shape;1166;p27"/>
            <p:cNvSpPr/>
            <p:nvPr/>
          </p:nvSpPr>
          <p:spPr>
            <a:xfrm>
              <a:off x="-50" y="4104340"/>
              <a:ext cx="9144000" cy="839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7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7"/>
            <p:cNvSpPr/>
            <p:nvPr/>
          </p:nvSpPr>
          <p:spPr>
            <a:xfrm>
              <a:off x="374875" y="21865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169" name="Google Shape;1169;p27"/>
            <p:cNvSpPr/>
            <p:nvPr/>
          </p:nvSpPr>
          <p:spPr>
            <a:xfrm>
              <a:off x="71575" y="8182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170" name="Google Shape;1170;p27"/>
            <p:cNvSpPr/>
            <p:nvPr/>
          </p:nvSpPr>
          <p:spPr>
            <a:xfrm>
              <a:off x="8310900" y="37622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171" name="Google Shape;1171;p27"/>
            <p:cNvSpPr/>
            <p:nvPr/>
          </p:nvSpPr>
          <p:spPr>
            <a:xfrm>
              <a:off x="6971750" y="1189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172" name="Google Shape;1172;p27"/>
            <p:cNvSpPr/>
            <p:nvPr/>
          </p:nvSpPr>
          <p:spPr>
            <a:xfrm>
              <a:off x="-186175" y="3394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1173" name="Google Shape;1173;p27"/>
            <p:cNvGrpSpPr/>
            <p:nvPr/>
          </p:nvGrpSpPr>
          <p:grpSpPr>
            <a:xfrm>
              <a:off x="-458651" y="0"/>
              <a:ext cx="1106010" cy="4940024"/>
              <a:chOff x="-458651" y="0"/>
              <a:chExt cx="1106010" cy="4940024"/>
            </a:xfrm>
          </p:grpSpPr>
          <p:sp>
            <p:nvSpPr>
              <p:cNvPr id="1174" name="Google Shape;1174;p27"/>
              <p:cNvSpPr/>
              <p:nvPr/>
            </p:nvSpPr>
            <p:spPr>
              <a:xfrm>
                <a:off x="-14227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7"/>
              <p:cNvSpPr/>
              <p:nvPr/>
            </p:nvSpPr>
            <p:spPr>
              <a:xfrm>
                <a:off x="-97731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27"/>
              <p:cNvSpPr/>
              <p:nvPr/>
            </p:nvSpPr>
            <p:spPr>
              <a:xfrm>
                <a:off x="-14145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7"/>
              <p:cNvSpPr/>
              <p:nvPr/>
            </p:nvSpPr>
            <p:spPr>
              <a:xfrm>
                <a:off x="-54833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-299186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-299186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7"/>
              <p:cNvSpPr/>
              <p:nvPr/>
            </p:nvSpPr>
            <p:spPr>
              <a:xfrm>
                <a:off x="-189466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7"/>
              <p:cNvSpPr/>
              <p:nvPr/>
            </p:nvSpPr>
            <p:spPr>
              <a:xfrm>
                <a:off x="-264868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7"/>
              <p:cNvSpPr/>
              <p:nvPr/>
            </p:nvSpPr>
            <p:spPr>
              <a:xfrm>
                <a:off x="-264868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7"/>
              <p:cNvSpPr/>
              <p:nvPr/>
            </p:nvSpPr>
            <p:spPr>
              <a:xfrm>
                <a:off x="-417485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-417485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-458651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7"/>
              <p:cNvSpPr/>
              <p:nvPr/>
            </p:nvSpPr>
            <p:spPr>
              <a:xfrm>
                <a:off x="290660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287278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7"/>
              <p:cNvSpPr/>
              <p:nvPr/>
            </p:nvSpPr>
            <p:spPr>
              <a:xfrm>
                <a:off x="-274272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7"/>
              <p:cNvSpPr/>
              <p:nvPr/>
            </p:nvSpPr>
            <p:spPr>
              <a:xfrm>
                <a:off x="-274272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2"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28"/>
          <p:cNvSpPr/>
          <p:nvPr/>
        </p:nvSpPr>
        <p:spPr>
          <a:xfrm>
            <a:off x="-36275" y="4893"/>
            <a:ext cx="9216452" cy="2775000"/>
          </a:xfrm>
          <a:custGeom>
            <a:avLst/>
            <a:gdLst/>
            <a:ahLst/>
            <a:cxnLst/>
            <a:rect l="l" t="t" r="r" b="b"/>
            <a:pathLst>
              <a:path w="285317" h="111000" extrusionOk="0">
                <a:moveTo>
                  <a:pt x="0" y="0"/>
                </a:moveTo>
                <a:lnTo>
                  <a:pt x="0" y="108740"/>
                </a:lnTo>
                <a:cubicBezTo>
                  <a:pt x="27482" y="66216"/>
                  <a:pt x="80756" y="12348"/>
                  <a:pt x="141951" y="12348"/>
                </a:cubicBezTo>
                <a:cubicBezTo>
                  <a:pt x="204218" y="12348"/>
                  <a:pt x="258268" y="67243"/>
                  <a:pt x="285316" y="110999"/>
                </a:cubicBezTo>
                <a:lnTo>
                  <a:pt x="285316" y="0"/>
                </a:lnTo>
                <a:close/>
              </a:path>
            </a:pathLst>
          </a:custGeom>
          <a:solidFill>
            <a:srgbClr val="191919">
              <a:alpha val="34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" name="Google Shape;1192;p28"/>
          <p:cNvSpPr/>
          <p:nvPr/>
        </p:nvSpPr>
        <p:spPr>
          <a:xfrm>
            <a:off x="154050" y="1108625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1193" name="Google Shape;1193;p28"/>
          <p:cNvSpPr/>
          <p:nvPr/>
        </p:nvSpPr>
        <p:spPr>
          <a:xfrm>
            <a:off x="8428900" y="138585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grpSp>
        <p:nvGrpSpPr>
          <p:cNvPr id="1194" name="Google Shape;1194;p28"/>
          <p:cNvGrpSpPr/>
          <p:nvPr/>
        </p:nvGrpSpPr>
        <p:grpSpPr>
          <a:xfrm>
            <a:off x="8496637" y="0"/>
            <a:ext cx="1106010" cy="4940024"/>
            <a:chOff x="8496637" y="0"/>
            <a:chExt cx="1106010" cy="4940024"/>
          </a:xfrm>
        </p:grpSpPr>
        <p:sp>
          <p:nvSpPr>
            <p:cNvPr id="1195" name="Google Shape;1195;p28"/>
            <p:cNvSpPr/>
            <p:nvPr/>
          </p:nvSpPr>
          <p:spPr>
            <a:xfrm>
              <a:off x="881300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8"/>
            <p:cNvSpPr/>
            <p:nvPr/>
          </p:nvSpPr>
          <p:spPr>
            <a:xfrm>
              <a:off x="8857557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8"/>
            <p:cNvSpPr/>
            <p:nvPr/>
          </p:nvSpPr>
          <p:spPr>
            <a:xfrm>
              <a:off x="881383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8900455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8656102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8656102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8765821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8690420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8690420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8"/>
            <p:cNvSpPr/>
            <p:nvPr/>
          </p:nvSpPr>
          <p:spPr>
            <a:xfrm>
              <a:off x="8537802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8"/>
            <p:cNvSpPr/>
            <p:nvPr/>
          </p:nvSpPr>
          <p:spPr>
            <a:xfrm>
              <a:off x="8537802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8496637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9245948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9242565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8681015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8681015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" name="Google Shape;1211;p28"/>
          <p:cNvGrpSpPr/>
          <p:nvPr/>
        </p:nvGrpSpPr>
        <p:grpSpPr>
          <a:xfrm>
            <a:off x="-458651" y="0"/>
            <a:ext cx="1106010" cy="4940024"/>
            <a:chOff x="-458651" y="0"/>
            <a:chExt cx="1106010" cy="4940024"/>
          </a:xfrm>
        </p:grpSpPr>
        <p:sp>
          <p:nvSpPr>
            <p:cNvPr id="1212" name="Google Shape;1212;p28"/>
            <p:cNvSpPr/>
            <p:nvPr/>
          </p:nvSpPr>
          <p:spPr>
            <a:xfrm>
              <a:off x="-14227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-97731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8"/>
            <p:cNvSpPr/>
            <p:nvPr/>
          </p:nvSpPr>
          <p:spPr>
            <a:xfrm>
              <a:off x="-14145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8"/>
            <p:cNvSpPr/>
            <p:nvPr/>
          </p:nvSpPr>
          <p:spPr>
            <a:xfrm>
              <a:off x="-54833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8"/>
            <p:cNvSpPr/>
            <p:nvPr/>
          </p:nvSpPr>
          <p:spPr>
            <a:xfrm>
              <a:off x="-299186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8"/>
            <p:cNvSpPr/>
            <p:nvPr/>
          </p:nvSpPr>
          <p:spPr>
            <a:xfrm>
              <a:off x="-299186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8"/>
            <p:cNvSpPr/>
            <p:nvPr/>
          </p:nvSpPr>
          <p:spPr>
            <a:xfrm>
              <a:off x="-189466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8"/>
            <p:cNvSpPr/>
            <p:nvPr/>
          </p:nvSpPr>
          <p:spPr>
            <a:xfrm>
              <a:off x="-264868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8"/>
            <p:cNvSpPr/>
            <p:nvPr/>
          </p:nvSpPr>
          <p:spPr>
            <a:xfrm>
              <a:off x="-264868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8"/>
            <p:cNvSpPr/>
            <p:nvPr/>
          </p:nvSpPr>
          <p:spPr>
            <a:xfrm>
              <a:off x="-417485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8"/>
            <p:cNvSpPr/>
            <p:nvPr/>
          </p:nvSpPr>
          <p:spPr>
            <a:xfrm>
              <a:off x="-417485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8"/>
            <p:cNvSpPr/>
            <p:nvPr/>
          </p:nvSpPr>
          <p:spPr>
            <a:xfrm>
              <a:off x="-458651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8"/>
            <p:cNvSpPr/>
            <p:nvPr/>
          </p:nvSpPr>
          <p:spPr>
            <a:xfrm>
              <a:off x="290660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8"/>
            <p:cNvSpPr/>
            <p:nvPr/>
          </p:nvSpPr>
          <p:spPr>
            <a:xfrm>
              <a:off x="287278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8"/>
            <p:cNvSpPr/>
            <p:nvPr/>
          </p:nvSpPr>
          <p:spPr>
            <a:xfrm>
              <a:off x="-274272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8"/>
            <p:cNvSpPr/>
            <p:nvPr/>
          </p:nvSpPr>
          <p:spPr>
            <a:xfrm>
              <a:off x="-274272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" name="Google Shape;1228;p28"/>
          <p:cNvSpPr/>
          <p:nvPr/>
        </p:nvSpPr>
        <p:spPr>
          <a:xfrm>
            <a:off x="5649650" y="1108625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1229" name="Google Shape;1229;p28"/>
          <p:cNvSpPr/>
          <p:nvPr/>
        </p:nvSpPr>
        <p:spPr>
          <a:xfrm>
            <a:off x="6759025" y="3184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1230" name="Google Shape;1230;p28"/>
          <p:cNvSpPr/>
          <p:nvPr/>
        </p:nvSpPr>
        <p:spPr>
          <a:xfrm>
            <a:off x="366975" y="25804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1231" name="Google Shape;1231;p28"/>
          <p:cNvSpPr/>
          <p:nvPr/>
        </p:nvSpPr>
        <p:spPr>
          <a:xfrm>
            <a:off x="1884550" y="3184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1232" name="Google Shape;1232;p28"/>
          <p:cNvSpPr/>
          <p:nvPr/>
        </p:nvSpPr>
        <p:spPr>
          <a:xfrm>
            <a:off x="6590925" y="297630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grpSp>
        <p:nvGrpSpPr>
          <p:cNvPr id="1233" name="Google Shape;1233;p28"/>
          <p:cNvGrpSpPr/>
          <p:nvPr/>
        </p:nvGrpSpPr>
        <p:grpSpPr>
          <a:xfrm>
            <a:off x="977379" y="318410"/>
            <a:ext cx="7189242" cy="2657882"/>
            <a:chOff x="1175865" y="318410"/>
            <a:chExt cx="7189242" cy="2657882"/>
          </a:xfrm>
        </p:grpSpPr>
        <p:grpSp>
          <p:nvGrpSpPr>
            <p:cNvPr id="1234" name="Google Shape;1234;p28"/>
            <p:cNvGrpSpPr/>
            <p:nvPr/>
          </p:nvGrpSpPr>
          <p:grpSpPr>
            <a:xfrm>
              <a:off x="7746940" y="318410"/>
              <a:ext cx="618167" cy="2657882"/>
              <a:chOff x="3199125" y="238275"/>
              <a:chExt cx="1214950" cy="5223825"/>
            </a:xfrm>
          </p:grpSpPr>
          <p:sp>
            <p:nvSpPr>
              <p:cNvPr id="1235" name="Google Shape;1235;p28"/>
              <p:cNvSpPr/>
              <p:nvPr/>
            </p:nvSpPr>
            <p:spPr>
              <a:xfrm>
                <a:off x="3199125" y="238275"/>
                <a:ext cx="1214950" cy="5223825"/>
              </a:xfrm>
              <a:custGeom>
                <a:avLst/>
                <a:gdLst/>
                <a:ahLst/>
                <a:cxnLst/>
                <a:rect l="l" t="t" r="r" b="b"/>
                <a:pathLst>
                  <a:path w="48598" h="208953" extrusionOk="0">
                    <a:moveTo>
                      <a:pt x="24299" y="0"/>
                    </a:moveTo>
                    <a:cubicBezTo>
                      <a:pt x="12149" y="0"/>
                      <a:pt x="0" y="10998"/>
                      <a:pt x="0" y="32993"/>
                    </a:cubicBezTo>
                    <a:lnTo>
                      <a:pt x="0" y="208953"/>
                    </a:lnTo>
                    <a:lnTo>
                      <a:pt x="48598" y="208953"/>
                    </a:lnTo>
                    <a:lnTo>
                      <a:pt x="48598" y="32993"/>
                    </a:lnTo>
                    <a:cubicBezTo>
                      <a:pt x="48598" y="10998"/>
                      <a:pt x="36448" y="0"/>
                      <a:pt x="24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28"/>
              <p:cNvSpPr/>
              <p:nvPr/>
            </p:nvSpPr>
            <p:spPr>
              <a:xfrm>
                <a:off x="3327250" y="392450"/>
                <a:ext cx="958675" cy="4886675"/>
              </a:xfrm>
              <a:custGeom>
                <a:avLst/>
                <a:gdLst/>
                <a:ahLst/>
                <a:cxnLst/>
                <a:rect l="l" t="t" r="r" b="b"/>
                <a:pathLst>
                  <a:path w="38347" h="195467" extrusionOk="0">
                    <a:moveTo>
                      <a:pt x="19174" y="0"/>
                    </a:moveTo>
                    <a:cubicBezTo>
                      <a:pt x="9587" y="0"/>
                      <a:pt x="1" y="11374"/>
                      <a:pt x="1" y="34120"/>
                    </a:cubicBezTo>
                    <a:lnTo>
                      <a:pt x="1" y="195466"/>
                    </a:lnTo>
                    <a:lnTo>
                      <a:pt x="38347" y="195466"/>
                    </a:lnTo>
                    <a:lnTo>
                      <a:pt x="38347" y="34120"/>
                    </a:lnTo>
                    <a:cubicBezTo>
                      <a:pt x="38347" y="11374"/>
                      <a:pt x="28760" y="0"/>
                      <a:pt x="19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28"/>
              <p:cNvSpPr/>
              <p:nvPr/>
            </p:nvSpPr>
            <p:spPr>
              <a:xfrm>
                <a:off x="3233000" y="2473350"/>
                <a:ext cx="118107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332" extrusionOk="0">
                    <a:moveTo>
                      <a:pt x="0" y="0"/>
                    </a:moveTo>
                    <a:lnTo>
                      <a:pt x="0" y="1331"/>
                    </a:lnTo>
                    <a:lnTo>
                      <a:pt x="47243" y="1331"/>
                    </a:lnTo>
                    <a:lnTo>
                      <a:pt x="472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28"/>
              <p:cNvSpPr/>
              <p:nvPr/>
            </p:nvSpPr>
            <p:spPr>
              <a:xfrm>
                <a:off x="3233000" y="4046875"/>
                <a:ext cx="118107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800" extrusionOk="0">
                    <a:moveTo>
                      <a:pt x="0" y="1"/>
                    </a:moveTo>
                    <a:lnTo>
                      <a:pt x="0" y="1800"/>
                    </a:lnTo>
                    <a:lnTo>
                      <a:pt x="47243" y="1800"/>
                    </a:lnTo>
                    <a:lnTo>
                      <a:pt x="472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8"/>
              <p:cNvSpPr/>
              <p:nvPr/>
            </p:nvSpPr>
            <p:spPr>
              <a:xfrm>
                <a:off x="3799200" y="308975"/>
                <a:ext cx="48700" cy="511122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04449" extrusionOk="0">
                    <a:moveTo>
                      <a:pt x="0" y="0"/>
                    </a:moveTo>
                    <a:lnTo>
                      <a:pt x="0" y="204449"/>
                    </a:lnTo>
                    <a:lnTo>
                      <a:pt x="1947" y="204449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0" name="Google Shape;1240;p28"/>
            <p:cNvGrpSpPr/>
            <p:nvPr/>
          </p:nvGrpSpPr>
          <p:grpSpPr>
            <a:xfrm>
              <a:off x="1175865" y="318410"/>
              <a:ext cx="618167" cy="2657882"/>
              <a:chOff x="3199125" y="238275"/>
              <a:chExt cx="1214950" cy="5223825"/>
            </a:xfrm>
          </p:grpSpPr>
          <p:sp>
            <p:nvSpPr>
              <p:cNvPr id="1241" name="Google Shape;1241;p28"/>
              <p:cNvSpPr/>
              <p:nvPr/>
            </p:nvSpPr>
            <p:spPr>
              <a:xfrm>
                <a:off x="3199125" y="238275"/>
                <a:ext cx="1214950" cy="5223825"/>
              </a:xfrm>
              <a:custGeom>
                <a:avLst/>
                <a:gdLst/>
                <a:ahLst/>
                <a:cxnLst/>
                <a:rect l="l" t="t" r="r" b="b"/>
                <a:pathLst>
                  <a:path w="48598" h="208953" extrusionOk="0">
                    <a:moveTo>
                      <a:pt x="24299" y="0"/>
                    </a:moveTo>
                    <a:cubicBezTo>
                      <a:pt x="12149" y="0"/>
                      <a:pt x="0" y="10998"/>
                      <a:pt x="0" y="32993"/>
                    </a:cubicBezTo>
                    <a:lnTo>
                      <a:pt x="0" y="208953"/>
                    </a:lnTo>
                    <a:lnTo>
                      <a:pt x="48598" y="208953"/>
                    </a:lnTo>
                    <a:lnTo>
                      <a:pt x="48598" y="32993"/>
                    </a:lnTo>
                    <a:cubicBezTo>
                      <a:pt x="48598" y="10998"/>
                      <a:pt x="36448" y="0"/>
                      <a:pt x="24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8"/>
              <p:cNvSpPr/>
              <p:nvPr/>
            </p:nvSpPr>
            <p:spPr>
              <a:xfrm>
                <a:off x="3327250" y="392450"/>
                <a:ext cx="958675" cy="4886675"/>
              </a:xfrm>
              <a:custGeom>
                <a:avLst/>
                <a:gdLst/>
                <a:ahLst/>
                <a:cxnLst/>
                <a:rect l="l" t="t" r="r" b="b"/>
                <a:pathLst>
                  <a:path w="38347" h="195467" extrusionOk="0">
                    <a:moveTo>
                      <a:pt x="19174" y="0"/>
                    </a:moveTo>
                    <a:cubicBezTo>
                      <a:pt x="9587" y="0"/>
                      <a:pt x="1" y="11374"/>
                      <a:pt x="1" y="34120"/>
                    </a:cubicBezTo>
                    <a:lnTo>
                      <a:pt x="1" y="195466"/>
                    </a:lnTo>
                    <a:lnTo>
                      <a:pt x="38347" y="195466"/>
                    </a:lnTo>
                    <a:lnTo>
                      <a:pt x="38347" y="34120"/>
                    </a:lnTo>
                    <a:cubicBezTo>
                      <a:pt x="38347" y="11374"/>
                      <a:pt x="28760" y="0"/>
                      <a:pt x="19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8"/>
              <p:cNvSpPr/>
              <p:nvPr/>
            </p:nvSpPr>
            <p:spPr>
              <a:xfrm>
                <a:off x="3233000" y="2473350"/>
                <a:ext cx="118107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332" extrusionOk="0">
                    <a:moveTo>
                      <a:pt x="0" y="0"/>
                    </a:moveTo>
                    <a:lnTo>
                      <a:pt x="0" y="1331"/>
                    </a:lnTo>
                    <a:lnTo>
                      <a:pt x="47243" y="1331"/>
                    </a:lnTo>
                    <a:lnTo>
                      <a:pt x="472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8"/>
              <p:cNvSpPr/>
              <p:nvPr/>
            </p:nvSpPr>
            <p:spPr>
              <a:xfrm>
                <a:off x="3233000" y="4046875"/>
                <a:ext cx="118107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800" extrusionOk="0">
                    <a:moveTo>
                      <a:pt x="0" y="1"/>
                    </a:moveTo>
                    <a:lnTo>
                      <a:pt x="0" y="1800"/>
                    </a:lnTo>
                    <a:lnTo>
                      <a:pt x="47243" y="1800"/>
                    </a:lnTo>
                    <a:lnTo>
                      <a:pt x="472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28"/>
              <p:cNvSpPr/>
              <p:nvPr/>
            </p:nvSpPr>
            <p:spPr>
              <a:xfrm>
                <a:off x="3799200" y="308975"/>
                <a:ext cx="48700" cy="511122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04449" extrusionOk="0">
                    <a:moveTo>
                      <a:pt x="0" y="0"/>
                    </a:moveTo>
                    <a:lnTo>
                      <a:pt x="0" y="204449"/>
                    </a:lnTo>
                    <a:lnTo>
                      <a:pt x="1947" y="204449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46" name="Google Shape;1246;p28"/>
          <p:cNvSpPr/>
          <p:nvPr/>
        </p:nvSpPr>
        <p:spPr>
          <a:xfrm>
            <a:off x="-50" y="4944050"/>
            <a:ext cx="9144000" cy="199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3"/>
          <p:cNvGrpSpPr/>
          <p:nvPr/>
        </p:nvGrpSpPr>
        <p:grpSpPr>
          <a:xfrm>
            <a:off x="-36275" y="4893"/>
            <a:ext cx="9216452" cy="2775000"/>
            <a:chOff x="-36275" y="4893"/>
            <a:chExt cx="9216452" cy="2775000"/>
          </a:xfrm>
        </p:grpSpPr>
        <p:sp>
          <p:nvSpPr>
            <p:cNvPr id="71" name="Google Shape;71;p3"/>
            <p:cNvSpPr/>
            <p:nvPr/>
          </p:nvSpPr>
          <p:spPr>
            <a:xfrm>
              <a:off x="-36275" y="4893"/>
              <a:ext cx="9216452" cy="2775000"/>
            </a:xfrm>
            <a:custGeom>
              <a:avLst/>
              <a:gdLst/>
              <a:ahLst/>
              <a:cxnLst/>
              <a:rect l="l" t="t" r="r" b="b"/>
              <a:pathLst>
                <a:path w="285317" h="111000" extrusionOk="0">
                  <a:moveTo>
                    <a:pt x="0" y="0"/>
                  </a:moveTo>
                  <a:lnTo>
                    <a:pt x="0" y="108740"/>
                  </a:lnTo>
                  <a:cubicBezTo>
                    <a:pt x="27482" y="66216"/>
                    <a:pt x="80756" y="12348"/>
                    <a:pt x="141951" y="12348"/>
                  </a:cubicBezTo>
                  <a:cubicBezTo>
                    <a:pt x="204218" y="12348"/>
                    <a:pt x="258268" y="67243"/>
                    <a:pt x="285316" y="110999"/>
                  </a:cubicBezTo>
                  <a:lnTo>
                    <a:pt x="285316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54050" y="11086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73" name="Google Shape;73;p3"/>
            <p:cNvSpPr/>
            <p:nvPr/>
          </p:nvSpPr>
          <p:spPr>
            <a:xfrm>
              <a:off x="8428900" y="138585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74" name="Google Shape;74;p3"/>
            <p:cNvSpPr/>
            <p:nvPr/>
          </p:nvSpPr>
          <p:spPr>
            <a:xfrm>
              <a:off x="6759025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75" name="Google Shape;75;p3"/>
            <p:cNvSpPr/>
            <p:nvPr/>
          </p:nvSpPr>
          <p:spPr>
            <a:xfrm>
              <a:off x="366975" y="2580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76" name="Google Shape;76;p3"/>
            <p:cNvSpPr/>
            <p:nvPr/>
          </p:nvSpPr>
          <p:spPr>
            <a:xfrm>
              <a:off x="1884550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</p:grp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2047325" y="1640375"/>
            <a:ext cx="5901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4797725" y="79857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1"/>
          </p:nvPr>
        </p:nvSpPr>
        <p:spPr>
          <a:xfrm>
            <a:off x="3588425" y="2509607"/>
            <a:ext cx="4360200" cy="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"/>
          <p:cNvSpPr/>
          <p:nvPr/>
        </p:nvSpPr>
        <p:spPr>
          <a:xfrm>
            <a:off x="-50" y="4104340"/>
            <a:ext cx="9144000" cy="839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3"/>
          <p:cNvSpPr/>
          <p:nvPr/>
        </p:nvSpPr>
        <p:spPr>
          <a:xfrm>
            <a:off x="-50" y="4944050"/>
            <a:ext cx="9144000" cy="199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8496637" y="0"/>
            <a:ext cx="1106010" cy="4940024"/>
            <a:chOff x="8496637" y="0"/>
            <a:chExt cx="1106010" cy="4940024"/>
          </a:xfrm>
        </p:grpSpPr>
        <p:sp>
          <p:nvSpPr>
            <p:cNvPr id="83" name="Google Shape;83;p3"/>
            <p:cNvSpPr/>
            <p:nvPr/>
          </p:nvSpPr>
          <p:spPr>
            <a:xfrm>
              <a:off x="881300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8857557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881383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8900455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8656102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8656102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8765821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8690420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8690420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8537802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8537802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8496637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9245948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9242565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8681015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8681015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3"/>
          <p:cNvGrpSpPr/>
          <p:nvPr/>
        </p:nvGrpSpPr>
        <p:grpSpPr>
          <a:xfrm>
            <a:off x="-458651" y="0"/>
            <a:ext cx="1106010" cy="4940024"/>
            <a:chOff x="-458651" y="0"/>
            <a:chExt cx="1106010" cy="4940024"/>
          </a:xfrm>
        </p:grpSpPr>
        <p:sp>
          <p:nvSpPr>
            <p:cNvPr id="100" name="Google Shape;100;p3"/>
            <p:cNvSpPr/>
            <p:nvPr/>
          </p:nvSpPr>
          <p:spPr>
            <a:xfrm>
              <a:off x="-14227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-97731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-14145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-54833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-299186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-299186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-189466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-264868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-264868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-417485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-417485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-458651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90660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287278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-274272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-274272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Google Shape;116;p3"/>
          <p:cNvSpPr/>
          <p:nvPr/>
        </p:nvSpPr>
        <p:spPr>
          <a:xfrm>
            <a:off x="-722975" y="1920499"/>
            <a:ext cx="3327510" cy="3019514"/>
          </a:xfrm>
          <a:custGeom>
            <a:avLst/>
            <a:gdLst/>
            <a:ahLst/>
            <a:cxnLst/>
            <a:rect l="l" t="t" r="r" b="b"/>
            <a:pathLst>
              <a:path w="76631" h="69538" extrusionOk="0">
                <a:moveTo>
                  <a:pt x="39145" y="5435"/>
                </a:moveTo>
                <a:lnTo>
                  <a:pt x="39425" y="5455"/>
                </a:lnTo>
                <a:lnTo>
                  <a:pt x="39085" y="5535"/>
                </a:lnTo>
                <a:cubicBezTo>
                  <a:pt x="39105" y="5515"/>
                  <a:pt x="39125" y="5475"/>
                  <a:pt x="39145" y="5435"/>
                </a:cubicBezTo>
                <a:close/>
                <a:moveTo>
                  <a:pt x="35128" y="5635"/>
                </a:moveTo>
                <a:cubicBezTo>
                  <a:pt x="35428" y="6055"/>
                  <a:pt x="35848" y="6374"/>
                  <a:pt x="36347" y="6534"/>
                </a:cubicBezTo>
                <a:lnTo>
                  <a:pt x="36347" y="6554"/>
                </a:lnTo>
                <a:cubicBezTo>
                  <a:pt x="36147" y="6634"/>
                  <a:pt x="35968" y="6734"/>
                  <a:pt x="35788" y="6834"/>
                </a:cubicBezTo>
                <a:cubicBezTo>
                  <a:pt x="35029" y="6454"/>
                  <a:pt x="34229" y="6154"/>
                  <a:pt x="33390" y="5935"/>
                </a:cubicBezTo>
                <a:cubicBezTo>
                  <a:pt x="33969" y="5815"/>
                  <a:pt x="34549" y="5715"/>
                  <a:pt x="35128" y="5635"/>
                </a:cubicBezTo>
                <a:close/>
                <a:moveTo>
                  <a:pt x="23299" y="10890"/>
                </a:moveTo>
                <a:cubicBezTo>
                  <a:pt x="22220" y="13148"/>
                  <a:pt x="21641" y="15986"/>
                  <a:pt x="21541" y="19183"/>
                </a:cubicBezTo>
                <a:cubicBezTo>
                  <a:pt x="19982" y="18783"/>
                  <a:pt x="18524" y="18463"/>
                  <a:pt x="17145" y="18204"/>
                </a:cubicBezTo>
                <a:cubicBezTo>
                  <a:pt x="18763" y="15426"/>
                  <a:pt x="20841" y="12968"/>
                  <a:pt x="23299" y="10890"/>
                </a:cubicBezTo>
                <a:close/>
                <a:moveTo>
                  <a:pt x="31472" y="7003"/>
                </a:moveTo>
                <a:cubicBezTo>
                  <a:pt x="32435" y="7003"/>
                  <a:pt x="33433" y="7207"/>
                  <a:pt x="34449" y="7593"/>
                </a:cubicBezTo>
                <a:cubicBezTo>
                  <a:pt x="30393" y="10151"/>
                  <a:pt x="26696" y="14507"/>
                  <a:pt x="23999" y="19862"/>
                </a:cubicBezTo>
                <a:lnTo>
                  <a:pt x="23579" y="19742"/>
                </a:lnTo>
                <a:cubicBezTo>
                  <a:pt x="23679" y="14267"/>
                  <a:pt x="25177" y="9951"/>
                  <a:pt x="27995" y="8073"/>
                </a:cubicBezTo>
                <a:lnTo>
                  <a:pt x="28035" y="8033"/>
                </a:lnTo>
                <a:cubicBezTo>
                  <a:pt x="28415" y="7793"/>
                  <a:pt x="28814" y="7573"/>
                  <a:pt x="29214" y="7413"/>
                </a:cubicBezTo>
                <a:cubicBezTo>
                  <a:pt x="29938" y="7136"/>
                  <a:pt x="30693" y="7003"/>
                  <a:pt x="31472" y="7003"/>
                </a:cubicBezTo>
                <a:close/>
                <a:moveTo>
                  <a:pt x="16057" y="19237"/>
                </a:moveTo>
                <a:cubicBezTo>
                  <a:pt x="15781" y="19732"/>
                  <a:pt x="15524" y="20247"/>
                  <a:pt x="15286" y="20761"/>
                </a:cubicBezTo>
                <a:lnTo>
                  <a:pt x="15266" y="20761"/>
                </a:lnTo>
                <a:cubicBezTo>
                  <a:pt x="15524" y="20247"/>
                  <a:pt x="15781" y="19732"/>
                  <a:pt x="16057" y="19237"/>
                </a:cubicBezTo>
                <a:close/>
                <a:moveTo>
                  <a:pt x="15246" y="20822"/>
                </a:moveTo>
                <a:cubicBezTo>
                  <a:pt x="15126" y="21061"/>
                  <a:pt x="15027" y="21301"/>
                  <a:pt x="14907" y="21561"/>
                </a:cubicBezTo>
                <a:cubicBezTo>
                  <a:pt x="15007" y="21321"/>
                  <a:pt x="15126" y="21061"/>
                  <a:pt x="15246" y="20822"/>
                </a:cubicBezTo>
                <a:close/>
                <a:moveTo>
                  <a:pt x="11713" y="18758"/>
                </a:moveTo>
                <a:cubicBezTo>
                  <a:pt x="11848" y="18758"/>
                  <a:pt x="11987" y="18760"/>
                  <a:pt x="12129" y="18763"/>
                </a:cubicBezTo>
                <a:cubicBezTo>
                  <a:pt x="11370" y="20162"/>
                  <a:pt x="10751" y="21620"/>
                  <a:pt x="10251" y="23119"/>
                </a:cubicBezTo>
                <a:cubicBezTo>
                  <a:pt x="8952" y="21600"/>
                  <a:pt x="8313" y="20422"/>
                  <a:pt x="8433" y="19742"/>
                </a:cubicBezTo>
                <a:cubicBezTo>
                  <a:pt x="8453" y="19602"/>
                  <a:pt x="8513" y="19462"/>
                  <a:pt x="8633" y="19363"/>
                </a:cubicBezTo>
                <a:cubicBezTo>
                  <a:pt x="9056" y="18975"/>
                  <a:pt x="10109" y="18758"/>
                  <a:pt x="11713" y="18758"/>
                </a:cubicBezTo>
                <a:close/>
                <a:moveTo>
                  <a:pt x="14123" y="23514"/>
                </a:moveTo>
                <a:lnTo>
                  <a:pt x="14123" y="23514"/>
                </a:lnTo>
                <a:cubicBezTo>
                  <a:pt x="14072" y="23670"/>
                  <a:pt x="14018" y="23831"/>
                  <a:pt x="13958" y="23984"/>
                </a:cubicBezTo>
                <a:lnTo>
                  <a:pt x="13958" y="23984"/>
                </a:lnTo>
                <a:cubicBezTo>
                  <a:pt x="14010" y="23825"/>
                  <a:pt x="14069" y="23671"/>
                  <a:pt x="14123" y="23514"/>
                </a:cubicBezTo>
                <a:close/>
                <a:moveTo>
                  <a:pt x="36487" y="8692"/>
                </a:moveTo>
                <a:lnTo>
                  <a:pt x="36467" y="16925"/>
                </a:lnTo>
                <a:cubicBezTo>
                  <a:pt x="35088" y="17284"/>
                  <a:pt x="35088" y="19263"/>
                  <a:pt x="36467" y="19622"/>
                </a:cubicBezTo>
                <a:lnTo>
                  <a:pt x="36467" y="24258"/>
                </a:lnTo>
                <a:cubicBezTo>
                  <a:pt x="32870" y="22759"/>
                  <a:pt x="29454" y="21521"/>
                  <a:pt x="26276" y="20541"/>
                </a:cubicBezTo>
                <a:cubicBezTo>
                  <a:pt x="28774" y="15706"/>
                  <a:pt x="32011" y="11749"/>
                  <a:pt x="35468" y="9352"/>
                </a:cubicBezTo>
                <a:cubicBezTo>
                  <a:pt x="35808" y="9112"/>
                  <a:pt x="36147" y="8892"/>
                  <a:pt x="36487" y="8692"/>
                </a:cubicBezTo>
                <a:close/>
                <a:moveTo>
                  <a:pt x="13628" y="25057"/>
                </a:moveTo>
                <a:lnTo>
                  <a:pt x="13628" y="25057"/>
                </a:lnTo>
                <a:cubicBezTo>
                  <a:pt x="13591" y="25181"/>
                  <a:pt x="13546" y="25312"/>
                  <a:pt x="13503" y="25446"/>
                </a:cubicBezTo>
                <a:lnTo>
                  <a:pt x="13503" y="25446"/>
                </a:lnTo>
                <a:cubicBezTo>
                  <a:pt x="13541" y="25316"/>
                  <a:pt x="13581" y="25187"/>
                  <a:pt x="13628" y="25057"/>
                </a:cubicBezTo>
                <a:close/>
                <a:moveTo>
                  <a:pt x="12669" y="29513"/>
                </a:moveTo>
                <a:lnTo>
                  <a:pt x="12669" y="29533"/>
                </a:lnTo>
                <a:cubicBezTo>
                  <a:pt x="12649" y="29753"/>
                  <a:pt x="12629" y="29953"/>
                  <a:pt x="12609" y="30173"/>
                </a:cubicBezTo>
                <a:cubicBezTo>
                  <a:pt x="12629" y="29953"/>
                  <a:pt x="12649" y="29733"/>
                  <a:pt x="12669" y="29513"/>
                </a:cubicBezTo>
                <a:close/>
                <a:moveTo>
                  <a:pt x="12569" y="30393"/>
                </a:moveTo>
                <a:lnTo>
                  <a:pt x="12569" y="30413"/>
                </a:lnTo>
                <a:cubicBezTo>
                  <a:pt x="12549" y="30692"/>
                  <a:pt x="12529" y="30952"/>
                  <a:pt x="12509" y="31232"/>
                </a:cubicBezTo>
                <a:cubicBezTo>
                  <a:pt x="12529" y="30952"/>
                  <a:pt x="12549" y="30672"/>
                  <a:pt x="12569" y="30393"/>
                </a:cubicBezTo>
                <a:close/>
                <a:moveTo>
                  <a:pt x="37167" y="9032"/>
                </a:moveTo>
                <a:cubicBezTo>
                  <a:pt x="41942" y="12289"/>
                  <a:pt x="46758" y="19143"/>
                  <a:pt x="49755" y="27795"/>
                </a:cubicBezTo>
                <a:cubicBezTo>
                  <a:pt x="49855" y="28155"/>
                  <a:pt x="49995" y="28554"/>
                  <a:pt x="50095" y="28914"/>
                </a:cubicBezTo>
                <a:cubicBezTo>
                  <a:pt x="50095" y="28954"/>
                  <a:pt x="50115" y="28974"/>
                  <a:pt x="50135" y="28994"/>
                </a:cubicBezTo>
                <a:cubicBezTo>
                  <a:pt x="50255" y="29353"/>
                  <a:pt x="50355" y="29713"/>
                  <a:pt x="50454" y="30073"/>
                </a:cubicBezTo>
                <a:lnTo>
                  <a:pt x="50494" y="30193"/>
                </a:lnTo>
                <a:cubicBezTo>
                  <a:pt x="50594" y="30532"/>
                  <a:pt x="50694" y="30892"/>
                  <a:pt x="50774" y="31232"/>
                </a:cubicBezTo>
                <a:cubicBezTo>
                  <a:pt x="50774" y="31252"/>
                  <a:pt x="50794" y="31292"/>
                  <a:pt x="50814" y="31332"/>
                </a:cubicBezTo>
                <a:cubicBezTo>
                  <a:pt x="49995" y="30832"/>
                  <a:pt x="49156" y="30373"/>
                  <a:pt x="48316" y="29893"/>
                </a:cubicBezTo>
                <a:cubicBezTo>
                  <a:pt x="48356" y="29733"/>
                  <a:pt x="48376" y="29573"/>
                  <a:pt x="48376" y="29393"/>
                </a:cubicBezTo>
                <a:cubicBezTo>
                  <a:pt x="48376" y="28085"/>
                  <a:pt x="47301" y="27231"/>
                  <a:pt x="46197" y="27231"/>
                </a:cubicBezTo>
                <a:cubicBezTo>
                  <a:pt x="45632" y="27231"/>
                  <a:pt x="45059" y="27454"/>
                  <a:pt x="44620" y="27955"/>
                </a:cubicBezTo>
                <a:cubicBezTo>
                  <a:pt x="42082" y="26696"/>
                  <a:pt x="39584" y="25557"/>
                  <a:pt x="37167" y="24538"/>
                </a:cubicBezTo>
                <a:lnTo>
                  <a:pt x="37167" y="19602"/>
                </a:lnTo>
                <a:cubicBezTo>
                  <a:pt x="38565" y="19243"/>
                  <a:pt x="38565" y="17264"/>
                  <a:pt x="37167" y="16905"/>
                </a:cubicBezTo>
                <a:lnTo>
                  <a:pt x="37167" y="9032"/>
                </a:lnTo>
                <a:close/>
                <a:moveTo>
                  <a:pt x="42881" y="6754"/>
                </a:moveTo>
                <a:cubicBezTo>
                  <a:pt x="47797" y="6834"/>
                  <a:pt x="51334" y="10670"/>
                  <a:pt x="52872" y="16605"/>
                </a:cubicBezTo>
                <a:lnTo>
                  <a:pt x="52892" y="16585"/>
                </a:lnTo>
                <a:cubicBezTo>
                  <a:pt x="53032" y="17165"/>
                  <a:pt x="53152" y="17744"/>
                  <a:pt x="53272" y="18343"/>
                </a:cubicBezTo>
                <a:cubicBezTo>
                  <a:pt x="53272" y="18363"/>
                  <a:pt x="53272" y="18363"/>
                  <a:pt x="53272" y="18383"/>
                </a:cubicBezTo>
                <a:cubicBezTo>
                  <a:pt x="53332" y="18683"/>
                  <a:pt x="53372" y="18983"/>
                  <a:pt x="53412" y="19283"/>
                </a:cubicBezTo>
                <a:lnTo>
                  <a:pt x="53412" y="19323"/>
                </a:lnTo>
                <a:cubicBezTo>
                  <a:pt x="53512" y="19942"/>
                  <a:pt x="53572" y="20561"/>
                  <a:pt x="53632" y="21201"/>
                </a:cubicBezTo>
                <a:lnTo>
                  <a:pt x="53632" y="21221"/>
                </a:lnTo>
                <a:cubicBezTo>
                  <a:pt x="53652" y="21541"/>
                  <a:pt x="53672" y="21860"/>
                  <a:pt x="53692" y="22180"/>
                </a:cubicBezTo>
                <a:lnTo>
                  <a:pt x="53692" y="22260"/>
                </a:lnTo>
                <a:cubicBezTo>
                  <a:pt x="53692" y="22580"/>
                  <a:pt x="53712" y="22899"/>
                  <a:pt x="53732" y="23199"/>
                </a:cubicBezTo>
                <a:lnTo>
                  <a:pt x="53732" y="23299"/>
                </a:lnTo>
                <a:cubicBezTo>
                  <a:pt x="53732" y="23938"/>
                  <a:pt x="53732" y="24618"/>
                  <a:pt x="53692" y="25297"/>
                </a:cubicBezTo>
                <a:lnTo>
                  <a:pt x="53692" y="25377"/>
                </a:lnTo>
                <a:cubicBezTo>
                  <a:pt x="53692" y="25697"/>
                  <a:pt x="53672" y="26036"/>
                  <a:pt x="53652" y="26356"/>
                </a:cubicBezTo>
                <a:lnTo>
                  <a:pt x="53652" y="26496"/>
                </a:lnTo>
                <a:cubicBezTo>
                  <a:pt x="53612" y="26836"/>
                  <a:pt x="53592" y="27155"/>
                  <a:pt x="53572" y="27475"/>
                </a:cubicBezTo>
                <a:lnTo>
                  <a:pt x="53552" y="27615"/>
                </a:lnTo>
                <a:cubicBezTo>
                  <a:pt x="53512" y="27955"/>
                  <a:pt x="53472" y="28294"/>
                  <a:pt x="53432" y="28634"/>
                </a:cubicBezTo>
                <a:cubicBezTo>
                  <a:pt x="53392" y="28994"/>
                  <a:pt x="53332" y="29333"/>
                  <a:pt x="53292" y="29673"/>
                </a:cubicBezTo>
                <a:cubicBezTo>
                  <a:pt x="53292" y="29733"/>
                  <a:pt x="53272" y="29773"/>
                  <a:pt x="53272" y="29813"/>
                </a:cubicBezTo>
                <a:cubicBezTo>
                  <a:pt x="53212" y="30153"/>
                  <a:pt x="53152" y="30492"/>
                  <a:pt x="53092" y="30812"/>
                </a:cubicBezTo>
                <a:cubicBezTo>
                  <a:pt x="53092" y="30872"/>
                  <a:pt x="53072" y="30932"/>
                  <a:pt x="53072" y="30992"/>
                </a:cubicBezTo>
                <a:cubicBezTo>
                  <a:pt x="53032" y="31212"/>
                  <a:pt x="52992" y="31432"/>
                  <a:pt x="52952" y="31631"/>
                </a:cubicBezTo>
                <a:cubicBezTo>
                  <a:pt x="52473" y="29953"/>
                  <a:pt x="51933" y="28274"/>
                  <a:pt x="51314" y="26636"/>
                </a:cubicBezTo>
                <a:cubicBezTo>
                  <a:pt x="48017" y="18084"/>
                  <a:pt x="42921" y="11350"/>
                  <a:pt x="37786" y="7973"/>
                </a:cubicBezTo>
                <a:cubicBezTo>
                  <a:pt x="39365" y="7174"/>
                  <a:pt x="41103" y="6754"/>
                  <a:pt x="42881" y="6754"/>
                </a:cubicBezTo>
                <a:close/>
                <a:moveTo>
                  <a:pt x="16585" y="19223"/>
                </a:moveTo>
                <a:cubicBezTo>
                  <a:pt x="18064" y="19462"/>
                  <a:pt x="19722" y="19802"/>
                  <a:pt x="21521" y="20242"/>
                </a:cubicBezTo>
                <a:cubicBezTo>
                  <a:pt x="21521" y="21800"/>
                  <a:pt x="21641" y="23359"/>
                  <a:pt x="21841" y="24898"/>
                </a:cubicBezTo>
                <a:cubicBezTo>
                  <a:pt x="21041" y="27115"/>
                  <a:pt x="20442" y="29373"/>
                  <a:pt x="20022" y="31671"/>
                </a:cubicBezTo>
                <a:cubicBezTo>
                  <a:pt x="17644" y="29933"/>
                  <a:pt x="15566" y="28254"/>
                  <a:pt x="13848" y="26716"/>
                </a:cubicBezTo>
                <a:cubicBezTo>
                  <a:pt x="14407" y="24098"/>
                  <a:pt x="15326" y="21581"/>
                  <a:pt x="16585" y="19223"/>
                </a:cubicBezTo>
                <a:close/>
                <a:moveTo>
                  <a:pt x="64402" y="33211"/>
                </a:moveTo>
                <a:cubicBezTo>
                  <a:pt x="64402" y="33291"/>
                  <a:pt x="64402" y="33370"/>
                  <a:pt x="64382" y="33450"/>
                </a:cubicBezTo>
                <a:lnTo>
                  <a:pt x="64382" y="33350"/>
                </a:lnTo>
                <a:cubicBezTo>
                  <a:pt x="64402" y="33291"/>
                  <a:pt x="64402" y="33251"/>
                  <a:pt x="64402" y="33211"/>
                </a:cubicBezTo>
                <a:close/>
                <a:moveTo>
                  <a:pt x="64339" y="34118"/>
                </a:moveTo>
                <a:lnTo>
                  <a:pt x="64322" y="34289"/>
                </a:lnTo>
                <a:cubicBezTo>
                  <a:pt x="64322" y="34232"/>
                  <a:pt x="64322" y="34175"/>
                  <a:pt x="64339" y="34118"/>
                </a:cubicBezTo>
                <a:close/>
                <a:moveTo>
                  <a:pt x="22760" y="29893"/>
                </a:moveTo>
                <a:cubicBezTo>
                  <a:pt x="22840" y="30193"/>
                  <a:pt x="22920" y="30512"/>
                  <a:pt x="23019" y="30812"/>
                </a:cubicBezTo>
                <a:lnTo>
                  <a:pt x="23059" y="30952"/>
                </a:lnTo>
                <a:cubicBezTo>
                  <a:pt x="23139" y="31312"/>
                  <a:pt x="23239" y="31671"/>
                  <a:pt x="23359" y="32031"/>
                </a:cubicBezTo>
                <a:cubicBezTo>
                  <a:pt x="23359" y="32091"/>
                  <a:pt x="23379" y="32131"/>
                  <a:pt x="23399" y="32171"/>
                </a:cubicBezTo>
                <a:cubicBezTo>
                  <a:pt x="23499" y="32551"/>
                  <a:pt x="23619" y="32910"/>
                  <a:pt x="23739" y="33270"/>
                </a:cubicBezTo>
                <a:cubicBezTo>
                  <a:pt x="23739" y="33310"/>
                  <a:pt x="23759" y="33350"/>
                  <a:pt x="23779" y="33390"/>
                </a:cubicBezTo>
                <a:cubicBezTo>
                  <a:pt x="23899" y="33769"/>
                  <a:pt x="24019" y="34129"/>
                  <a:pt x="24138" y="34509"/>
                </a:cubicBezTo>
                <a:cubicBezTo>
                  <a:pt x="24158" y="34529"/>
                  <a:pt x="24158" y="34549"/>
                  <a:pt x="24158" y="34569"/>
                </a:cubicBezTo>
                <a:cubicBezTo>
                  <a:pt x="23439" y="34089"/>
                  <a:pt x="22740" y="33610"/>
                  <a:pt x="22080" y="33130"/>
                </a:cubicBezTo>
                <a:cubicBezTo>
                  <a:pt x="22140" y="32650"/>
                  <a:pt x="22240" y="32151"/>
                  <a:pt x="22340" y="31671"/>
                </a:cubicBezTo>
                <a:lnTo>
                  <a:pt x="22340" y="31691"/>
                </a:lnTo>
                <a:cubicBezTo>
                  <a:pt x="22480" y="31072"/>
                  <a:pt x="22620" y="30472"/>
                  <a:pt x="22760" y="29893"/>
                </a:cubicBezTo>
                <a:close/>
                <a:moveTo>
                  <a:pt x="64242" y="35048"/>
                </a:moveTo>
                <a:cubicBezTo>
                  <a:pt x="64242" y="35088"/>
                  <a:pt x="64222" y="35128"/>
                  <a:pt x="64222" y="35188"/>
                </a:cubicBezTo>
                <a:lnTo>
                  <a:pt x="64222" y="35048"/>
                </a:lnTo>
                <a:close/>
                <a:moveTo>
                  <a:pt x="64082" y="36007"/>
                </a:moveTo>
                <a:lnTo>
                  <a:pt x="64082" y="36027"/>
                </a:lnTo>
                <a:cubicBezTo>
                  <a:pt x="64082" y="36067"/>
                  <a:pt x="64062" y="36127"/>
                  <a:pt x="64042" y="36187"/>
                </a:cubicBezTo>
                <a:cubicBezTo>
                  <a:pt x="64062" y="36127"/>
                  <a:pt x="64062" y="36067"/>
                  <a:pt x="64082" y="36007"/>
                </a:cubicBezTo>
                <a:close/>
                <a:moveTo>
                  <a:pt x="51474" y="9891"/>
                </a:moveTo>
                <a:cubicBezTo>
                  <a:pt x="55510" y="12968"/>
                  <a:pt x="58507" y="17444"/>
                  <a:pt x="59926" y="22699"/>
                </a:cubicBezTo>
                <a:cubicBezTo>
                  <a:pt x="59946" y="22699"/>
                  <a:pt x="59946" y="22719"/>
                  <a:pt x="59946" y="22739"/>
                </a:cubicBezTo>
                <a:cubicBezTo>
                  <a:pt x="60026" y="23039"/>
                  <a:pt x="60106" y="23359"/>
                  <a:pt x="60186" y="23679"/>
                </a:cubicBezTo>
                <a:cubicBezTo>
                  <a:pt x="60246" y="23978"/>
                  <a:pt x="60306" y="24278"/>
                  <a:pt x="60365" y="24598"/>
                </a:cubicBezTo>
                <a:lnTo>
                  <a:pt x="60385" y="24678"/>
                </a:lnTo>
                <a:cubicBezTo>
                  <a:pt x="60445" y="24977"/>
                  <a:pt x="60505" y="25277"/>
                  <a:pt x="60545" y="25597"/>
                </a:cubicBezTo>
                <a:lnTo>
                  <a:pt x="60565" y="25697"/>
                </a:lnTo>
                <a:cubicBezTo>
                  <a:pt x="60605" y="25977"/>
                  <a:pt x="60645" y="26256"/>
                  <a:pt x="60685" y="26556"/>
                </a:cubicBezTo>
                <a:cubicBezTo>
                  <a:pt x="60685" y="26576"/>
                  <a:pt x="60685" y="26616"/>
                  <a:pt x="60685" y="26656"/>
                </a:cubicBezTo>
                <a:cubicBezTo>
                  <a:pt x="60725" y="26956"/>
                  <a:pt x="60745" y="27255"/>
                  <a:pt x="60785" y="27575"/>
                </a:cubicBezTo>
                <a:cubicBezTo>
                  <a:pt x="60785" y="27615"/>
                  <a:pt x="60785" y="27675"/>
                  <a:pt x="60785" y="27735"/>
                </a:cubicBezTo>
                <a:cubicBezTo>
                  <a:pt x="60805" y="28015"/>
                  <a:pt x="60825" y="28294"/>
                  <a:pt x="60845" y="28574"/>
                </a:cubicBezTo>
                <a:lnTo>
                  <a:pt x="60845" y="28674"/>
                </a:lnTo>
                <a:cubicBezTo>
                  <a:pt x="60845" y="28994"/>
                  <a:pt x="60865" y="29294"/>
                  <a:pt x="60865" y="29593"/>
                </a:cubicBezTo>
                <a:lnTo>
                  <a:pt x="60865" y="29813"/>
                </a:lnTo>
                <a:lnTo>
                  <a:pt x="60865" y="30672"/>
                </a:lnTo>
                <a:lnTo>
                  <a:pt x="60865" y="30752"/>
                </a:lnTo>
                <a:cubicBezTo>
                  <a:pt x="60865" y="31052"/>
                  <a:pt x="60825" y="31372"/>
                  <a:pt x="60805" y="31691"/>
                </a:cubicBezTo>
                <a:lnTo>
                  <a:pt x="60805" y="31911"/>
                </a:lnTo>
                <a:cubicBezTo>
                  <a:pt x="60785" y="32231"/>
                  <a:pt x="60745" y="32531"/>
                  <a:pt x="60725" y="32850"/>
                </a:cubicBezTo>
                <a:cubicBezTo>
                  <a:pt x="60685" y="33090"/>
                  <a:pt x="60665" y="33310"/>
                  <a:pt x="60645" y="33530"/>
                </a:cubicBezTo>
                <a:cubicBezTo>
                  <a:pt x="60625" y="33670"/>
                  <a:pt x="60605" y="33809"/>
                  <a:pt x="60585" y="33949"/>
                </a:cubicBezTo>
                <a:cubicBezTo>
                  <a:pt x="60585" y="34029"/>
                  <a:pt x="60545" y="34109"/>
                  <a:pt x="60545" y="34189"/>
                </a:cubicBezTo>
                <a:cubicBezTo>
                  <a:pt x="60505" y="34389"/>
                  <a:pt x="60485" y="34569"/>
                  <a:pt x="60445" y="34769"/>
                </a:cubicBezTo>
                <a:cubicBezTo>
                  <a:pt x="60445" y="34789"/>
                  <a:pt x="60445" y="34829"/>
                  <a:pt x="60425" y="34868"/>
                </a:cubicBezTo>
                <a:cubicBezTo>
                  <a:pt x="60286" y="35728"/>
                  <a:pt x="60086" y="36567"/>
                  <a:pt x="59866" y="37406"/>
                </a:cubicBezTo>
                <a:cubicBezTo>
                  <a:pt x="58327" y="36227"/>
                  <a:pt x="56649" y="35028"/>
                  <a:pt x="54831" y="33829"/>
                </a:cubicBezTo>
                <a:cubicBezTo>
                  <a:pt x="54910" y="33490"/>
                  <a:pt x="54990" y="33130"/>
                  <a:pt x="55050" y="32770"/>
                </a:cubicBezTo>
                <a:cubicBezTo>
                  <a:pt x="56869" y="23279"/>
                  <a:pt x="55310" y="14887"/>
                  <a:pt x="51474" y="9891"/>
                </a:cubicBezTo>
                <a:close/>
                <a:moveTo>
                  <a:pt x="63711" y="37810"/>
                </a:moveTo>
                <a:cubicBezTo>
                  <a:pt x="63703" y="37838"/>
                  <a:pt x="63693" y="37865"/>
                  <a:pt x="63682" y="37886"/>
                </a:cubicBezTo>
                <a:cubicBezTo>
                  <a:pt x="63692" y="37857"/>
                  <a:pt x="63701" y="37833"/>
                  <a:pt x="63711" y="37810"/>
                </a:cubicBezTo>
                <a:close/>
                <a:moveTo>
                  <a:pt x="25837" y="21421"/>
                </a:moveTo>
                <a:lnTo>
                  <a:pt x="25837" y="21441"/>
                </a:lnTo>
                <a:cubicBezTo>
                  <a:pt x="29454" y="22540"/>
                  <a:pt x="32990" y="23799"/>
                  <a:pt x="36467" y="25257"/>
                </a:cubicBezTo>
                <a:lnTo>
                  <a:pt x="36467" y="26176"/>
                </a:lnTo>
                <a:cubicBezTo>
                  <a:pt x="33610" y="26396"/>
                  <a:pt x="31392" y="28774"/>
                  <a:pt x="31392" y="31651"/>
                </a:cubicBezTo>
                <a:cubicBezTo>
                  <a:pt x="31392" y="34529"/>
                  <a:pt x="33610" y="36927"/>
                  <a:pt x="36467" y="37126"/>
                </a:cubicBezTo>
                <a:lnTo>
                  <a:pt x="36467" y="40264"/>
                </a:lnTo>
                <a:cubicBezTo>
                  <a:pt x="36008" y="40383"/>
                  <a:pt x="35648" y="40743"/>
                  <a:pt x="35488" y="41203"/>
                </a:cubicBezTo>
                <a:cubicBezTo>
                  <a:pt x="34969" y="40923"/>
                  <a:pt x="34429" y="40643"/>
                  <a:pt x="33890" y="40344"/>
                </a:cubicBezTo>
                <a:cubicBezTo>
                  <a:pt x="32811" y="39784"/>
                  <a:pt x="31771" y="39205"/>
                  <a:pt x="30752" y="38625"/>
                </a:cubicBezTo>
                <a:cubicBezTo>
                  <a:pt x="29374" y="37846"/>
                  <a:pt x="28035" y="37046"/>
                  <a:pt x="26756" y="36227"/>
                </a:cubicBezTo>
                <a:cubicBezTo>
                  <a:pt x="26676" y="36027"/>
                  <a:pt x="26596" y="35828"/>
                  <a:pt x="26516" y="35608"/>
                </a:cubicBezTo>
                <a:cubicBezTo>
                  <a:pt x="25357" y="32431"/>
                  <a:pt x="24498" y="29154"/>
                  <a:pt x="23999" y="25797"/>
                </a:cubicBezTo>
                <a:cubicBezTo>
                  <a:pt x="24538" y="24298"/>
                  <a:pt x="25157" y="22839"/>
                  <a:pt x="25837" y="21421"/>
                </a:cubicBezTo>
                <a:close/>
                <a:moveTo>
                  <a:pt x="37187" y="25517"/>
                </a:moveTo>
                <a:cubicBezTo>
                  <a:pt x="39425" y="26476"/>
                  <a:pt x="41782" y="27535"/>
                  <a:pt x="44180" y="28714"/>
                </a:cubicBezTo>
                <a:cubicBezTo>
                  <a:pt x="44120" y="28934"/>
                  <a:pt x="44080" y="29154"/>
                  <a:pt x="44080" y="29373"/>
                </a:cubicBezTo>
                <a:cubicBezTo>
                  <a:pt x="44060" y="30572"/>
                  <a:pt x="45019" y="31531"/>
                  <a:pt x="46218" y="31551"/>
                </a:cubicBezTo>
                <a:cubicBezTo>
                  <a:pt x="46878" y="31551"/>
                  <a:pt x="47517" y="31232"/>
                  <a:pt x="47917" y="30692"/>
                </a:cubicBezTo>
                <a:cubicBezTo>
                  <a:pt x="49016" y="31292"/>
                  <a:pt x="50095" y="31911"/>
                  <a:pt x="51114" y="32531"/>
                </a:cubicBezTo>
                <a:lnTo>
                  <a:pt x="51114" y="32551"/>
                </a:lnTo>
                <a:cubicBezTo>
                  <a:pt x="51194" y="32890"/>
                  <a:pt x="51274" y="33230"/>
                  <a:pt x="51354" y="33550"/>
                </a:cubicBezTo>
                <a:cubicBezTo>
                  <a:pt x="51354" y="33610"/>
                  <a:pt x="51374" y="33650"/>
                  <a:pt x="51374" y="33710"/>
                </a:cubicBezTo>
                <a:cubicBezTo>
                  <a:pt x="51454" y="34049"/>
                  <a:pt x="51514" y="34389"/>
                  <a:pt x="51593" y="34709"/>
                </a:cubicBezTo>
                <a:cubicBezTo>
                  <a:pt x="51593" y="34749"/>
                  <a:pt x="51613" y="34789"/>
                  <a:pt x="51613" y="34829"/>
                </a:cubicBezTo>
                <a:cubicBezTo>
                  <a:pt x="51673" y="35188"/>
                  <a:pt x="51733" y="35528"/>
                  <a:pt x="51793" y="35868"/>
                </a:cubicBezTo>
                <a:lnTo>
                  <a:pt x="51813" y="35947"/>
                </a:lnTo>
                <a:cubicBezTo>
                  <a:pt x="51813" y="35987"/>
                  <a:pt x="51833" y="36027"/>
                  <a:pt x="51833" y="36067"/>
                </a:cubicBezTo>
                <a:cubicBezTo>
                  <a:pt x="51773" y="36227"/>
                  <a:pt x="51733" y="36387"/>
                  <a:pt x="51693" y="36547"/>
                </a:cubicBezTo>
                <a:cubicBezTo>
                  <a:pt x="51693" y="36587"/>
                  <a:pt x="51673" y="36607"/>
                  <a:pt x="51653" y="36647"/>
                </a:cubicBezTo>
                <a:cubicBezTo>
                  <a:pt x="51553" y="36987"/>
                  <a:pt x="51434" y="37326"/>
                  <a:pt x="51314" y="37666"/>
                </a:cubicBezTo>
                <a:cubicBezTo>
                  <a:pt x="51194" y="38006"/>
                  <a:pt x="51074" y="38345"/>
                  <a:pt x="50954" y="38685"/>
                </a:cubicBezTo>
                <a:lnTo>
                  <a:pt x="50914" y="38765"/>
                </a:lnTo>
                <a:cubicBezTo>
                  <a:pt x="50794" y="39105"/>
                  <a:pt x="50674" y="39444"/>
                  <a:pt x="50534" y="39764"/>
                </a:cubicBezTo>
                <a:cubicBezTo>
                  <a:pt x="50534" y="39784"/>
                  <a:pt x="50534" y="39804"/>
                  <a:pt x="50514" y="39804"/>
                </a:cubicBezTo>
                <a:cubicBezTo>
                  <a:pt x="49615" y="42082"/>
                  <a:pt x="48516" y="44280"/>
                  <a:pt x="47257" y="46378"/>
                </a:cubicBezTo>
                <a:lnTo>
                  <a:pt x="46838" y="46218"/>
                </a:lnTo>
                <a:cubicBezTo>
                  <a:pt x="44120" y="45219"/>
                  <a:pt x="41163" y="43940"/>
                  <a:pt x="37966" y="42402"/>
                </a:cubicBezTo>
                <a:cubicBezTo>
                  <a:pt x="38545" y="41602"/>
                  <a:pt x="38126" y="40503"/>
                  <a:pt x="37187" y="40264"/>
                </a:cubicBezTo>
                <a:lnTo>
                  <a:pt x="37187" y="37086"/>
                </a:lnTo>
                <a:cubicBezTo>
                  <a:pt x="39964" y="36767"/>
                  <a:pt x="42042" y="34429"/>
                  <a:pt x="42042" y="31631"/>
                </a:cubicBezTo>
                <a:cubicBezTo>
                  <a:pt x="42042" y="28834"/>
                  <a:pt x="39964" y="26496"/>
                  <a:pt x="37187" y="26176"/>
                </a:cubicBezTo>
                <a:lnTo>
                  <a:pt x="37187" y="25517"/>
                </a:lnTo>
                <a:close/>
                <a:moveTo>
                  <a:pt x="52373" y="41642"/>
                </a:moveTo>
                <a:cubicBezTo>
                  <a:pt x="52373" y="41862"/>
                  <a:pt x="52393" y="42082"/>
                  <a:pt x="52393" y="42302"/>
                </a:cubicBezTo>
                <a:lnTo>
                  <a:pt x="52393" y="42382"/>
                </a:lnTo>
                <a:lnTo>
                  <a:pt x="52393" y="43301"/>
                </a:lnTo>
                <a:lnTo>
                  <a:pt x="52393" y="43361"/>
                </a:lnTo>
                <a:cubicBezTo>
                  <a:pt x="52393" y="43680"/>
                  <a:pt x="52373" y="44000"/>
                  <a:pt x="52373" y="44300"/>
                </a:cubicBezTo>
                <a:lnTo>
                  <a:pt x="52373" y="44320"/>
                </a:lnTo>
                <a:cubicBezTo>
                  <a:pt x="52313" y="45539"/>
                  <a:pt x="52153" y="46738"/>
                  <a:pt x="51933" y="47937"/>
                </a:cubicBezTo>
                <a:cubicBezTo>
                  <a:pt x="51157" y="47698"/>
                  <a:pt x="50361" y="47439"/>
                  <a:pt x="49545" y="47181"/>
                </a:cubicBezTo>
                <a:lnTo>
                  <a:pt x="49545" y="47181"/>
                </a:lnTo>
                <a:cubicBezTo>
                  <a:pt x="50620" y="45407"/>
                  <a:pt x="51576" y="43555"/>
                  <a:pt x="52373" y="41642"/>
                </a:cubicBezTo>
                <a:close/>
                <a:moveTo>
                  <a:pt x="54631" y="34729"/>
                </a:moveTo>
                <a:cubicBezTo>
                  <a:pt x="56429" y="35928"/>
                  <a:pt x="58108" y="37126"/>
                  <a:pt x="59606" y="38285"/>
                </a:cubicBezTo>
                <a:cubicBezTo>
                  <a:pt x="59127" y="39904"/>
                  <a:pt x="58487" y="41462"/>
                  <a:pt x="57728" y="42981"/>
                </a:cubicBezTo>
                <a:lnTo>
                  <a:pt x="57748" y="42981"/>
                </a:lnTo>
                <a:cubicBezTo>
                  <a:pt x="56749" y="44959"/>
                  <a:pt x="55530" y="46818"/>
                  <a:pt x="54131" y="48536"/>
                </a:cubicBezTo>
                <a:lnTo>
                  <a:pt x="53831" y="48456"/>
                </a:lnTo>
                <a:cubicBezTo>
                  <a:pt x="54611" y="45219"/>
                  <a:pt x="54711" y="41243"/>
                  <a:pt x="54071" y="36907"/>
                </a:cubicBezTo>
                <a:cubicBezTo>
                  <a:pt x="54271" y="36187"/>
                  <a:pt x="54451" y="35468"/>
                  <a:pt x="54631" y="34729"/>
                </a:cubicBezTo>
                <a:close/>
                <a:moveTo>
                  <a:pt x="63243" y="41283"/>
                </a:moveTo>
                <a:cubicBezTo>
                  <a:pt x="67919" y="45419"/>
                  <a:pt x="70117" y="48696"/>
                  <a:pt x="68898" y="49375"/>
                </a:cubicBezTo>
                <a:lnTo>
                  <a:pt x="68838" y="49415"/>
                </a:lnTo>
                <a:cubicBezTo>
                  <a:pt x="68130" y="49775"/>
                  <a:pt x="66688" y="50065"/>
                  <a:pt x="64534" y="50065"/>
                </a:cubicBezTo>
                <a:cubicBezTo>
                  <a:pt x="62859" y="50065"/>
                  <a:pt x="60753" y="49890"/>
                  <a:pt x="58227" y="49435"/>
                </a:cubicBezTo>
                <a:cubicBezTo>
                  <a:pt x="60345" y="47017"/>
                  <a:pt x="62044" y="44260"/>
                  <a:pt x="63243" y="41283"/>
                </a:cubicBezTo>
                <a:close/>
                <a:moveTo>
                  <a:pt x="29254" y="41842"/>
                </a:moveTo>
                <a:lnTo>
                  <a:pt x="29873" y="42182"/>
                </a:lnTo>
                <a:lnTo>
                  <a:pt x="30153" y="42342"/>
                </a:lnTo>
                <a:lnTo>
                  <a:pt x="31052" y="42841"/>
                </a:lnTo>
                <a:cubicBezTo>
                  <a:pt x="32910" y="43840"/>
                  <a:pt x="34729" y="44759"/>
                  <a:pt x="36467" y="45579"/>
                </a:cubicBezTo>
                <a:lnTo>
                  <a:pt x="36467" y="51893"/>
                </a:lnTo>
                <a:cubicBezTo>
                  <a:pt x="33890" y="49395"/>
                  <a:pt x="31372" y="45918"/>
                  <a:pt x="29254" y="41842"/>
                </a:cubicBezTo>
                <a:close/>
                <a:moveTo>
                  <a:pt x="13328" y="30093"/>
                </a:moveTo>
                <a:cubicBezTo>
                  <a:pt x="15286" y="31951"/>
                  <a:pt x="17365" y="33710"/>
                  <a:pt x="19523" y="35348"/>
                </a:cubicBezTo>
                <a:cubicBezTo>
                  <a:pt x="18783" y="43141"/>
                  <a:pt x="20402" y="49935"/>
                  <a:pt x="23699" y="54211"/>
                </a:cubicBezTo>
                <a:cubicBezTo>
                  <a:pt x="16785" y="49375"/>
                  <a:pt x="12589" y="40463"/>
                  <a:pt x="13248" y="30792"/>
                </a:cubicBezTo>
                <a:cubicBezTo>
                  <a:pt x="13268" y="30552"/>
                  <a:pt x="13288" y="30313"/>
                  <a:pt x="13328" y="30093"/>
                </a:cubicBezTo>
                <a:close/>
                <a:moveTo>
                  <a:pt x="37167" y="45878"/>
                </a:moveTo>
                <a:cubicBezTo>
                  <a:pt x="39844" y="47097"/>
                  <a:pt x="42582" y="48196"/>
                  <a:pt x="45379" y="49136"/>
                </a:cubicBezTo>
                <a:cubicBezTo>
                  <a:pt x="43880" y="51214"/>
                  <a:pt x="42102" y="53072"/>
                  <a:pt x="40084" y="54671"/>
                </a:cubicBezTo>
                <a:cubicBezTo>
                  <a:pt x="39045" y="54051"/>
                  <a:pt x="38066" y="53332"/>
                  <a:pt x="37167" y="52532"/>
                </a:cubicBezTo>
                <a:lnTo>
                  <a:pt x="37167" y="45878"/>
                </a:lnTo>
                <a:close/>
                <a:moveTo>
                  <a:pt x="47697" y="49875"/>
                </a:moveTo>
                <a:cubicBezTo>
                  <a:pt x="48876" y="50235"/>
                  <a:pt x="50015" y="50534"/>
                  <a:pt x="51134" y="50814"/>
                </a:cubicBezTo>
                <a:cubicBezTo>
                  <a:pt x="50934" y="51334"/>
                  <a:pt x="50694" y="51833"/>
                  <a:pt x="50435" y="52333"/>
                </a:cubicBezTo>
                <a:cubicBezTo>
                  <a:pt x="49209" y="53368"/>
                  <a:pt x="47899" y="54292"/>
                  <a:pt x="46519" y="55098"/>
                </a:cubicBezTo>
                <a:lnTo>
                  <a:pt x="46519" y="55098"/>
                </a:lnTo>
                <a:cubicBezTo>
                  <a:pt x="45812" y="55471"/>
                  <a:pt x="45076" y="55824"/>
                  <a:pt x="44340" y="56129"/>
                </a:cubicBezTo>
                <a:cubicBezTo>
                  <a:pt x="43541" y="56069"/>
                  <a:pt x="42781" y="55909"/>
                  <a:pt x="42042" y="55630"/>
                </a:cubicBezTo>
                <a:cubicBezTo>
                  <a:pt x="44180" y="53991"/>
                  <a:pt x="46098" y="52053"/>
                  <a:pt x="47697" y="49875"/>
                </a:cubicBezTo>
                <a:close/>
                <a:moveTo>
                  <a:pt x="45460" y="55685"/>
                </a:moveTo>
                <a:cubicBezTo>
                  <a:pt x="45156" y="55846"/>
                  <a:pt x="44850" y="56000"/>
                  <a:pt x="44540" y="56149"/>
                </a:cubicBezTo>
                <a:cubicBezTo>
                  <a:pt x="44845" y="56001"/>
                  <a:pt x="45153" y="55846"/>
                  <a:pt x="45460" y="55685"/>
                </a:cubicBezTo>
                <a:close/>
                <a:moveTo>
                  <a:pt x="37167" y="53911"/>
                </a:moveTo>
                <a:cubicBezTo>
                  <a:pt x="37846" y="54431"/>
                  <a:pt x="38545" y="54890"/>
                  <a:pt x="39285" y="55310"/>
                </a:cubicBezTo>
                <a:cubicBezTo>
                  <a:pt x="38605" y="55770"/>
                  <a:pt x="37906" y="56209"/>
                  <a:pt x="37167" y="56589"/>
                </a:cubicBezTo>
                <a:lnTo>
                  <a:pt x="37167" y="53911"/>
                </a:lnTo>
                <a:close/>
                <a:moveTo>
                  <a:pt x="41183" y="56209"/>
                </a:moveTo>
                <a:lnTo>
                  <a:pt x="41183" y="56229"/>
                </a:lnTo>
                <a:cubicBezTo>
                  <a:pt x="41563" y="56389"/>
                  <a:pt x="41922" y="56509"/>
                  <a:pt x="42302" y="56629"/>
                </a:cubicBezTo>
                <a:cubicBezTo>
                  <a:pt x="42462" y="56669"/>
                  <a:pt x="42602" y="56709"/>
                  <a:pt x="42761" y="56749"/>
                </a:cubicBezTo>
                <a:cubicBezTo>
                  <a:pt x="41343" y="57228"/>
                  <a:pt x="39864" y="57568"/>
                  <a:pt x="38365" y="57768"/>
                </a:cubicBezTo>
                <a:cubicBezTo>
                  <a:pt x="39345" y="57328"/>
                  <a:pt x="40284" y="56809"/>
                  <a:pt x="41183" y="56209"/>
                </a:cubicBezTo>
                <a:close/>
                <a:moveTo>
                  <a:pt x="21561" y="36867"/>
                </a:moveTo>
                <a:lnTo>
                  <a:pt x="21561" y="36867"/>
                </a:lnTo>
                <a:cubicBezTo>
                  <a:pt x="22480" y="37526"/>
                  <a:pt x="23439" y="38185"/>
                  <a:pt x="24438" y="38845"/>
                </a:cubicBezTo>
                <a:lnTo>
                  <a:pt x="24658" y="38985"/>
                </a:lnTo>
                <a:lnTo>
                  <a:pt x="25257" y="39384"/>
                </a:lnTo>
                <a:lnTo>
                  <a:pt x="25517" y="39544"/>
                </a:lnTo>
                <a:lnTo>
                  <a:pt x="26117" y="39924"/>
                </a:lnTo>
                <a:lnTo>
                  <a:pt x="26376" y="40084"/>
                </a:lnTo>
                <a:lnTo>
                  <a:pt x="26516" y="40164"/>
                </a:lnTo>
                <a:cubicBezTo>
                  <a:pt x="29254" y="45799"/>
                  <a:pt x="32811" y="50394"/>
                  <a:pt x="36487" y="53352"/>
                </a:cubicBezTo>
                <a:lnTo>
                  <a:pt x="36487" y="56888"/>
                </a:lnTo>
                <a:cubicBezTo>
                  <a:pt x="35428" y="57368"/>
                  <a:pt x="34329" y="57688"/>
                  <a:pt x="33190" y="57828"/>
                </a:cubicBezTo>
                <a:cubicBezTo>
                  <a:pt x="31052" y="57588"/>
                  <a:pt x="28954" y="57008"/>
                  <a:pt x="26976" y="56109"/>
                </a:cubicBezTo>
                <a:cubicBezTo>
                  <a:pt x="22840" y="52832"/>
                  <a:pt x="20801" y="45459"/>
                  <a:pt x="21561" y="36867"/>
                </a:cubicBezTo>
                <a:close/>
                <a:moveTo>
                  <a:pt x="43021" y="56789"/>
                </a:moveTo>
                <a:lnTo>
                  <a:pt x="43021" y="56809"/>
                </a:lnTo>
                <a:cubicBezTo>
                  <a:pt x="41643" y="57348"/>
                  <a:pt x="40224" y="57748"/>
                  <a:pt x="38765" y="58027"/>
                </a:cubicBezTo>
                <a:cubicBezTo>
                  <a:pt x="40224" y="57748"/>
                  <a:pt x="41643" y="57328"/>
                  <a:pt x="43021" y="56789"/>
                </a:cubicBezTo>
                <a:close/>
                <a:moveTo>
                  <a:pt x="36227" y="0"/>
                </a:moveTo>
                <a:cubicBezTo>
                  <a:pt x="35948" y="0"/>
                  <a:pt x="35748" y="260"/>
                  <a:pt x="35828" y="540"/>
                </a:cubicBezTo>
                <a:lnTo>
                  <a:pt x="36267" y="2098"/>
                </a:lnTo>
                <a:cubicBezTo>
                  <a:pt x="35648" y="2338"/>
                  <a:pt x="35148" y="2818"/>
                  <a:pt x="34909" y="3417"/>
                </a:cubicBezTo>
                <a:cubicBezTo>
                  <a:pt x="30992" y="3837"/>
                  <a:pt x="27196" y="5055"/>
                  <a:pt x="23799" y="7034"/>
                </a:cubicBezTo>
                <a:cubicBezTo>
                  <a:pt x="19243" y="9471"/>
                  <a:pt x="15446" y="13108"/>
                  <a:pt x="12809" y="17544"/>
                </a:cubicBezTo>
                <a:cubicBezTo>
                  <a:pt x="11693" y="17434"/>
                  <a:pt x="10692" y="17378"/>
                  <a:pt x="9816" y="17378"/>
                </a:cubicBezTo>
                <a:cubicBezTo>
                  <a:pt x="8793" y="17378"/>
                  <a:pt x="7941" y="17453"/>
                  <a:pt x="7274" y="17604"/>
                </a:cubicBezTo>
                <a:lnTo>
                  <a:pt x="2998" y="15026"/>
                </a:lnTo>
                <a:cubicBezTo>
                  <a:pt x="3058" y="14687"/>
                  <a:pt x="2998" y="14347"/>
                  <a:pt x="2838" y="14027"/>
                </a:cubicBezTo>
                <a:lnTo>
                  <a:pt x="3497" y="13228"/>
                </a:lnTo>
                <a:cubicBezTo>
                  <a:pt x="3849" y="13352"/>
                  <a:pt x="4211" y="13412"/>
                  <a:pt x="4568" y="13412"/>
                </a:cubicBezTo>
                <a:cubicBezTo>
                  <a:pt x="5588" y="13412"/>
                  <a:pt x="6572" y="12923"/>
                  <a:pt x="7194" y="12049"/>
                </a:cubicBezTo>
                <a:cubicBezTo>
                  <a:pt x="7234" y="12009"/>
                  <a:pt x="7274" y="11929"/>
                  <a:pt x="7314" y="11869"/>
                </a:cubicBezTo>
                <a:lnTo>
                  <a:pt x="7334" y="11829"/>
                </a:lnTo>
                <a:cubicBezTo>
                  <a:pt x="7374" y="11769"/>
                  <a:pt x="7414" y="11709"/>
                  <a:pt x="7454" y="11650"/>
                </a:cubicBezTo>
                <a:lnTo>
                  <a:pt x="7474" y="11610"/>
                </a:lnTo>
                <a:cubicBezTo>
                  <a:pt x="7514" y="11490"/>
                  <a:pt x="7573" y="11390"/>
                  <a:pt x="7613" y="11270"/>
                </a:cubicBezTo>
                <a:cubicBezTo>
                  <a:pt x="7613" y="11230"/>
                  <a:pt x="7633" y="11210"/>
                  <a:pt x="7633" y="11170"/>
                </a:cubicBezTo>
                <a:lnTo>
                  <a:pt x="7673" y="11050"/>
                </a:lnTo>
                <a:cubicBezTo>
                  <a:pt x="7693" y="10990"/>
                  <a:pt x="7713" y="10950"/>
                  <a:pt x="7713" y="10890"/>
                </a:cubicBezTo>
                <a:cubicBezTo>
                  <a:pt x="7733" y="10830"/>
                  <a:pt x="7733" y="10810"/>
                  <a:pt x="7733" y="10770"/>
                </a:cubicBezTo>
                <a:cubicBezTo>
                  <a:pt x="7753" y="10730"/>
                  <a:pt x="7753" y="10650"/>
                  <a:pt x="7773" y="10590"/>
                </a:cubicBezTo>
                <a:cubicBezTo>
                  <a:pt x="7773" y="10511"/>
                  <a:pt x="7773" y="10511"/>
                  <a:pt x="7773" y="10491"/>
                </a:cubicBezTo>
                <a:cubicBezTo>
                  <a:pt x="7773" y="10391"/>
                  <a:pt x="7793" y="10291"/>
                  <a:pt x="7793" y="10191"/>
                </a:cubicBezTo>
                <a:cubicBezTo>
                  <a:pt x="7793" y="8532"/>
                  <a:pt x="6534" y="7134"/>
                  <a:pt x="4876" y="6974"/>
                </a:cubicBezTo>
                <a:cubicBezTo>
                  <a:pt x="4776" y="6974"/>
                  <a:pt x="4656" y="6954"/>
                  <a:pt x="4556" y="6954"/>
                </a:cubicBezTo>
                <a:lnTo>
                  <a:pt x="4177" y="6954"/>
                </a:lnTo>
                <a:lnTo>
                  <a:pt x="4057" y="6974"/>
                </a:lnTo>
                <a:lnTo>
                  <a:pt x="3957" y="6974"/>
                </a:lnTo>
                <a:lnTo>
                  <a:pt x="3877" y="6994"/>
                </a:lnTo>
                <a:lnTo>
                  <a:pt x="3817" y="7014"/>
                </a:lnTo>
                <a:lnTo>
                  <a:pt x="3717" y="7034"/>
                </a:lnTo>
                <a:lnTo>
                  <a:pt x="3637" y="7054"/>
                </a:lnTo>
                <a:lnTo>
                  <a:pt x="3537" y="7094"/>
                </a:lnTo>
                <a:lnTo>
                  <a:pt x="3477" y="7114"/>
                </a:lnTo>
                <a:lnTo>
                  <a:pt x="3397" y="7134"/>
                </a:lnTo>
                <a:cubicBezTo>
                  <a:pt x="3197" y="7214"/>
                  <a:pt x="3018" y="7313"/>
                  <a:pt x="2838" y="7413"/>
                </a:cubicBezTo>
                <a:cubicBezTo>
                  <a:pt x="1099" y="8512"/>
                  <a:pt x="800" y="10910"/>
                  <a:pt x="2218" y="12389"/>
                </a:cubicBezTo>
                <a:lnTo>
                  <a:pt x="1799" y="13248"/>
                </a:lnTo>
                <a:cubicBezTo>
                  <a:pt x="1699" y="13228"/>
                  <a:pt x="1599" y="13208"/>
                  <a:pt x="1499" y="13208"/>
                </a:cubicBezTo>
                <a:cubicBezTo>
                  <a:pt x="680" y="13208"/>
                  <a:pt x="0" y="13887"/>
                  <a:pt x="0" y="14707"/>
                </a:cubicBezTo>
                <a:cubicBezTo>
                  <a:pt x="0" y="15546"/>
                  <a:pt x="680" y="16225"/>
                  <a:pt x="1499" y="16225"/>
                </a:cubicBezTo>
                <a:cubicBezTo>
                  <a:pt x="1799" y="16225"/>
                  <a:pt x="2098" y="16145"/>
                  <a:pt x="2338" y="15966"/>
                </a:cubicBezTo>
                <a:lnTo>
                  <a:pt x="5635" y="18563"/>
                </a:lnTo>
                <a:cubicBezTo>
                  <a:pt x="5096" y="19762"/>
                  <a:pt x="6474" y="22560"/>
                  <a:pt x="9472" y="26056"/>
                </a:cubicBezTo>
                <a:cubicBezTo>
                  <a:pt x="9052" y="27995"/>
                  <a:pt x="8832" y="29993"/>
                  <a:pt x="8832" y="31991"/>
                </a:cubicBezTo>
                <a:cubicBezTo>
                  <a:pt x="8832" y="46718"/>
                  <a:pt x="20302" y="58767"/>
                  <a:pt x="34889" y="59526"/>
                </a:cubicBezTo>
                <a:lnTo>
                  <a:pt x="35608" y="62064"/>
                </a:lnTo>
                <a:lnTo>
                  <a:pt x="34709" y="63622"/>
                </a:lnTo>
                <a:lnTo>
                  <a:pt x="33190" y="66200"/>
                </a:lnTo>
                <a:lnTo>
                  <a:pt x="26157" y="68898"/>
                </a:lnTo>
                <a:lnTo>
                  <a:pt x="26057" y="69537"/>
                </a:lnTo>
                <a:lnTo>
                  <a:pt x="49256" y="69537"/>
                </a:lnTo>
                <a:lnTo>
                  <a:pt x="49156" y="68678"/>
                </a:lnTo>
                <a:lnTo>
                  <a:pt x="48496" y="68558"/>
                </a:lnTo>
                <a:lnTo>
                  <a:pt x="39165" y="66680"/>
                </a:lnTo>
                <a:lnTo>
                  <a:pt x="37486" y="65281"/>
                </a:lnTo>
                <a:lnTo>
                  <a:pt x="38166" y="62543"/>
                </a:lnTo>
                <a:lnTo>
                  <a:pt x="38945" y="59406"/>
                </a:lnTo>
                <a:cubicBezTo>
                  <a:pt x="43121" y="59007"/>
                  <a:pt x="47177" y="57668"/>
                  <a:pt x="50774" y="55490"/>
                </a:cubicBezTo>
                <a:cubicBezTo>
                  <a:pt x="52633" y="54451"/>
                  <a:pt x="54371" y="53192"/>
                  <a:pt x="55949" y="51753"/>
                </a:cubicBezTo>
                <a:cubicBezTo>
                  <a:pt x="58581" y="52157"/>
                  <a:pt x="60909" y="52319"/>
                  <a:pt x="62904" y="52319"/>
                </a:cubicBezTo>
                <a:cubicBezTo>
                  <a:pt x="67030" y="52319"/>
                  <a:pt x="69732" y="51627"/>
                  <a:pt x="70756" y="50954"/>
                </a:cubicBezTo>
                <a:cubicBezTo>
                  <a:pt x="71036" y="51074"/>
                  <a:pt x="71675" y="51373"/>
                  <a:pt x="73194" y="52093"/>
                </a:cubicBezTo>
                <a:cubicBezTo>
                  <a:pt x="73354" y="52173"/>
                  <a:pt x="73494" y="52273"/>
                  <a:pt x="73613" y="52373"/>
                </a:cubicBezTo>
                <a:lnTo>
                  <a:pt x="73494" y="52373"/>
                </a:lnTo>
                <a:cubicBezTo>
                  <a:pt x="70976" y="52373"/>
                  <a:pt x="70396" y="55909"/>
                  <a:pt x="72794" y="56709"/>
                </a:cubicBezTo>
                <a:cubicBezTo>
                  <a:pt x="73055" y="56796"/>
                  <a:pt x="73308" y="56836"/>
                  <a:pt x="73547" y="56836"/>
                </a:cubicBezTo>
                <a:cubicBezTo>
                  <a:pt x="75510" y="56836"/>
                  <a:pt x="76631" y="54165"/>
                  <a:pt x="74832" y="52812"/>
                </a:cubicBezTo>
                <a:lnTo>
                  <a:pt x="74832" y="52812"/>
                </a:lnTo>
                <a:lnTo>
                  <a:pt x="74832" y="52832"/>
                </a:lnTo>
                <a:cubicBezTo>
                  <a:pt x="74632" y="52173"/>
                  <a:pt x="74173" y="51633"/>
                  <a:pt x="73553" y="51354"/>
                </a:cubicBezTo>
                <a:cubicBezTo>
                  <a:pt x="72235" y="50734"/>
                  <a:pt x="71535" y="50414"/>
                  <a:pt x="71176" y="50255"/>
                </a:cubicBezTo>
                <a:cubicBezTo>
                  <a:pt x="71335" y="48556"/>
                  <a:pt x="68538" y="44779"/>
                  <a:pt x="63563" y="40423"/>
                </a:cubicBezTo>
                <a:cubicBezTo>
                  <a:pt x="64542" y="37686"/>
                  <a:pt x="65101" y="34829"/>
                  <a:pt x="65201" y="31931"/>
                </a:cubicBezTo>
                <a:cubicBezTo>
                  <a:pt x="65801" y="16645"/>
                  <a:pt x="54191" y="4076"/>
                  <a:pt x="39205" y="3317"/>
                </a:cubicBezTo>
                <a:cubicBezTo>
                  <a:pt x="38965" y="2758"/>
                  <a:pt x="38485" y="2318"/>
                  <a:pt x="37926" y="2118"/>
                </a:cubicBezTo>
                <a:lnTo>
                  <a:pt x="38345" y="520"/>
                </a:lnTo>
                <a:cubicBezTo>
                  <a:pt x="38425" y="260"/>
                  <a:pt x="38226" y="0"/>
                  <a:pt x="3794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5"/>
          <p:cNvGrpSpPr/>
          <p:nvPr/>
        </p:nvGrpSpPr>
        <p:grpSpPr>
          <a:xfrm>
            <a:off x="-458651" y="0"/>
            <a:ext cx="9638828" cy="5143550"/>
            <a:chOff x="-458651" y="0"/>
            <a:chExt cx="9638828" cy="5143550"/>
          </a:xfrm>
        </p:grpSpPr>
        <p:sp>
          <p:nvSpPr>
            <p:cNvPr id="165" name="Google Shape;165;p5"/>
            <p:cNvSpPr/>
            <p:nvPr/>
          </p:nvSpPr>
          <p:spPr>
            <a:xfrm>
              <a:off x="-36275" y="4893"/>
              <a:ext cx="9216452" cy="2775000"/>
            </a:xfrm>
            <a:custGeom>
              <a:avLst/>
              <a:gdLst/>
              <a:ahLst/>
              <a:cxnLst/>
              <a:rect l="l" t="t" r="r" b="b"/>
              <a:pathLst>
                <a:path w="285317" h="111000" extrusionOk="0">
                  <a:moveTo>
                    <a:pt x="0" y="0"/>
                  </a:moveTo>
                  <a:lnTo>
                    <a:pt x="0" y="108740"/>
                  </a:lnTo>
                  <a:cubicBezTo>
                    <a:pt x="27482" y="66216"/>
                    <a:pt x="80756" y="12348"/>
                    <a:pt x="141951" y="12348"/>
                  </a:cubicBezTo>
                  <a:cubicBezTo>
                    <a:pt x="204218" y="12348"/>
                    <a:pt x="258268" y="67243"/>
                    <a:pt x="285316" y="110999"/>
                  </a:cubicBezTo>
                  <a:lnTo>
                    <a:pt x="285316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7649750" y="10177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167" name="Google Shape;167;p5"/>
            <p:cNvGrpSpPr/>
            <p:nvPr/>
          </p:nvGrpSpPr>
          <p:grpSpPr>
            <a:xfrm>
              <a:off x="8323904" y="318410"/>
              <a:ext cx="618167" cy="2657882"/>
              <a:chOff x="3199125" y="238275"/>
              <a:chExt cx="1214950" cy="5223825"/>
            </a:xfrm>
          </p:grpSpPr>
          <p:sp>
            <p:nvSpPr>
              <p:cNvPr id="168" name="Google Shape;168;p5"/>
              <p:cNvSpPr/>
              <p:nvPr/>
            </p:nvSpPr>
            <p:spPr>
              <a:xfrm>
                <a:off x="3199125" y="238275"/>
                <a:ext cx="1214950" cy="5223825"/>
              </a:xfrm>
              <a:custGeom>
                <a:avLst/>
                <a:gdLst/>
                <a:ahLst/>
                <a:cxnLst/>
                <a:rect l="l" t="t" r="r" b="b"/>
                <a:pathLst>
                  <a:path w="48598" h="208953" extrusionOk="0">
                    <a:moveTo>
                      <a:pt x="24299" y="0"/>
                    </a:moveTo>
                    <a:cubicBezTo>
                      <a:pt x="12149" y="0"/>
                      <a:pt x="0" y="10998"/>
                      <a:pt x="0" y="32993"/>
                    </a:cubicBezTo>
                    <a:lnTo>
                      <a:pt x="0" y="208953"/>
                    </a:lnTo>
                    <a:lnTo>
                      <a:pt x="48598" y="208953"/>
                    </a:lnTo>
                    <a:lnTo>
                      <a:pt x="48598" y="32993"/>
                    </a:lnTo>
                    <a:cubicBezTo>
                      <a:pt x="48598" y="10998"/>
                      <a:pt x="36448" y="0"/>
                      <a:pt x="24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3327250" y="392450"/>
                <a:ext cx="958675" cy="4886675"/>
              </a:xfrm>
              <a:custGeom>
                <a:avLst/>
                <a:gdLst/>
                <a:ahLst/>
                <a:cxnLst/>
                <a:rect l="l" t="t" r="r" b="b"/>
                <a:pathLst>
                  <a:path w="38347" h="195467" extrusionOk="0">
                    <a:moveTo>
                      <a:pt x="19174" y="0"/>
                    </a:moveTo>
                    <a:cubicBezTo>
                      <a:pt x="9587" y="0"/>
                      <a:pt x="1" y="11374"/>
                      <a:pt x="1" y="34120"/>
                    </a:cubicBezTo>
                    <a:lnTo>
                      <a:pt x="1" y="195466"/>
                    </a:lnTo>
                    <a:lnTo>
                      <a:pt x="38347" y="195466"/>
                    </a:lnTo>
                    <a:lnTo>
                      <a:pt x="38347" y="34120"/>
                    </a:lnTo>
                    <a:cubicBezTo>
                      <a:pt x="38347" y="11374"/>
                      <a:pt x="28760" y="0"/>
                      <a:pt x="19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3233000" y="2473350"/>
                <a:ext cx="1181075" cy="333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332" extrusionOk="0">
                    <a:moveTo>
                      <a:pt x="0" y="0"/>
                    </a:moveTo>
                    <a:lnTo>
                      <a:pt x="0" y="1331"/>
                    </a:lnTo>
                    <a:lnTo>
                      <a:pt x="47243" y="1331"/>
                    </a:lnTo>
                    <a:lnTo>
                      <a:pt x="472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3233000" y="4046875"/>
                <a:ext cx="1181075" cy="45000"/>
              </a:xfrm>
              <a:custGeom>
                <a:avLst/>
                <a:gdLst/>
                <a:ahLst/>
                <a:cxnLst/>
                <a:rect l="l" t="t" r="r" b="b"/>
                <a:pathLst>
                  <a:path w="47243" h="1800" extrusionOk="0">
                    <a:moveTo>
                      <a:pt x="0" y="1"/>
                    </a:moveTo>
                    <a:lnTo>
                      <a:pt x="0" y="1800"/>
                    </a:lnTo>
                    <a:lnTo>
                      <a:pt x="47243" y="1800"/>
                    </a:lnTo>
                    <a:lnTo>
                      <a:pt x="472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3799200" y="308975"/>
                <a:ext cx="48700" cy="5111225"/>
              </a:xfrm>
              <a:custGeom>
                <a:avLst/>
                <a:gdLst/>
                <a:ahLst/>
                <a:cxnLst/>
                <a:rect l="l" t="t" r="r" b="b"/>
                <a:pathLst>
                  <a:path w="1948" h="204449" extrusionOk="0">
                    <a:moveTo>
                      <a:pt x="0" y="0"/>
                    </a:moveTo>
                    <a:lnTo>
                      <a:pt x="0" y="204449"/>
                    </a:lnTo>
                    <a:lnTo>
                      <a:pt x="1947" y="204449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" name="Google Shape;173;p5"/>
            <p:cNvSpPr/>
            <p:nvPr/>
          </p:nvSpPr>
          <p:spPr>
            <a:xfrm>
              <a:off x="-50" y="4104340"/>
              <a:ext cx="9144000" cy="839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374875" y="21865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76" name="Google Shape;176;p5"/>
            <p:cNvSpPr/>
            <p:nvPr/>
          </p:nvSpPr>
          <p:spPr>
            <a:xfrm>
              <a:off x="71575" y="8182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77" name="Google Shape;177;p5"/>
            <p:cNvSpPr/>
            <p:nvPr/>
          </p:nvSpPr>
          <p:spPr>
            <a:xfrm>
              <a:off x="8310900" y="37622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78" name="Google Shape;178;p5"/>
            <p:cNvSpPr/>
            <p:nvPr/>
          </p:nvSpPr>
          <p:spPr>
            <a:xfrm>
              <a:off x="6971750" y="1189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179" name="Google Shape;179;p5"/>
            <p:cNvSpPr/>
            <p:nvPr/>
          </p:nvSpPr>
          <p:spPr>
            <a:xfrm>
              <a:off x="-186175" y="3394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180" name="Google Shape;180;p5"/>
            <p:cNvGrpSpPr/>
            <p:nvPr/>
          </p:nvGrpSpPr>
          <p:grpSpPr>
            <a:xfrm>
              <a:off x="-458651" y="0"/>
              <a:ext cx="1106010" cy="4940024"/>
              <a:chOff x="-458651" y="0"/>
              <a:chExt cx="1106010" cy="4940024"/>
            </a:xfrm>
          </p:grpSpPr>
          <p:sp>
            <p:nvSpPr>
              <p:cNvPr id="181" name="Google Shape;181;p5"/>
              <p:cNvSpPr/>
              <p:nvPr/>
            </p:nvSpPr>
            <p:spPr>
              <a:xfrm>
                <a:off x="-14227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-97731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-14145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-54833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-299186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5"/>
              <p:cNvSpPr/>
              <p:nvPr/>
            </p:nvSpPr>
            <p:spPr>
              <a:xfrm>
                <a:off x="-299186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-189466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-264868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-264868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-417485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-417485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5"/>
              <p:cNvSpPr/>
              <p:nvPr/>
            </p:nvSpPr>
            <p:spPr>
              <a:xfrm>
                <a:off x="-458651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5"/>
              <p:cNvSpPr/>
              <p:nvPr/>
            </p:nvSpPr>
            <p:spPr>
              <a:xfrm>
                <a:off x="290660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287278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-274272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-274272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7" name="Google Shape;197;p5"/>
          <p:cNvSpPr txBox="1">
            <a:spLocks noGrp="1"/>
          </p:cNvSpPr>
          <p:nvPr>
            <p:ph type="subTitle" idx="1"/>
          </p:nvPr>
        </p:nvSpPr>
        <p:spPr>
          <a:xfrm>
            <a:off x="715100" y="1468213"/>
            <a:ext cx="15312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8" name="Google Shape;198;p5"/>
          <p:cNvSpPr txBox="1">
            <a:spLocks noGrp="1"/>
          </p:cNvSpPr>
          <p:nvPr>
            <p:ph type="subTitle" idx="2"/>
          </p:nvPr>
        </p:nvSpPr>
        <p:spPr>
          <a:xfrm>
            <a:off x="715100" y="2900863"/>
            <a:ext cx="1531200" cy="4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latin typeface="Reggae One"/>
                <a:ea typeface="Reggae One"/>
                <a:cs typeface="Reggae One"/>
                <a:sym typeface="Regga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subTitle" idx="3"/>
          </p:nvPr>
        </p:nvSpPr>
        <p:spPr>
          <a:xfrm>
            <a:off x="720000" y="1953313"/>
            <a:ext cx="4297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ubTitle" idx="4"/>
          </p:nvPr>
        </p:nvSpPr>
        <p:spPr>
          <a:xfrm>
            <a:off x="715106" y="3385963"/>
            <a:ext cx="4297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6"/>
          <p:cNvGrpSpPr/>
          <p:nvPr/>
        </p:nvGrpSpPr>
        <p:grpSpPr>
          <a:xfrm>
            <a:off x="-262008" y="0"/>
            <a:ext cx="9864655" cy="5143550"/>
            <a:chOff x="-262008" y="0"/>
            <a:chExt cx="9864655" cy="5143550"/>
          </a:xfrm>
        </p:grpSpPr>
        <p:sp>
          <p:nvSpPr>
            <p:cNvPr id="204" name="Google Shape;204;p6"/>
            <p:cNvSpPr/>
            <p:nvPr/>
          </p:nvSpPr>
          <p:spPr>
            <a:xfrm>
              <a:off x="-50" y="4104340"/>
              <a:ext cx="9144000" cy="839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6759025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208" name="Google Shape;208;p6"/>
            <p:cNvSpPr/>
            <p:nvPr/>
          </p:nvSpPr>
          <p:spPr>
            <a:xfrm>
              <a:off x="8058725" y="242717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209" name="Google Shape;209;p6"/>
            <p:cNvSpPr/>
            <p:nvPr/>
          </p:nvSpPr>
          <p:spPr>
            <a:xfrm>
              <a:off x="1010225" y="1748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210" name="Google Shape;210;p6"/>
            <p:cNvSpPr/>
            <p:nvPr/>
          </p:nvSpPr>
          <p:spPr>
            <a:xfrm>
              <a:off x="154050" y="30323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211" name="Google Shape;211;p6"/>
            <p:cNvSpPr/>
            <p:nvPr/>
          </p:nvSpPr>
          <p:spPr>
            <a:xfrm>
              <a:off x="8428900" y="316677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212" name="Google Shape;212;p6"/>
            <p:cNvGrpSpPr/>
            <p:nvPr/>
          </p:nvGrpSpPr>
          <p:grpSpPr>
            <a:xfrm>
              <a:off x="-262008" y="1776169"/>
              <a:ext cx="893416" cy="2328193"/>
              <a:chOff x="3901053" y="2117772"/>
              <a:chExt cx="356141" cy="1157844"/>
            </a:xfrm>
          </p:grpSpPr>
          <p:sp>
            <p:nvSpPr>
              <p:cNvPr id="213" name="Google Shape;213;p6"/>
              <p:cNvSpPr/>
              <p:nvPr/>
            </p:nvSpPr>
            <p:spPr>
              <a:xfrm>
                <a:off x="3901053" y="3259845"/>
                <a:ext cx="356141" cy="15770"/>
              </a:xfrm>
              <a:custGeom>
                <a:avLst/>
                <a:gdLst/>
                <a:ahLst/>
                <a:cxnLst/>
                <a:rect l="l" t="t" r="r" b="b"/>
                <a:pathLst>
                  <a:path w="12940" h="573" extrusionOk="0">
                    <a:moveTo>
                      <a:pt x="6475" y="1"/>
                    </a:moveTo>
                    <a:cubicBezTo>
                      <a:pt x="2900" y="1"/>
                      <a:pt x="1" y="126"/>
                      <a:pt x="1" y="282"/>
                    </a:cubicBezTo>
                    <a:cubicBezTo>
                      <a:pt x="1" y="437"/>
                      <a:pt x="2900" y="572"/>
                      <a:pt x="6475" y="572"/>
                    </a:cubicBezTo>
                    <a:cubicBezTo>
                      <a:pt x="10040" y="572"/>
                      <a:pt x="12939" y="437"/>
                      <a:pt x="12939" y="282"/>
                    </a:cubicBezTo>
                    <a:cubicBezTo>
                      <a:pt x="12939" y="126"/>
                      <a:pt x="10040" y="1"/>
                      <a:pt x="6475" y="1"/>
                    </a:cubicBezTo>
                    <a:close/>
                  </a:path>
                </a:pathLst>
              </a:custGeom>
              <a:solidFill>
                <a:srgbClr val="3D24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6"/>
              <p:cNvSpPr/>
              <p:nvPr/>
            </p:nvSpPr>
            <p:spPr>
              <a:xfrm>
                <a:off x="4088702" y="2142927"/>
                <a:ext cx="9468" cy="6027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4" y="73"/>
                      <a:pt x="218" y="157"/>
                      <a:pt x="343" y="219"/>
                    </a:cubicBezTo>
                    <a:cubicBezTo>
                      <a:pt x="239" y="136"/>
                      <a:pt x="125" y="63"/>
                      <a:pt x="0" y="1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6"/>
              <p:cNvSpPr/>
              <p:nvPr/>
            </p:nvSpPr>
            <p:spPr>
              <a:xfrm>
                <a:off x="3924805" y="2117772"/>
                <a:ext cx="284913" cy="232015"/>
              </a:xfrm>
              <a:custGeom>
                <a:avLst/>
                <a:gdLst/>
                <a:ahLst/>
                <a:cxnLst/>
                <a:rect l="l" t="t" r="r" b="b"/>
                <a:pathLst>
                  <a:path w="10352" h="8430" extrusionOk="0">
                    <a:moveTo>
                      <a:pt x="5488" y="0"/>
                    </a:moveTo>
                    <a:lnTo>
                      <a:pt x="5488" y="0"/>
                    </a:lnTo>
                    <a:cubicBezTo>
                      <a:pt x="4937" y="291"/>
                      <a:pt x="4344" y="603"/>
                      <a:pt x="4199" y="1071"/>
                    </a:cubicBezTo>
                    <a:cubicBezTo>
                      <a:pt x="4074" y="1476"/>
                      <a:pt x="3949" y="1517"/>
                      <a:pt x="3887" y="1933"/>
                    </a:cubicBezTo>
                    <a:cubicBezTo>
                      <a:pt x="3814" y="2338"/>
                      <a:pt x="4770" y="2764"/>
                      <a:pt x="4209" y="2920"/>
                    </a:cubicBezTo>
                    <a:cubicBezTo>
                      <a:pt x="3991" y="2972"/>
                      <a:pt x="3752" y="2983"/>
                      <a:pt x="3606" y="3097"/>
                    </a:cubicBezTo>
                    <a:cubicBezTo>
                      <a:pt x="3523" y="3180"/>
                      <a:pt x="3471" y="3274"/>
                      <a:pt x="3451" y="3378"/>
                    </a:cubicBezTo>
                    <a:cubicBezTo>
                      <a:pt x="3347" y="3617"/>
                      <a:pt x="3180" y="3825"/>
                      <a:pt x="2962" y="3970"/>
                    </a:cubicBezTo>
                    <a:cubicBezTo>
                      <a:pt x="2910" y="4013"/>
                      <a:pt x="2844" y="4035"/>
                      <a:pt x="2775" y="4035"/>
                    </a:cubicBezTo>
                    <a:cubicBezTo>
                      <a:pt x="2761" y="4035"/>
                      <a:pt x="2747" y="4034"/>
                      <a:pt x="2734" y="4032"/>
                    </a:cubicBezTo>
                    <a:cubicBezTo>
                      <a:pt x="2682" y="4022"/>
                      <a:pt x="2640" y="3991"/>
                      <a:pt x="2609" y="3949"/>
                    </a:cubicBezTo>
                    <a:cubicBezTo>
                      <a:pt x="2370" y="3710"/>
                      <a:pt x="2131" y="3471"/>
                      <a:pt x="2100" y="3191"/>
                    </a:cubicBezTo>
                    <a:cubicBezTo>
                      <a:pt x="2089" y="3097"/>
                      <a:pt x="2110" y="2993"/>
                      <a:pt x="2152" y="2910"/>
                    </a:cubicBezTo>
                    <a:lnTo>
                      <a:pt x="2152" y="2910"/>
                    </a:lnTo>
                    <a:cubicBezTo>
                      <a:pt x="2027" y="2983"/>
                      <a:pt x="1902" y="3066"/>
                      <a:pt x="1777" y="3149"/>
                    </a:cubicBezTo>
                    <a:cubicBezTo>
                      <a:pt x="1486" y="3357"/>
                      <a:pt x="1247" y="3617"/>
                      <a:pt x="1258" y="3908"/>
                    </a:cubicBezTo>
                    <a:cubicBezTo>
                      <a:pt x="1289" y="4458"/>
                      <a:pt x="2172" y="4791"/>
                      <a:pt x="2432" y="5311"/>
                    </a:cubicBezTo>
                    <a:cubicBezTo>
                      <a:pt x="2484" y="5394"/>
                      <a:pt x="2484" y="5487"/>
                      <a:pt x="2432" y="5560"/>
                    </a:cubicBezTo>
                    <a:cubicBezTo>
                      <a:pt x="2355" y="5623"/>
                      <a:pt x="2259" y="5658"/>
                      <a:pt x="2160" y="5658"/>
                    </a:cubicBezTo>
                    <a:cubicBezTo>
                      <a:pt x="2112" y="5658"/>
                      <a:pt x="2064" y="5650"/>
                      <a:pt x="2016" y="5633"/>
                    </a:cubicBezTo>
                    <a:cubicBezTo>
                      <a:pt x="1881" y="5602"/>
                      <a:pt x="1757" y="5529"/>
                      <a:pt x="1653" y="5446"/>
                    </a:cubicBezTo>
                    <a:cubicBezTo>
                      <a:pt x="1528" y="5508"/>
                      <a:pt x="1507" y="5633"/>
                      <a:pt x="1466" y="5726"/>
                    </a:cubicBezTo>
                    <a:cubicBezTo>
                      <a:pt x="1409" y="5831"/>
                      <a:pt x="1315" y="5886"/>
                      <a:pt x="1213" y="5886"/>
                    </a:cubicBezTo>
                    <a:cubicBezTo>
                      <a:pt x="1184" y="5886"/>
                      <a:pt x="1153" y="5881"/>
                      <a:pt x="1123" y="5872"/>
                    </a:cubicBezTo>
                    <a:cubicBezTo>
                      <a:pt x="1071" y="5851"/>
                      <a:pt x="1029" y="5799"/>
                      <a:pt x="1029" y="5737"/>
                    </a:cubicBezTo>
                    <a:cubicBezTo>
                      <a:pt x="956" y="5415"/>
                      <a:pt x="1050" y="5082"/>
                      <a:pt x="1258" y="4843"/>
                    </a:cubicBezTo>
                    <a:lnTo>
                      <a:pt x="1258" y="4843"/>
                    </a:lnTo>
                    <a:cubicBezTo>
                      <a:pt x="1019" y="5082"/>
                      <a:pt x="697" y="5269"/>
                      <a:pt x="447" y="5487"/>
                    </a:cubicBezTo>
                    <a:cubicBezTo>
                      <a:pt x="198" y="5716"/>
                      <a:pt x="0" y="5986"/>
                      <a:pt x="135" y="6267"/>
                    </a:cubicBezTo>
                    <a:cubicBezTo>
                      <a:pt x="271" y="6547"/>
                      <a:pt x="676" y="6714"/>
                      <a:pt x="977" y="6921"/>
                    </a:cubicBezTo>
                    <a:cubicBezTo>
                      <a:pt x="1320" y="7160"/>
                      <a:pt x="1538" y="7472"/>
                      <a:pt x="1871" y="7722"/>
                    </a:cubicBezTo>
                    <a:cubicBezTo>
                      <a:pt x="2380" y="8106"/>
                      <a:pt x="3128" y="8324"/>
                      <a:pt x="3877" y="8397"/>
                    </a:cubicBezTo>
                    <a:cubicBezTo>
                      <a:pt x="4140" y="8419"/>
                      <a:pt x="4404" y="8429"/>
                      <a:pt x="4669" y="8429"/>
                    </a:cubicBezTo>
                    <a:cubicBezTo>
                      <a:pt x="5167" y="8429"/>
                      <a:pt x="5667" y="8392"/>
                      <a:pt x="6163" y="8324"/>
                    </a:cubicBezTo>
                    <a:cubicBezTo>
                      <a:pt x="6797" y="8252"/>
                      <a:pt x="7421" y="8148"/>
                      <a:pt x="8044" y="8023"/>
                    </a:cubicBezTo>
                    <a:lnTo>
                      <a:pt x="8044" y="8023"/>
                    </a:lnTo>
                    <a:lnTo>
                      <a:pt x="7410" y="8200"/>
                    </a:lnTo>
                    <a:cubicBezTo>
                      <a:pt x="8148" y="8065"/>
                      <a:pt x="8304" y="7888"/>
                      <a:pt x="8927" y="7587"/>
                    </a:cubicBezTo>
                    <a:cubicBezTo>
                      <a:pt x="9551" y="7285"/>
                      <a:pt x="10060" y="6849"/>
                      <a:pt x="10206" y="6339"/>
                    </a:cubicBezTo>
                    <a:cubicBezTo>
                      <a:pt x="10351" y="5820"/>
                      <a:pt x="10071" y="5248"/>
                      <a:pt x="9426" y="4968"/>
                    </a:cubicBezTo>
                    <a:lnTo>
                      <a:pt x="9426" y="4968"/>
                    </a:lnTo>
                    <a:cubicBezTo>
                      <a:pt x="9416" y="5165"/>
                      <a:pt x="9509" y="5373"/>
                      <a:pt x="9541" y="5570"/>
                    </a:cubicBezTo>
                    <a:cubicBezTo>
                      <a:pt x="9593" y="5799"/>
                      <a:pt x="9489" y="6028"/>
                      <a:pt x="9291" y="6142"/>
                    </a:cubicBezTo>
                    <a:cubicBezTo>
                      <a:pt x="9164" y="6211"/>
                      <a:pt x="9062" y="6243"/>
                      <a:pt x="8974" y="6243"/>
                    </a:cubicBezTo>
                    <a:cubicBezTo>
                      <a:pt x="8811" y="6243"/>
                      <a:pt x="8703" y="6131"/>
                      <a:pt x="8595" y="5934"/>
                    </a:cubicBezTo>
                    <a:cubicBezTo>
                      <a:pt x="8429" y="5622"/>
                      <a:pt x="8668" y="5165"/>
                      <a:pt x="8896" y="4905"/>
                    </a:cubicBezTo>
                    <a:cubicBezTo>
                      <a:pt x="10081" y="3554"/>
                      <a:pt x="9156" y="2266"/>
                      <a:pt x="8688" y="2255"/>
                    </a:cubicBezTo>
                    <a:lnTo>
                      <a:pt x="8688" y="2255"/>
                    </a:lnTo>
                    <a:cubicBezTo>
                      <a:pt x="9187" y="2775"/>
                      <a:pt x="9000" y="3627"/>
                      <a:pt x="8345" y="3908"/>
                    </a:cubicBezTo>
                    <a:cubicBezTo>
                      <a:pt x="8252" y="3949"/>
                      <a:pt x="8158" y="3970"/>
                      <a:pt x="8065" y="3970"/>
                    </a:cubicBezTo>
                    <a:cubicBezTo>
                      <a:pt x="7857" y="3949"/>
                      <a:pt x="7701" y="3793"/>
                      <a:pt x="7680" y="3585"/>
                    </a:cubicBezTo>
                    <a:cubicBezTo>
                      <a:pt x="7545" y="2910"/>
                      <a:pt x="7535" y="3107"/>
                      <a:pt x="7919" y="2474"/>
                    </a:cubicBezTo>
                    <a:cubicBezTo>
                      <a:pt x="8013" y="2318"/>
                      <a:pt x="8117" y="2151"/>
                      <a:pt x="8044" y="1985"/>
                    </a:cubicBezTo>
                    <a:cubicBezTo>
                      <a:pt x="7951" y="1788"/>
                      <a:pt x="7618" y="1694"/>
                      <a:pt x="7337" y="1601"/>
                    </a:cubicBezTo>
                    <a:cubicBezTo>
                      <a:pt x="6974" y="1476"/>
                      <a:pt x="6620" y="1320"/>
                      <a:pt x="6288" y="1123"/>
                    </a:cubicBezTo>
                    <a:lnTo>
                      <a:pt x="6288" y="1123"/>
                    </a:lnTo>
                    <a:cubicBezTo>
                      <a:pt x="6828" y="1559"/>
                      <a:pt x="6994" y="2203"/>
                      <a:pt x="6672" y="2723"/>
                    </a:cubicBezTo>
                    <a:cubicBezTo>
                      <a:pt x="6610" y="2837"/>
                      <a:pt x="6516" y="2910"/>
                      <a:pt x="6402" y="2941"/>
                    </a:cubicBezTo>
                    <a:cubicBezTo>
                      <a:pt x="6368" y="2949"/>
                      <a:pt x="6336" y="2952"/>
                      <a:pt x="6303" y="2952"/>
                    </a:cubicBezTo>
                    <a:cubicBezTo>
                      <a:pt x="6077" y="2952"/>
                      <a:pt x="5889" y="2775"/>
                      <a:pt x="5789" y="2629"/>
                    </a:cubicBezTo>
                    <a:cubicBezTo>
                      <a:pt x="5508" y="2214"/>
                      <a:pt x="4563" y="2089"/>
                      <a:pt x="4500" y="1632"/>
                    </a:cubicBezTo>
                    <a:cubicBezTo>
                      <a:pt x="4490" y="1403"/>
                      <a:pt x="4552" y="1174"/>
                      <a:pt x="4677" y="977"/>
                    </a:cubicBezTo>
                    <a:cubicBezTo>
                      <a:pt x="4885" y="603"/>
                      <a:pt x="5155" y="270"/>
                      <a:pt x="5488" y="0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6"/>
              <p:cNvSpPr/>
              <p:nvPr/>
            </p:nvSpPr>
            <p:spPr>
              <a:xfrm>
                <a:off x="3984281" y="2188422"/>
                <a:ext cx="15495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4" extrusionOk="0">
                    <a:moveTo>
                      <a:pt x="562" y="0"/>
                    </a:moveTo>
                    <a:lnTo>
                      <a:pt x="562" y="0"/>
                    </a:lnTo>
                    <a:cubicBezTo>
                      <a:pt x="323" y="10"/>
                      <a:pt x="115" y="146"/>
                      <a:pt x="1" y="353"/>
                    </a:cubicBezTo>
                    <a:cubicBezTo>
                      <a:pt x="198" y="239"/>
                      <a:pt x="385" y="125"/>
                      <a:pt x="562" y="0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4108132" y="2223018"/>
                <a:ext cx="2312" cy="1734"/>
              </a:xfrm>
              <a:custGeom>
                <a:avLst/>
                <a:gdLst/>
                <a:ahLst/>
                <a:cxnLst/>
                <a:rect l="l" t="t" r="r" b="b"/>
                <a:pathLst>
                  <a:path w="84" h="63" extrusionOk="0">
                    <a:moveTo>
                      <a:pt x="43" y="0"/>
                    </a:moveTo>
                    <a:cubicBezTo>
                      <a:pt x="23" y="0"/>
                      <a:pt x="1" y="12"/>
                      <a:pt x="1" y="32"/>
                    </a:cubicBezTo>
                    <a:cubicBezTo>
                      <a:pt x="32" y="32"/>
                      <a:pt x="53" y="42"/>
                      <a:pt x="74" y="63"/>
                    </a:cubicBezTo>
                    <a:cubicBezTo>
                      <a:pt x="84" y="42"/>
                      <a:pt x="84" y="32"/>
                      <a:pt x="74" y="11"/>
                    </a:cubicBezTo>
                    <a:cubicBezTo>
                      <a:pt x="66" y="4"/>
                      <a:pt x="55" y="0"/>
                      <a:pt x="43" y="0"/>
                    </a:cubicBezTo>
                    <a:close/>
                  </a:path>
                </a:pathLst>
              </a:custGeom>
              <a:solidFill>
                <a:srgbClr val="FFE3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3994024" y="2204990"/>
                <a:ext cx="166786" cy="13764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5001" extrusionOk="0">
                    <a:moveTo>
                      <a:pt x="2765" y="1"/>
                    </a:moveTo>
                    <a:cubicBezTo>
                      <a:pt x="2546" y="614"/>
                      <a:pt x="2079" y="1113"/>
                      <a:pt x="1476" y="1383"/>
                    </a:cubicBezTo>
                    <a:cubicBezTo>
                      <a:pt x="1414" y="1404"/>
                      <a:pt x="1341" y="1445"/>
                      <a:pt x="1289" y="1487"/>
                    </a:cubicBezTo>
                    <a:cubicBezTo>
                      <a:pt x="1060" y="1747"/>
                      <a:pt x="1518" y="2183"/>
                      <a:pt x="1310" y="2464"/>
                    </a:cubicBezTo>
                    <a:cubicBezTo>
                      <a:pt x="1237" y="2537"/>
                      <a:pt x="1154" y="2589"/>
                      <a:pt x="1050" y="2620"/>
                    </a:cubicBezTo>
                    <a:cubicBezTo>
                      <a:pt x="458" y="2890"/>
                      <a:pt x="52" y="3461"/>
                      <a:pt x="11" y="4116"/>
                    </a:cubicBezTo>
                    <a:cubicBezTo>
                      <a:pt x="0" y="4241"/>
                      <a:pt x="31" y="4376"/>
                      <a:pt x="83" y="4480"/>
                    </a:cubicBezTo>
                    <a:cubicBezTo>
                      <a:pt x="219" y="4750"/>
                      <a:pt x="551" y="4812"/>
                      <a:pt x="842" y="4854"/>
                    </a:cubicBezTo>
                    <a:cubicBezTo>
                      <a:pt x="1414" y="4937"/>
                      <a:pt x="1985" y="4989"/>
                      <a:pt x="2567" y="5000"/>
                    </a:cubicBezTo>
                    <a:cubicBezTo>
                      <a:pt x="2596" y="5000"/>
                      <a:pt x="2625" y="5000"/>
                      <a:pt x="2654" y="5000"/>
                    </a:cubicBezTo>
                    <a:cubicBezTo>
                      <a:pt x="3435" y="5000"/>
                      <a:pt x="4206" y="4866"/>
                      <a:pt x="4947" y="4615"/>
                    </a:cubicBezTo>
                    <a:lnTo>
                      <a:pt x="4947" y="4615"/>
                    </a:lnTo>
                    <a:lnTo>
                      <a:pt x="4802" y="4875"/>
                    </a:lnTo>
                    <a:cubicBezTo>
                      <a:pt x="5186" y="4771"/>
                      <a:pt x="5529" y="4573"/>
                      <a:pt x="5810" y="4303"/>
                    </a:cubicBezTo>
                    <a:cubicBezTo>
                      <a:pt x="5914" y="4231"/>
                      <a:pt x="5976" y="4127"/>
                      <a:pt x="6007" y="4002"/>
                    </a:cubicBezTo>
                    <a:cubicBezTo>
                      <a:pt x="6059" y="3711"/>
                      <a:pt x="5758" y="3503"/>
                      <a:pt x="5508" y="3358"/>
                    </a:cubicBezTo>
                    <a:cubicBezTo>
                      <a:pt x="5093" y="3108"/>
                      <a:pt x="4698" y="2755"/>
                      <a:pt x="4594" y="2287"/>
                    </a:cubicBezTo>
                    <a:cubicBezTo>
                      <a:pt x="4542" y="1996"/>
                      <a:pt x="4604" y="1695"/>
                      <a:pt x="4583" y="1404"/>
                    </a:cubicBezTo>
                    <a:cubicBezTo>
                      <a:pt x="4573" y="1134"/>
                      <a:pt x="4459" y="832"/>
                      <a:pt x="4230" y="707"/>
                    </a:cubicBezTo>
                    <a:cubicBezTo>
                      <a:pt x="4230" y="728"/>
                      <a:pt x="4220" y="739"/>
                      <a:pt x="4220" y="759"/>
                    </a:cubicBezTo>
                    <a:cubicBezTo>
                      <a:pt x="4053" y="1144"/>
                      <a:pt x="3742" y="1466"/>
                      <a:pt x="3357" y="1653"/>
                    </a:cubicBezTo>
                    <a:cubicBezTo>
                      <a:pt x="3297" y="1688"/>
                      <a:pt x="3222" y="1708"/>
                      <a:pt x="3145" y="1708"/>
                    </a:cubicBezTo>
                    <a:cubicBezTo>
                      <a:pt x="3129" y="1708"/>
                      <a:pt x="3113" y="1707"/>
                      <a:pt x="3097" y="1705"/>
                    </a:cubicBezTo>
                    <a:cubicBezTo>
                      <a:pt x="2952" y="1674"/>
                      <a:pt x="2869" y="1518"/>
                      <a:pt x="2817" y="1383"/>
                    </a:cubicBezTo>
                    <a:cubicBezTo>
                      <a:pt x="2661" y="936"/>
                      <a:pt x="2640" y="458"/>
                      <a:pt x="2765" y="1"/>
                    </a:cubicBezTo>
                    <a:close/>
                  </a:path>
                </a:pathLst>
              </a:custGeom>
              <a:solidFill>
                <a:srgbClr val="FFE3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4161333" y="2355153"/>
                <a:ext cx="14064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11" h="33070" extrusionOk="0">
                    <a:moveTo>
                      <a:pt x="1" y="1"/>
                    </a:moveTo>
                    <a:lnTo>
                      <a:pt x="1" y="33069"/>
                    </a:lnTo>
                    <a:lnTo>
                      <a:pt x="510" y="3306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4101004" y="2355153"/>
                <a:ext cx="14312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33070" extrusionOk="0">
                    <a:moveTo>
                      <a:pt x="0" y="1"/>
                    </a:moveTo>
                    <a:lnTo>
                      <a:pt x="0" y="33069"/>
                    </a:lnTo>
                    <a:lnTo>
                      <a:pt x="520" y="33069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3976575" y="2355153"/>
                <a:ext cx="14036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070" extrusionOk="0">
                    <a:moveTo>
                      <a:pt x="0" y="1"/>
                    </a:moveTo>
                    <a:lnTo>
                      <a:pt x="0" y="33069"/>
                    </a:lnTo>
                    <a:lnTo>
                      <a:pt x="510" y="3306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4161333" y="2350584"/>
                <a:ext cx="14064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11" h="4189" extrusionOk="0">
                    <a:moveTo>
                      <a:pt x="1" y="1"/>
                    </a:moveTo>
                    <a:lnTo>
                      <a:pt x="1" y="4189"/>
                    </a:lnTo>
                    <a:lnTo>
                      <a:pt x="510" y="418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4101004" y="2350584"/>
                <a:ext cx="14312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189" extrusionOk="0">
                    <a:moveTo>
                      <a:pt x="0" y="1"/>
                    </a:moveTo>
                    <a:lnTo>
                      <a:pt x="0" y="4189"/>
                    </a:lnTo>
                    <a:lnTo>
                      <a:pt x="520" y="4189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3976575" y="2350584"/>
                <a:ext cx="14036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189" extrusionOk="0">
                    <a:moveTo>
                      <a:pt x="0" y="1"/>
                    </a:moveTo>
                    <a:lnTo>
                      <a:pt x="0" y="4189"/>
                    </a:lnTo>
                    <a:lnTo>
                      <a:pt x="510" y="418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3974841" y="2348575"/>
                <a:ext cx="204272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947" extrusionOk="0">
                    <a:moveTo>
                      <a:pt x="1" y="1"/>
                    </a:moveTo>
                    <a:lnTo>
                      <a:pt x="1" y="946"/>
                    </a:lnTo>
                    <a:lnTo>
                      <a:pt x="7421" y="946"/>
                    </a:lnTo>
                    <a:lnTo>
                      <a:pt x="7421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3903337" y="2304237"/>
                <a:ext cx="349288" cy="51247"/>
              </a:xfrm>
              <a:custGeom>
                <a:avLst/>
                <a:gdLst/>
                <a:ahLst/>
                <a:cxnLst/>
                <a:rect l="l" t="t" r="r" b="b"/>
                <a:pathLst>
                  <a:path w="12691" h="1862" extrusionOk="0">
                    <a:moveTo>
                      <a:pt x="1" y="1"/>
                    </a:moveTo>
                    <a:cubicBezTo>
                      <a:pt x="1" y="1"/>
                      <a:pt x="1383" y="1861"/>
                      <a:pt x="4179" y="1861"/>
                    </a:cubicBezTo>
                    <a:lnTo>
                      <a:pt x="8512" y="1861"/>
                    </a:lnTo>
                    <a:cubicBezTo>
                      <a:pt x="11588" y="1861"/>
                      <a:pt x="12690" y="1"/>
                      <a:pt x="12690" y="1"/>
                    </a:cubicBez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6"/>
              <p:cNvSpPr/>
              <p:nvPr/>
            </p:nvSpPr>
            <p:spPr>
              <a:xfrm>
                <a:off x="3985162" y="2411216"/>
                <a:ext cx="183658" cy="14614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531" extrusionOk="0">
                    <a:moveTo>
                      <a:pt x="0" y="1"/>
                    </a:moveTo>
                    <a:lnTo>
                      <a:pt x="0" y="531"/>
                    </a:lnTo>
                    <a:lnTo>
                      <a:pt x="6672" y="531"/>
                    </a:ln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3903337" y="2304237"/>
                <a:ext cx="349288" cy="23504"/>
              </a:xfrm>
              <a:custGeom>
                <a:avLst/>
                <a:gdLst/>
                <a:ahLst/>
                <a:cxnLst/>
                <a:rect l="l" t="t" r="r" b="b"/>
                <a:pathLst>
                  <a:path w="12691" h="854" extrusionOk="0">
                    <a:moveTo>
                      <a:pt x="1" y="1"/>
                    </a:moveTo>
                    <a:cubicBezTo>
                      <a:pt x="146" y="178"/>
                      <a:pt x="302" y="344"/>
                      <a:pt x="469" y="500"/>
                    </a:cubicBezTo>
                    <a:cubicBezTo>
                      <a:pt x="1965" y="718"/>
                      <a:pt x="4033" y="853"/>
                      <a:pt x="6361" y="853"/>
                    </a:cubicBezTo>
                    <a:cubicBezTo>
                      <a:pt x="8689" y="853"/>
                      <a:pt x="10799" y="708"/>
                      <a:pt x="12285" y="489"/>
                    </a:cubicBezTo>
                    <a:cubicBezTo>
                      <a:pt x="12441" y="344"/>
                      <a:pt x="12576" y="178"/>
                      <a:pt x="12690" y="1"/>
                    </a:cubicBezTo>
                    <a:close/>
                  </a:path>
                </a:pathLst>
              </a:custGeom>
              <a:solidFill>
                <a:srgbClr val="9B75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" name="Google Shape;229;p6"/>
            <p:cNvGrpSpPr/>
            <p:nvPr/>
          </p:nvGrpSpPr>
          <p:grpSpPr>
            <a:xfrm>
              <a:off x="8496637" y="0"/>
              <a:ext cx="1106010" cy="4940024"/>
              <a:chOff x="8496637" y="0"/>
              <a:chExt cx="1106010" cy="4940024"/>
            </a:xfrm>
          </p:grpSpPr>
          <p:sp>
            <p:nvSpPr>
              <p:cNvPr id="230" name="Google Shape;230;p6"/>
              <p:cNvSpPr/>
              <p:nvPr/>
            </p:nvSpPr>
            <p:spPr>
              <a:xfrm>
                <a:off x="881300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8857557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6"/>
              <p:cNvSpPr/>
              <p:nvPr/>
            </p:nvSpPr>
            <p:spPr>
              <a:xfrm>
                <a:off x="881383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6"/>
              <p:cNvSpPr/>
              <p:nvPr/>
            </p:nvSpPr>
            <p:spPr>
              <a:xfrm>
                <a:off x="8900455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8656102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6"/>
              <p:cNvSpPr/>
              <p:nvPr/>
            </p:nvSpPr>
            <p:spPr>
              <a:xfrm>
                <a:off x="8656102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6"/>
              <p:cNvSpPr/>
              <p:nvPr/>
            </p:nvSpPr>
            <p:spPr>
              <a:xfrm>
                <a:off x="8765821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6"/>
              <p:cNvSpPr/>
              <p:nvPr/>
            </p:nvSpPr>
            <p:spPr>
              <a:xfrm>
                <a:off x="8690420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8690420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8537802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8537802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6"/>
              <p:cNvSpPr/>
              <p:nvPr/>
            </p:nvSpPr>
            <p:spPr>
              <a:xfrm>
                <a:off x="8496637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6"/>
              <p:cNvSpPr/>
              <p:nvPr/>
            </p:nvSpPr>
            <p:spPr>
              <a:xfrm>
                <a:off x="9245948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6"/>
              <p:cNvSpPr/>
              <p:nvPr/>
            </p:nvSpPr>
            <p:spPr>
              <a:xfrm>
                <a:off x="9242565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6"/>
              <p:cNvSpPr/>
              <p:nvPr/>
            </p:nvSpPr>
            <p:spPr>
              <a:xfrm>
                <a:off x="8681015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6"/>
              <p:cNvSpPr/>
              <p:nvPr/>
            </p:nvSpPr>
            <p:spPr>
              <a:xfrm>
                <a:off x="8681015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6" name="Google Shape;24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7"/>
          <p:cNvGrpSpPr/>
          <p:nvPr/>
        </p:nvGrpSpPr>
        <p:grpSpPr>
          <a:xfrm>
            <a:off x="-262008" y="0"/>
            <a:ext cx="9864655" cy="5143550"/>
            <a:chOff x="-262008" y="0"/>
            <a:chExt cx="9864655" cy="5143550"/>
          </a:xfrm>
        </p:grpSpPr>
        <p:sp>
          <p:nvSpPr>
            <p:cNvPr id="249" name="Google Shape;249;p7"/>
            <p:cNvSpPr/>
            <p:nvPr/>
          </p:nvSpPr>
          <p:spPr>
            <a:xfrm>
              <a:off x="-50" y="4104340"/>
              <a:ext cx="9144000" cy="839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7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>
              <a:off x="-50" y="4944050"/>
              <a:ext cx="9144000" cy="199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7"/>
            <p:cNvSpPr/>
            <p:nvPr/>
          </p:nvSpPr>
          <p:spPr>
            <a:xfrm>
              <a:off x="6759025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253" name="Google Shape;253;p7"/>
            <p:cNvSpPr/>
            <p:nvPr/>
          </p:nvSpPr>
          <p:spPr>
            <a:xfrm>
              <a:off x="8058725" y="242717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254" name="Google Shape;254;p7"/>
            <p:cNvSpPr/>
            <p:nvPr/>
          </p:nvSpPr>
          <p:spPr>
            <a:xfrm>
              <a:off x="1010225" y="1748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255" name="Google Shape;255;p7"/>
            <p:cNvSpPr/>
            <p:nvPr/>
          </p:nvSpPr>
          <p:spPr>
            <a:xfrm>
              <a:off x="154050" y="30323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256" name="Google Shape;256;p7"/>
            <p:cNvSpPr/>
            <p:nvPr/>
          </p:nvSpPr>
          <p:spPr>
            <a:xfrm>
              <a:off x="8428900" y="316677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257" name="Google Shape;257;p7"/>
            <p:cNvGrpSpPr/>
            <p:nvPr/>
          </p:nvGrpSpPr>
          <p:grpSpPr>
            <a:xfrm>
              <a:off x="-262008" y="1776169"/>
              <a:ext cx="893416" cy="2328193"/>
              <a:chOff x="3901053" y="2117772"/>
              <a:chExt cx="356141" cy="1157844"/>
            </a:xfrm>
          </p:grpSpPr>
          <p:sp>
            <p:nvSpPr>
              <p:cNvPr id="258" name="Google Shape;258;p7"/>
              <p:cNvSpPr/>
              <p:nvPr/>
            </p:nvSpPr>
            <p:spPr>
              <a:xfrm>
                <a:off x="3901053" y="3259845"/>
                <a:ext cx="356141" cy="15770"/>
              </a:xfrm>
              <a:custGeom>
                <a:avLst/>
                <a:gdLst/>
                <a:ahLst/>
                <a:cxnLst/>
                <a:rect l="l" t="t" r="r" b="b"/>
                <a:pathLst>
                  <a:path w="12940" h="573" extrusionOk="0">
                    <a:moveTo>
                      <a:pt x="6475" y="1"/>
                    </a:moveTo>
                    <a:cubicBezTo>
                      <a:pt x="2900" y="1"/>
                      <a:pt x="1" y="126"/>
                      <a:pt x="1" y="282"/>
                    </a:cubicBezTo>
                    <a:cubicBezTo>
                      <a:pt x="1" y="437"/>
                      <a:pt x="2900" y="572"/>
                      <a:pt x="6475" y="572"/>
                    </a:cubicBezTo>
                    <a:cubicBezTo>
                      <a:pt x="10040" y="572"/>
                      <a:pt x="12939" y="437"/>
                      <a:pt x="12939" y="282"/>
                    </a:cubicBezTo>
                    <a:cubicBezTo>
                      <a:pt x="12939" y="126"/>
                      <a:pt x="10040" y="1"/>
                      <a:pt x="6475" y="1"/>
                    </a:cubicBezTo>
                    <a:close/>
                  </a:path>
                </a:pathLst>
              </a:custGeom>
              <a:solidFill>
                <a:srgbClr val="3D24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4088702" y="2142927"/>
                <a:ext cx="9468" cy="6027"/>
              </a:xfrm>
              <a:custGeom>
                <a:avLst/>
                <a:gdLst/>
                <a:ahLst/>
                <a:cxnLst/>
                <a:rect l="l" t="t" r="r" b="b"/>
                <a:pathLst>
                  <a:path w="344" h="21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04" y="73"/>
                      <a:pt x="218" y="157"/>
                      <a:pt x="343" y="219"/>
                    </a:cubicBezTo>
                    <a:cubicBezTo>
                      <a:pt x="239" y="136"/>
                      <a:pt x="125" y="63"/>
                      <a:pt x="0" y="1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7"/>
              <p:cNvSpPr/>
              <p:nvPr/>
            </p:nvSpPr>
            <p:spPr>
              <a:xfrm>
                <a:off x="3924805" y="2117772"/>
                <a:ext cx="284913" cy="232015"/>
              </a:xfrm>
              <a:custGeom>
                <a:avLst/>
                <a:gdLst/>
                <a:ahLst/>
                <a:cxnLst/>
                <a:rect l="l" t="t" r="r" b="b"/>
                <a:pathLst>
                  <a:path w="10352" h="8430" extrusionOk="0">
                    <a:moveTo>
                      <a:pt x="5488" y="0"/>
                    </a:moveTo>
                    <a:lnTo>
                      <a:pt x="5488" y="0"/>
                    </a:lnTo>
                    <a:cubicBezTo>
                      <a:pt x="4937" y="291"/>
                      <a:pt x="4344" y="603"/>
                      <a:pt x="4199" y="1071"/>
                    </a:cubicBezTo>
                    <a:cubicBezTo>
                      <a:pt x="4074" y="1476"/>
                      <a:pt x="3949" y="1517"/>
                      <a:pt x="3887" y="1933"/>
                    </a:cubicBezTo>
                    <a:cubicBezTo>
                      <a:pt x="3814" y="2338"/>
                      <a:pt x="4770" y="2764"/>
                      <a:pt x="4209" y="2920"/>
                    </a:cubicBezTo>
                    <a:cubicBezTo>
                      <a:pt x="3991" y="2972"/>
                      <a:pt x="3752" y="2983"/>
                      <a:pt x="3606" y="3097"/>
                    </a:cubicBezTo>
                    <a:cubicBezTo>
                      <a:pt x="3523" y="3180"/>
                      <a:pt x="3471" y="3274"/>
                      <a:pt x="3451" y="3378"/>
                    </a:cubicBezTo>
                    <a:cubicBezTo>
                      <a:pt x="3347" y="3617"/>
                      <a:pt x="3180" y="3825"/>
                      <a:pt x="2962" y="3970"/>
                    </a:cubicBezTo>
                    <a:cubicBezTo>
                      <a:pt x="2910" y="4013"/>
                      <a:pt x="2844" y="4035"/>
                      <a:pt x="2775" y="4035"/>
                    </a:cubicBezTo>
                    <a:cubicBezTo>
                      <a:pt x="2761" y="4035"/>
                      <a:pt x="2747" y="4034"/>
                      <a:pt x="2734" y="4032"/>
                    </a:cubicBezTo>
                    <a:cubicBezTo>
                      <a:pt x="2682" y="4022"/>
                      <a:pt x="2640" y="3991"/>
                      <a:pt x="2609" y="3949"/>
                    </a:cubicBezTo>
                    <a:cubicBezTo>
                      <a:pt x="2370" y="3710"/>
                      <a:pt x="2131" y="3471"/>
                      <a:pt x="2100" y="3191"/>
                    </a:cubicBezTo>
                    <a:cubicBezTo>
                      <a:pt x="2089" y="3097"/>
                      <a:pt x="2110" y="2993"/>
                      <a:pt x="2152" y="2910"/>
                    </a:cubicBezTo>
                    <a:lnTo>
                      <a:pt x="2152" y="2910"/>
                    </a:lnTo>
                    <a:cubicBezTo>
                      <a:pt x="2027" y="2983"/>
                      <a:pt x="1902" y="3066"/>
                      <a:pt x="1777" y="3149"/>
                    </a:cubicBezTo>
                    <a:cubicBezTo>
                      <a:pt x="1486" y="3357"/>
                      <a:pt x="1247" y="3617"/>
                      <a:pt x="1258" y="3908"/>
                    </a:cubicBezTo>
                    <a:cubicBezTo>
                      <a:pt x="1289" y="4458"/>
                      <a:pt x="2172" y="4791"/>
                      <a:pt x="2432" y="5311"/>
                    </a:cubicBezTo>
                    <a:cubicBezTo>
                      <a:pt x="2484" y="5394"/>
                      <a:pt x="2484" y="5487"/>
                      <a:pt x="2432" y="5560"/>
                    </a:cubicBezTo>
                    <a:cubicBezTo>
                      <a:pt x="2355" y="5623"/>
                      <a:pt x="2259" y="5658"/>
                      <a:pt x="2160" y="5658"/>
                    </a:cubicBezTo>
                    <a:cubicBezTo>
                      <a:pt x="2112" y="5658"/>
                      <a:pt x="2064" y="5650"/>
                      <a:pt x="2016" y="5633"/>
                    </a:cubicBezTo>
                    <a:cubicBezTo>
                      <a:pt x="1881" y="5602"/>
                      <a:pt x="1757" y="5529"/>
                      <a:pt x="1653" y="5446"/>
                    </a:cubicBezTo>
                    <a:cubicBezTo>
                      <a:pt x="1528" y="5508"/>
                      <a:pt x="1507" y="5633"/>
                      <a:pt x="1466" y="5726"/>
                    </a:cubicBezTo>
                    <a:cubicBezTo>
                      <a:pt x="1409" y="5831"/>
                      <a:pt x="1315" y="5886"/>
                      <a:pt x="1213" y="5886"/>
                    </a:cubicBezTo>
                    <a:cubicBezTo>
                      <a:pt x="1184" y="5886"/>
                      <a:pt x="1153" y="5881"/>
                      <a:pt x="1123" y="5872"/>
                    </a:cubicBezTo>
                    <a:cubicBezTo>
                      <a:pt x="1071" y="5851"/>
                      <a:pt x="1029" y="5799"/>
                      <a:pt x="1029" y="5737"/>
                    </a:cubicBezTo>
                    <a:cubicBezTo>
                      <a:pt x="956" y="5415"/>
                      <a:pt x="1050" y="5082"/>
                      <a:pt x="1258" y="4843"/>
                    </a:cubicBezTo>
                    <a:lnTo>
                      <a:pt x="1258" y="4843"/>
                    </a:lnTo>
                    <a:cubicBezTo>
                      <a:pt x="1019" y="5082"/>
                      <a:pt x="697" y="5269"/>
                      <a:pt x="447" y="5487"/>
                    </a:cubicBezTo>
                    <a:cubicBezTo>
                      <a:pt x="198" y="5716"/>
                      <a:pt x="0" y="5986"/>
                      <a:pt x="135" y="6267"/>
                    </a:cubicBezTo>
                    <a:cubicBezTo>
                      <a:pt x="271" y="6547"/>
                      <a:pt x="676" y="6714"/>
                      <a:pt x="977" y="6921"/>
                    </a:cubicBezTo>
                    <a:cubicBezTo>
                      <a:pt x="1320" y="7160"/>
                      <a:pt x="1538" y="7472"/>
                      <a:pt x="1871" y="7722"/>
                    </a:cubicBezTo>
                    <a:cubicBezTo>
                      <a:pt x="2380" y="8106"/>
                      <a:pt x="3128" y="8324"/>
                      <a:pt x="3877" y="8397"/>
                    </a:cubicBezTo>
                    <a:cubicBezTo>
                      <a:pt x="4140" y="8419"/>
                      <a:pt x="4404" y="8429"/>
                      <a:pt x="4669" y="8429"/>
                    </a:cubicBezTo>
                    <a:cubicBezTo>
                      <a:pt x="5167" y="8429"/>
                      <a:pt x="5667" y="8392"/>
                      <a:pt x="6163" y="8324"/>
                    </a:cubicBezTo>
                    <a:cubicBezTo>
                      <a:pt x="6797" y="8252"/>
                      <a:pt x="7421" y="8148"/>
                      <a:pt x="8044" y="8023"/>
                    </a:cubicBezTo>
                    <a:lnTo>
                      <a:pt x="8044" y="8023"/>
                    </a:lnTo>
                    <a:lnTo>
                      <a:pt x="7410" y="8200"/>
                    </a:lnTo>
                    <a:cubicBezTo>
                      <a:pt x="8148" y="8065"/>
                      <a:pt x="8304" y="7888"/>
                      <a:pt x="8927" y="7587"/>
                    </a:cubicBezTo>
                    <a:cubicBezTo>
                      <a:pt x="9551" y="7285"/>
                      <a:pt x="10060" y="6849"/>
                      <a:pt x="10206" y="6339"/>
                    </a:cubicBezTo>
                    <a:cubicBezTo>
                      <a:pt x="10351" y="5820"/>
                      <a:pt x="10071" y="5248"/>
                      <a:pt x="9426" y="4968"/>
                    </a:cubicBezTo>
                    <a:lnTo>
                      <a:pt x="9426" y="4968"/>
                    </a:lnTo>
                    <a:cubicBezTo>
                      <a:pt x="9416" y="5165"/>
                      <a:pt x="9509" y="5373"/>
                      <a:pt x="9541" y="5570"/>
                    </a:cubicBezTo>
                    <a:cubicBezTo>
                      <a:pt x="9593" y="5799"/>
                      <a:pt x="9489" y="6028"/>
                      <a:pt x="9291" y="6142"/>
                    </a:cubicBezTo>
                    <a:cubicBezTo>
                      <a:pt x="9164" y="6211"/>
                      <a:pt x="9062" y="6243"/>
                      <a:pt x="8974" y="6243"/>
                    </a:cubicBezTo>
                    <a:cubicBezTo>
                      <a:pt x="8811" y="6243"/>
                      <a:pt x="8703" y="6131"/>
                      <a:pt x="8595" y="5934"/>
                    </a:cubicBezTo>
                    <a:cubicBezTo>
                      <a:pt x="8429" y="5622"/>
                      <a:pt x="8668" y="5165"/>
                      <a:pt x="8896" y="4905"/>
                    </a:cubicBezTo>
                    <a:cubicBezTo>
                      <a:pt x="10081" y="3554"/>
                      <a:pt x="9156" y="2266"/>
                      <a:pt x="8688" y="2255"/>
                    </a:cubicBezTo>
                    <a:lnTo>
                      <a:pt x="8688" y="2255"/>
                    </a:lnTo>
                    <a:cubicBezTo>
                      <a:pt x="9187" y="2775"/>
                      <a:pt x="9000" y="3627"/>
                      <a:pt x="8345" y="3908"/>
                    </a:cubicBezTo>
                    <a:cubicBezTo>
                      <a:pt x="8252" y="3949"/>
                      <a:pt x="8158" y="3970"/>
                      <a:pt x="8065" y="3970"/>
                    </a:cubicBezTo>
                    <a:cubicBezTo>
                      <a:pt x="7857" y="3949"/>
                      <a:pt x="7701" y="3793"/>
                      <a:pt x="7680" y="3585"/>
                    </a:cubicBezTo>
                    <a:cubicBezTo>
                      <a:pt x="7545" y="2910"/>
                      <a:pt x="7535" y="3107"/>
                      <a:pt x="7919" y="2474"/>
                    </a:cubicBezTo>
                    <a:cubicBezTo>
                      <a:pt x="8013" y="2318"/>
                      <a:pt x="8117" y="2151"/>
                      <a:pt x="8044" y="1985"/>
                    </a:cubicBezTo>
                    <a:cubicBezTo>
                      <a:pt x="7951" y="1788"/>
                      <a:pt x="7618" y="1694"/>
                      <a:pt x="7337" y="1601"/>
                    </a:cubicBezTo>
                    <a:cubicBezTo>
                      <a:pt x="6974" y="1476"/>
                      <a:pt x="6620" y="1320"/>
                      <a:pt x="6288" y="1123"/>
                    </a:cubicBezTo>
                    <a:lnTo>
                      <a:pt x="6288" y="1123"/>
                    </a:lnTo>
                    <a:cubicBezTo>
                      <a:pt x="6828" y="1559"/>
                      <a:pt x="6994" y="2203"/>
                      <a:pt x="6672" y="2723"/>
                    </a:cubicBezTo>
                    <a:cubicBezTo>
                      <a:pt x="6610" y="2837"/>
                      <a:pt x="6516" y="2910"/>
                      <a:pt x="6402" y="2941"/>
                    </a:cubicBezTo>
                    <a:cubicBezTo>
                      <a:pt x="6368" y="2949"/>
                      <a:pt x="6336" y="2952"/>
                      <a:pt x="6303" y="2952"/>
                    </a:cubicBezTo>
                    <a:cubicBezTo>
                      <a:pt x="6077" y="2952"/>
                      <a:pt x="5889" y="2775"/>
                      <a:pt x="5789" y="2629"/>
                    </a:cubicBezTo>
                    <a:cubicBezTo>
                      <a:pt x="5508" y="2214"/>
                      <a:pt x="4563" y="2089"/>
                      <a:pt x="4500" y="1632"/>
                    </a:cubicBezTo>
                    <a:cubicBezTo>
                      <a:pt x="4490" y="1403"/>
                      <a:pt x="4552" y="1174"/>
                      <a:pt x="4677" y="977"/>
                    </a:cubicBezTo>
                    <a:cubicBezTo>
                      <a:pt x="4885" y="603"/>
                      <a:pt x="5155" y="270"/>
                      <a:pt x="5488" y="0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7"/>
              <p:cNvSpPr/>
              <p:nvPr/>
            </p:nvSpPr>
            <p:spPr>
              <a:xfrm>
                <a:off x="3984281" y="2188422"/>
                <a:ext cx="15495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4" extrusionOk="0">
                    <a:moveTo>
                      <a:pt x="562" y="0"/>
                    </a:moveTo>
                    <a:lnTo>
                      <a:pt x="562" y="0"/>
                    </a:lnTo>
                    <a:cubicBezTo>
                      <a:pt x="323" y="10"/>
                      <a:pt x="115" y="146"/>
                      <a:pt x="1" y="353"/>
                    </a:cubicBezTo>
                    <a:cubicBezTo>
                      <a:pt x="198" y="239"/>
                      <a:pt x="385" y="125"/>
                      <a:pt x="562" y="0"/>
                    </a:cubicBezTo>
                    <a:close/>
                  </a:path>
                </a:pathLst>
              </a:custGeom>
              <a:solidFill>
                <a:srgbClr val="FFC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7"/>
              <p:cNvSpPr/>
              <p:nvPr/>
            </p:nvSpPr>
            <p:spPr>
              <a:xfrm>
                <a:off x="4108132" y="2223018"/>
                <a:ext cx="2312" cy="1734"/>
              </a:xfrm>
              <a:custGeom>
                <a:avLst/>
                <a:gdLst/>
                <a:ahLst/>
                <a:cxnLst/>
                <a:rect l="l" t="t" r="r" b="b"/>
                <a:pathLst>
                  <a:path w="84" h="63" extrusionOk="0">
                    <a:moveTo>
                      <a:pt x="43" y="0"/>
                    </a:moveTo>
                    <a:cubicBezTo>
                      <a:pt x="23" y="0"/>
                      <a:pt x="1" y="12"/>
                      <a:pt x="1" y="32"/>
                    </a:cubicBezTo>
                    <a:cubicBezTo>
                      <a:pt x="32" y="32"/>
                      <a:pt x="53" y="42"/>
                      <a:pt x="74" y="63"/>
                    </a:cubicBezTo>
                    <a:cubicBezTo>
                      <a:pt x="84" y="42"/>
                      <a:pt x="84" y="32"/>
                      <a:pt x="74" y="11"/>
                    </a:cubicBezTo>
                    <a:cubicBezTo>
                      <a:pt x="66" y="4"/>
                      <a:pt x="55" y="0"/>
                      <a:pt x="43" y="0"/>
                    </a:cubicBezTo>
                    <a:close/>
                  </a:path>
                </a:pathLst>
              </a:custGeom>
              <a:solidFill>
                <a:srgbClr val="FFE3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7"/>
              <p:cNvSpPr/>
              <p:nvPr/>
            </p:nvSpPr>
            <p:spPr>
              <a:xfrm>
                <a:off x="3994024" y="2204990"/>
                <a:ext cx="166786" cy="137640"/>
              </a:xfrm>
              <a:custGeom>
                <a:avLst/>
                <a:gdLst/>
                <a:ahLst/>
                <a:cxnLst/>
                <a:rect l="l" t="t" r="r" b="b"/>
                <a:pathLst>
                  <a:path w="6060" h="5001" extrusionOk="0">
                    <a:moveTo>
                      <a:pt x="2765" y="1"/>
                    </a:moveTo>
                    <a:cubicBezTo>
                      <a:pt x="2546" y="614"/>
                      <a:pt x="2079" y="1113"/>
                      <a:pt x="1476" y="1383"/>
                    </a:cubicBezTo>
                    <a:cubicBezTo>
                      <a:pt x="1414" y="1404"/>
                      <a:pt x="1341" y="1445"/>
                      <a:pt x="1289" y="1487"/>
                    </a:cubicBezTo>
                    <a:cubicBezTo>
                      <a:pt x="1060" y="1747"/>
                      <a:pt x="1518" y="2183"/>
                      <a:pt x="1310" y="2464"/>
                    </a:cubicBezTo>
                    <a:cubicBezTo>
                      <a:pt x="1237" y="2537"/>
                      <a:pt x="1154" y="2589"/>
                      <a:pt x="1050" y="2620"/>
                    </a:cubicBezTo>
                    <a:cubicBezTo>
                      <a:pt x="458" y="2890"/>
                      <a:pt x="52" y="3461"/>
                      <a:pt x="11" y="4116"/>
                    </a:cubicBezTo>
                    <a:cubicBezTo>
                      <a:pt x="0" y="4241"/>
                      <a:pt x="31" y="4376"/>
                      <a:pt x="83" y="4480"/>
                    </a:cubicBezTo>
                    <a:cubicBezTo>
                      <a:pt x="219" y="4750"/>
                      <a:pt x="551" y="4812"/>
                      <a:pt x="842" y="4854"/>
                    </a:cubicBezTo>
                    <a:cubicBezTo>
                      <a:pt x="1414" y="4937"/>
                      <a:pt x="1985" y="4989"/>
                      <a:pt x="2567" y="5000"/>
                    </a:cubicBezTo>
                    <a:cubicBezTo>
                      <a:pt x="2596" y="5000"/>
                      <a:pt x="2625" y="5000"/>
                      <a:pt x="2654" y="5000"/>
                    </a:cubicBezTo>
                    <a:cubicBezTo>
                      <a:pt x="3435" y="5000"/>
                      <a:pt x="4206" y="4866"/>
                      <a:pt x="4947" y="4615"/>
                    </a:cubicBezTo>
                    <a:lnTo>
                      <a:pt x="4947" y="4615"/>
                    </a:lnTo>
                    <a:lnTo>
                      <a:pt x="4802" y="4875"/>
                    </a:lnTo>
                    <a:cubicBezTo>
                      <a:pt x="5186" y="4771"/>
                      <a:pt x="5529" y="4573"/>
                      <a:pt x="5810" y="4303"/>
                    </a:cubicBezTo>
                    <a:cubicBezTo>
                      <a:pt x="5914" y="4231"/>
                      <a:pt x="5976" y="4127"/>
                      <a:pt x="6007" y="4002"/>
                    </a:cubicBezTo>
                    <a:cubicBezTo>
                      <a:pt x="6059" y="3711"/>
                      <a:pt x="5758" y="3503"/>
                      <a:pt x="5508" y="3358"/>
                    </a:cubicBezTo>
                    <a:cubicBezTo>
                      <a:pt x="5093" y="3108"/>
                      <a:pt x="4698" y="2755"/>
                      <a:pt x="4594" y="2287"/>
                    </a:cubicBezTo>
                    <a:cubicBezTo>
                      <a:pt x="4542" y="1996"/>
                      <a:pt x="4604" y="1695"/>
                      <a:pt x="4583" y="1404"/>
                    </a:cubicBezTo>
                    <a:cubicBezTo>
                      <a:pt x="4573" y="1134"/>
                      <a:pt x="4459" y="832"/>
                      <a:pt x="4230" y="707"/>
                    </a:cubicBezTo>
                    <a:cubicBezTo>
                      <a:pt x="4230" y="728"/>
                      <a:pt x="4220" y="739"/>
                      <a:pt x="4220" y="759"/>
                    </a:cubicBezTo>
                    <a:cubicBezTo>
                      <a:pt x="4053" y="1144"/>
                      <a:pt x="3742" y="1466"/>
                      <a:pt x="3357" y="1653"/>
                    </a:cubicBezTo>
                    <a:cubicBezTo>
                      <a:pt x="3297" y="1688"/>
                      <a:pt x="3222" y="1708"/>
                      <a:pt x="3145" y="1708"/>
                    </a:cubicBezTo>
                    <a:cubicBezTo>
                      <a:pt x="3129" y="1708"/>
                      <a:pt x="3113" y="1707"/>
                      <a:pt x="3097" y="1705"/>
                    </a:cubicBezTo>
                    <a:cubicBezTo>
                      <a:pt x="2952" y="1674"/>
                      <a:pt x="2869" y="1518"/>
                      <a:pt x="2817" y="1383"/>
                    </a:cubicBezTo>
                    <a:cubicBezTo>
                      <a:pt x="2661" y="936"/>
                      <a:pt x="2640" y="458"/>
                      <a:pt x="2765" y="1"/>
                    </a:cubicBezTo>
                    <a:close/>
                  </a:path>
                </a:pathLst>
              </a:custGeom>
              <a:solidFill>
                <a:srgbClr val="FFE3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7"/>
              <p:cNvSpPr/>
              <p:nvPr/>
            </p:nvSpPr>
            <p:spPr>
              <a:xfrm>
                <a:off x="4161333" y="2355153"/>
                <a:ext cx="14064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11" h="33070" extrusionOk="0">
                    <a:moveTo>
                      <a:pt x="1" y="1"/>
                    </a:moveTo>
                    <a:lnTo>
                      <a:pt x="1" y="33069"/>
                    </a:lnTo>
                    <a:lnTo>
                      <a:pt x="510" y="3306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7"/>
              <p:cNvSpPr/>
              <p:nvPr/>
            </p:nvSpPr>
            <p:spPr>
              <a:xfrm>
                <a:off x="4101004" y="2355153"/>
                <a:ext cx="14312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20" h="33070" extrusionOk="0">
                    <a:moveTo>
                      <a:pt x="0" y="1"/>
                    </a:moveTo>
                    <a:lnTo>
                      <a:pt x="0" y="33069"/>
                    </a:lnTo>
                    <a:lnTo>
                      <a:pt x="520" y="33069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7"/>
              <p:cNvSpPr/>
              <p:nvPr/>
            </p:nvSpPr>
            <p:spPr>
              <a:xfrm>
                <a:off x="3976575" y="2355153"/>
                <a:ext cx="14036" cy="910169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3070" extrusionOk="0">
                    <a:moveTo>
                      <a:pt x="0" y="1"/>
                    </a:moveTo>
                    <a:lnTo>
                      <a:pt x="0" y="33069"/>
                    </a:lnTo>
                    <a:lnTo>
                      <a:pt x="510" y="3306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7"/>
              <p:cNvSpPr/>
              <p:nvPr/>
            </p:nvSpPr>
            <p:spPr>
              <a:xfrm>
                <a:off x="4161333" y="2350584"/>
                <a:ext cx="14064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11" h="4189" extrusionOk="0">
                    <a:moveTo>
                      <a:pt x="1" y="1"/>
                    </a:moveTo>
                    <a:lnTo>
                      <a:pt x="1" y="4189"/>
                    </a:lnTo>
                    <a:lnTo>
                      <a:pt x="510" y="418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7"/>
              <p:cNvSpPr/>
              <p:nvPr/>
            </p:nvSpPr>
            <p:spPr>
              <a:xfrm>
                <a:off x="4101004" y="2350584"/>
                <a:ext cx="14312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189" extrusionOk="0">
                    <a:moveTo>
                      <a:pt x="0" y="1"/>
                    </a:moveTo>
                    <a:lnTo>
                      <a:pt x="0" y="4189"/>
                    </a:lnTo>
                    <a:lnTo>
                      <a:pt x="520" y="4189"/>
                    </a:lnTo>
                    <a:lnTo>
                      <a:pt x="52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7"/>
              <p:cNvSpPr/>
              <p:nvPr/>
            </p:nvSpPr>
            <p:spPr>
              <a:xfrm>
                <a:off x="3976575" y="2350584"/>
                <a:ext cx="14036" cy="115292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189" extrusionOk="0">
                    <a:moveTo>
                      <a:pt x="0" y="1"/>
                    </a:moveTo>
                    <a:lnTo>
                      <a:pt x="0" y="4189"/>
                    </a:lnTo>
                    <a:lnTo>
                      <a:pt x="510" y="4189"/>
                    </a:lnTo>
                    <a:lnTo>
                      <a:pt x="510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7"/>
              <p:cNvSpPr/>
              <p:nvPr/>
            </p:nvSpPr>
            <p:spPr>
              <a:xfrm>
                <a:off x="3974841" y="2348575"/>
                <a:ext cx="204272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947" extrusionOk="0">
                    <a:moveTo>
                      <a:pt x="1" y="1"/>
                    </a:moveTo>
                    <a:lnTo>
                      <a:pt x="1" y="946"/>
                    </a:lnTo>
                    <a:lnTo>
                      <a:pt x="7421" y="946"/>
                    </a:lnTo>
                    <a:lnTo>
                      <a:pt x="7421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7"/>
              <p:cNvSpPr/>
              <p:nvPr/>
            </p:nvSpPr>
            <p:spPr>
              <a:xfrm>
                <a:off x="3903337" y="2304237"/>
                <a:ext cx="349288" cy="51247"/>
              </a:xfrm>
              <a:custGeom>
                <a:avLst/>
                <a:gdLst/>
                <a:ahLst/>
                <a:cxnLst/>
                <a:rect l="l" t="t" r="r" b="b"/>
                <a:pathLst>
                  <a:path w="12691" h="1862" extrusionOk="0">
                    <a:moveTo>
                      <a:pt x="1" y="1"/>
                    </a:moveTo>
                    <a:cubicBezTo>
                      <a:pt x="1" y="1"/>
                      <a:pt x="1383" y="1861"/>
                      <a:pt x="4179" y="1861"/>
                    </a:cubicBezTo>
                    <a:lnTo>
                      <a:pt x="8512" y="1861"/>
                    </a:lnTo>
                    <a:cubicBezTo>
                      <a:pt x="11588" y="1861"/>
                      <a:pt x="12690" y="1"/>
                      <a:pt x="12690" y="1"/>
                    </a:cubicBezTo>
                    <a:close/>
                  </a:path>
                </a:pathLst>
              </a:custGeom>
              <a:solidFill>
                <a:srgbClr val="6B54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7"/>
              <p:cNvSpPr/>
              <p:nvPr/>
            </p:nvSpPr>
            <p:spPr>
              <a:xfrm>
                <a:off x="3985162" y="2411216"/>
                <a:ext cx="183658" cy="14614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531" extrusionOk="0">
                    <a:moveTo>
                      <a:pt x="0" y="1"/>
                    </a:moveTo>
                    <a:lnTo>
                      <a:pt x="0" y="531"/>
                    </a:lnTo>
                    <a:lnTo>
                      <a:pt x="6672" y="531"/>
                    </a:ln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4C36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7"/>
              <p:cNvSpPr/>
              <p:nvPr/>
            </p:nvSpPr>
            <p:spPr>
              <a:xfrm>
                <a:off x="3903337" y="2304237"/>
                <a:ext cx="349288" cy="23504"/>
              </a:xfrm>
              <a:custGeom>
                <a:avLst/>
                <a:gdLst/>
                <a:ahLst/>
                <a:cxnLst/>
                <a:rect l="l" t="t" r="r" b="b"/>
                <a:pathLst>
                  <a:path w="12691" h="854" extrusionOk="0">
                    <a:moveTo>
                      <a:pt x="1" y="1"/>
                    </a:moveTo>
                    <a:cubicBezTo>
                      <a:pt x="146" y="178"/>
                      <a:pt x="302" y="344"/>
                      <a:pt x="469" y="500"/>
                    </a:cubicBezTo>
                    <a:cubicBezTo>
                      <a:pt x="1965" y="718"/>
                      <a:pt x="4033" y="853"/>
                      <a:pt x="6361" y="853"/>
                    </a:cubicBezTo>
                    <a:cubicBezTo>
                      <a:pt x="8689" y="853"/>
                      <a:pt x="10799" y="708"/>
                      <a:pt x="12285" y="489"/>
                    </a:cubicBezTo>
                    <a:cubicBezTo>
                      <a:pt x="12441" y="344"/>
                      <a:pt x="12576" y="178"/>
                      <a:pt x="12690" y="1"/>
                    </a:cubicBezTo>
                    <a:close/>
                  </a:path>
                </a:pathLst>
              </a:custGeom>
              <a:solidFill>
                <a:srgbClr val="9B75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" name="Google Shape;274;p7"/>
            <p:cNvGrpSpPr/>
            <p:nvPr/>
          </p:nvGrpSpPr>
          <p:grpSpPr>
            <a:xfrm>
              <a:off x="8496637" y="0"/>
              <a:ext cx="1106010" cy="4940024"/>
              <a:chOff x="8496637" y="0"/>
              <a:chExt cx="1106010" cy="4940024"/>
            </a:xfrm>
          </p:grpSpPr>
          <p:sp>
            <p:nvSpPr>
              <p:cNvPr id="275" name="Google Shape;275;p7"/>
              <p:cNvSpPr/>
              <p:nvPr/>
            </p:nvSpPr>
            <p:spPr>
              <a:xfrm>
                <a:off x="881300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7"/>
              <p:cNvSpPr/>
              <p:nvPr/>
            </p:nvSpPr>
            <p:spPr>
              <a:xfrm>
                <a:off x="8857557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7"/>
              <p:cNvSpPr/>
              <p:nvPr/>
            </p:nvSpPr>
            <p:spPr>
              <a:xfrm>
                <a:off x="881383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7"/>
              <p:cNvSpPr/>
              <p:nvPr/>
            </p:nvSpPr>
            <p:spPr>
              <a:xfrm>
                <a:off x="8900455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7"/>
              <p:cNvSpPr/>
              <p:nvPr/>
            </p:nvSpPr>
            <p:spPr>
              <a:xfrm>
                <a:off x="8656102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7"/>
              <p:cNvSpPr/>
              <p:nvPr/>
            </p:nvSpPr>
            <p:spPr>
              <a:xfrm>
                <a:off x="8656102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7"/>
              <p:cNvSpPr/>
              <p:nvPr/>
            </p:nvSpPr>
            <p:spPr>
              <a:xfrm>
                <a:off x="8765821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7"/>
              <p:cNvSpPr/>
              <p:nvPr/>
            </p:nvSpPr>
            <p:spPr>
              <a:xfrm>
                <a:off x="8690420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7"/>
              <p:cNvSpPr/>
              <p:nvPr/>
            </p:nvSpPr>
            <p:spPr>
              <a:xfrm>
                <a:off x="8690420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7"/>
              <p:cNvSpPr/>
              <p:nvPr/>
            </p:nvSpPr>
            <p:spPr>
              <a:xfrm>
                <a:off x="8537802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7"/>
              <p:cNvSpPr/>
              <p:nvPr/>
            </p:nvSpPr>
            <p:spPr>
              <a:xfrm>
                <a:off x="8537802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7"/>
              <p:cNvSpPr/>
              <p:nvPr/>
            </p:nvSpPr>
            <p:spPr>
              <a:xfrm>
                <a:off x="8496637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7"/>
              <p:cNvSpPr/>
              <p:nvPr/>
            </p:nvSpPr>
            <p:spPr>
              <a:xfrm>
                <a:off x="9245948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7"/>
              <p:cNvSpPr/>
              <p:nvPr/>
            </p:nvSpPr>
            <p:spPr>
              <a:xfrm>
                <a:off x="9242565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7"/>
              <p:cNvSpPr/>
              <p:nvPr/>
            </p:nvSpPr>
            <p:spPr>
              <a:xfrm>
                <a:off x="8681015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7"/>
              <p:cNvSpPr/>
              <p:nvPr/>
            </p:nvSpPr>
            <p:spPr>
              <a:xfrm>
                <a:off x="8681015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1" name="Google Shape;291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7"/>
          <p:cNvSpPr txBox="1">
            <a:spLocks noGrp="1"/>
          </p:cNvSpPr>
          <p:nvPr>
            <p:ph type="body" idx="1"/>
          </p:nvPr>
        </p:nvSpPr>
        <p:spPr>
          <a:xfrm>
            <a:off x="720000" y="1454050"/>
            <a:ext cx="3640200" cy="25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p8"/>
          <p:cNvGrpSpPr/>
          <p:nvPr/>
        </p:nvGrpSpPr>
        <p:grpSpPr>
          <a:xfrm>
            <a:off x="-458651" y="0"/>
            <a:ext cx="10061298" cy="4940024"/>
            <a:chOff x="-458651" y="0"/>
            <a:chExt cx="10061298" cy="4940024"/>
          </a:xfrm>
        </p:grpSpPr>
        <p:sp>
          <p:nvSpPr>
            <p:cNvPr id="295" name="Google Shape;295;p8"/>
            <p:cNvSpPr/>
            <p:nvPr/>
          </p:nvSpPr>
          <p:spPr>
            <a:xfrm>
              <a:off x="-36275" y="4893"/>
              <a:ext cx="9216452" cy="2775000"/>
            </a:xfrm>
            <a:custGeom>
              <a:avLst/>
              <a:gdLst/>
              <a:ahLst/>
              <a:cxnLst/>
              <a:rect l="l" t="t" r="r" b="b"/>
              <a:pathLst>
                <a:path w="285317" h="111000" extrusionOk="0">
                  <a:moveTo>
                    <a:pt x="0" y="0"/>
                  </a:moveTo>
                  <a:lnTo>
                    <a:pt x="0" y="108740"/>
                  </a:lnTo>
                  <a:cubicBezTo>
                    <a:pt x="27482" y="66216"/>
                    <a:pt x="80756" y="12348"/>
                    <a:pt x="141951" y="12348"/>
                  </a:cubicBezTo>
                  <a:cubicBezTo>
                    <a:pt x="204218" y="12348"/>
                    <a:pt x="258268" y="67243"/>
                    <a:pt x="285316" y="110999"/>
                  </a:cubicBezTo>
                  <a:lnTo>
                    <a:pt x="285316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154050" y="11086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297" name="Google Shape;297;p8"/>
            <p:cNvGrpSpPr/>
            <p:nvPr/>
          </p:nvGrpSpPr>
          <p:grpSpPr>
            <a:xfrm>
              <a:off x="8496637" y="0"/>
              <a:ext cx="1106010" cy="4940024"/>
              <a:chOff x="8496637" y="0"/>
              <a:chExt cx="1106010" cy="4940024"/>
            </a:xfrm>
          </p:grpSpPr>
          <p:sp>
            <p:nvSpPr>
              <p:cNvPr id="298" name="Google Shape;298;p8"/>
              <p:cNvSpPr/>
              <p:nvPr/>
            </p:nvSpPr>
            <p:spPr>
              <a:xfrm>
                <a:off x="881300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8"/>
              <p:cNvSpPr/>
              <p:nvPr/>
            </p:nvSpPr>
            <p:spPr>
              <a:xfrm>
                <a:off x="8857557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881383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8900455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8656102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8"/>
              <p:cNvSpPr/>
              <p:nvPr/>
            </p:nvSpPr>
            <p:spPr>
              <a:xfrm>
                <a:off x="8656102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8"/>
              <p:cNvSpPr/>
              <p:nvPr/>
            </p:nvSpPr>
            <p:spPr>
              <a:xfrm>
                <a:off x="8765821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8"/>
              <p:cNvSpPr/>
              <p:nvPr/>
            </p:nvSpPr>
            <p:spPr>
              <a:xfrm>
                <a:off x="8690420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8"/>
              <p:cNvSpPr/>
              <p:nvPr/>
            </p:nvSpPr>
            <p:spPr>
              <a:xfrm>
                <a:off x="8690420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8"/>
              <p:cNvSpPr/>
              <p:nvPr/>
            </p:nvSpPr>
            <p:spPr>
              <a:xfrm>
                <a:off x="8537802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8"/>
              <p:cNvSpPr/>
              <p:nvPr/>
            </p:nvSpPr>
            <p:spPr>
              <a:xfrm>
                <a:off x="8537802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8"/>
              <p:cNvSpPr/>
              <p:nvPr/>
            </p:nvSpPr>
            <p:spPr>
              <a:xfrm>
                <a:off x="8496637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8"/>
              <p:cNvSpPr/>
              <p:nvPr/>
            </p:nvSpPr>
            <p:spPr>
              <a:xfrm>
                <a:off x="9245948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9242565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8"/>
              <p:cNvSpPr/>
              <p:nvPr/>
            </p:nvSpPr>
            <p:spPr>
              <a:xfrm>
                <a:off x="8681015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8"/>
              <p:cNvSpPr/>
              <p:nvPr/>
            </p:nvSpPr>
            <p:spPr>
              <a:xfrm>
                <a:off x="8681015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4" name="Google Shape;314;p8"/>
            <p:cNvGrpSpPr/>
            <p:nvPr/>
          </p:nvGrpSpPr>
          <p:grpSpPr>
            <a:xfrm>
              <a:off x="-458651" y="0"/>
              <a:ext cx="1106010" cy="4940024"/>
              <a:chOff x="-458651" y="0"/>
              <a:chExt cx="1106010" cy="4940024"/>
            </a:xfrm>
          </p:grpSpPr>
          <p:sp>
            <p:nvSpPr>
              <p:cNvPr id="315" name="Google Shape;315;p8"/>
              <p:cNvSpPr/>
              <p:nvPr/>
            </p:nvSpPr>
            <p:spPr>
              <a:xfrm>
                <a:off x="-142279" y="63428"/>
                <a:ext cx="473356" cy="4847414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8769" extrusionOk="0">
                    <a:moveTo>
                      <a:pt x="0" y="0"/>
                    </a:moveTo>
                    <a:lnTo>
                      <a:pt x="1237" y="58769"/>
                    </a:lnTo>
                    <a:lnTo>
                      <a:pt x="4500" y="58769"/>
                    </a:lnTo>
                    <a:lnTo>
                      <a:pt x="5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8"/>
              <p:cNvSpPr/>
              <p:nvPr/>
            </p:nvSpPr>
            <p:spPr>
              <a:xfrm>
                <a:off x="-97731" y="1650056"/>
                <a:ext cx="395316" cy="2329058"/>
              </a:xfrm>
              <a:custGeom>
                <a:avLst/>
                <a:gdLst/>
                <a:ahLst/>
                <a:cxnLst/>
                <a:rect l="l" t="t" r="r" b="b"/>
                <a:pathLst>
                  <a:path w="4792" h="28237" extrusionOk="0">
                    <a:moveTo>
                      <a:pt x="4792" y="0"/>
                    </a:moveTo>
                    <a:lnTo>
                      <a:pt x="1" y="6038"/>
                    </a:lnTo>
                    <a:lnTo>
                      <a:pt x="458" y="28236"/>
                    </a:lnTo>
                    <a:lnTo>
                      <a:pt x="4293" y="23414"/>
                    </a:lnTo>
                    <a:lnTo>
                      <a:pt x="47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8"/>
              <p:cNvSpPr/>
              <p:nvPr/>
            </p:nvSpPr>
            <p:spPr>
              <a:xfrm>
                <a:off x="-141454" y="63428"/>
                <a:ext cx="472531" cy="1525844"/>
              </a:xfrm>
              <a:custGeom>
                <a:avLst/>
                <a:gdLst/>
                <a:ahLst/>
                <a:cxnLst/>
                <a:rect l="l" t="t" r="r" b="b"/>
                <a:pathLst>
                  <a:path w="5728" h="18499" extrusionOk="0">
                    <a:moveTo>
                      <a:pt x="1" y="0"/>
                    </a:moveTo>
                    <a:lnTo>
                      <a:pt x="385" y="18498"/>
                    </a:lnTo>
                    <a:cubicBezTo>
                      <a:pt x="656" y="14071"/>
                      <a:pt x="1955" y="12045"/>
                      <a:pt x="2952" y="12045"/>
                    </a:cubicBezTo>
                    <a:cubicBezTo>
                      <a:pt x="3867" y="12045"/>
                      <a:pt x="4989" y="14123"/>
                      <a:pt x="5353" y="17719"/>
                    </a:cubicBezTo>
                    <a:lnTo>
                      <a:pt x="5727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8"/>
              <p:cNvSpPr/>
              <p:nvPr/>
            </p:nvSpPr>
            <p:spPr>
              <a:xfrm>
                <a:off x="-54833" y="4209643"/>
                <a:ext cx="297559" cy="701184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8501" extrusionOk="0">
                    <a:moveTo>
                      <a:pt x="1" y="0"/>
                    </a:moveTo>
                    <a:lnTo>
                      <a:pt x="177" y="8501"/>
                    </a:lnTo>
                    <a:lnTo>
                      <a:pt x="3440" y="8501"/>
                    </a:lnTo>
                    <a:lnTo>
                      <a:pt x="3607" y="572"/>
                    </a:lnTo>
                    <a:lnTo>
                      <a:pt x="3607" y="572"/>
                    </a:lnTo>
                    <a:cubicBezTo>
                      <a:pt x="3097" y="1995"/>
                      <a:pt x="2515" y="2806"/>
                      <a:pt x="1902" y="2806"/>
                    </a:cubicBezTo>
                    <a:cubicBezTo>
                      <a:pt x="1206" y="2806"/>
                      <a:pt x="562" y="1777"/>
                      <a:pt x="1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8"/>
              <p:cNvSpPr/>
              <p:nvPr/>
            </p:nvSpPr>
            <p:spPr>
              <a:xfrm>
                <a:off x="-299186" y="138817"/>
                <a:ext cx="787085" cy="69780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8460" extrusionOk="0">
                    <a:moveTo>
                      <a:pt x="1" y="1"/>
                    </a:moveTo>
                    <a:lnTo>
                      <a:pt x="1331" y="8460"/>
                    </a:lnTo>
                    <a:lnTo>
                      <a:pt x="8211" y="8460"/>
                    </a:lnTo>
                    <a:lnTo>
                      <a:pt x="954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8"/>
              <p:cNvSpPr/>
              <p:nvPr/>
            </p:nvSpPr>
            <p:spPr>
              <a:xfrm>
                <a:off x="-299186" y="139642"/>
                <a:ext cx="787085" cy="604432"/>
              </a:xfrm>
              <a:custGeom>
                <a:avLst/>
                <a:gdLst/>
                <a:ahLst/>
                <a:cxnLst/>
                <a:rect l="l" t="t" r="r" b="b"/>
                <a:pathLst>
                  <a:path w="9541" h="7328" extrusionOk="0">
                    <a:moveTo>
                      <a:pt x="1" y="1"/>
                    </a:moveTo>
                    <a:lnTo>
                      <a:pt x="1154" y="7328"/>
                    </a:lnTo>
                    <a:cubicBezTo>
                      <a:pt x="1663" y="6465"/>
                      <a:pt x="3222" y="5841"/>
                      <a:pt x="5062" y="5841"/>
                    </a:cubicBezTo>
                    <a:cubicBezTo>
                      <a:pt x="6496" y="5841"/>
                      <a:pt x="7743" y="6216"/>
                      <a:pt x="8481" y="6777"/>
                    </a:cubicBezTo>
                    <a:lnTo>
                      <a:pt x="9541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8"/>
              <p:cNvSpPr/>
              <p:nvPr/>
            </p:nvSpPr>
            <p:spPr>
              <a:xfrm>
                <a:off x="-189466" y="4501877"/>
                <a:ext cx="567648" cy="366140"/>
              </a:xfrm>
              <a:custGeom>
                <a:avLst/>
                <a:gdLst/>
                <a:ahLst/>
                <a:cxnLst/>
                <a:rect l="l" t="t" r="r" b="b"/>
                <a:pathLst>
                  <a:path w="6881" h="4439" extrusionOk="0">
                    <a:moveTo>
                      <a:pt x="957" y="1"/>
                    </a:moveTo>
                    <a:lnTo>
                      <a:pt x="1" y="4438"/>
                    </a:lnTo>
                    <a:lnTo>
                      <a:pt x="6881" y="4438"/>
                    </a:lnTo>
                    <a:lnTo>
                      <a:pt x="592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8"/>
              <p:cNvSpPr/>
              <p:nvPr/>
            </p:nvSpPr>
            <p:spPr>
              <a:xfrm>
                <a:off x="-264868" y="744814"/>
                <a:ext cx="718531" cy="174121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2111" extrusionOk="0">
                    <a:moveTo>
                      <a:pt x="634" y="1"/>
                    </a:moveTo>
                    <a:cubicBezTo>
                      <a:pt x="281" y="1"/>
                      <a:pt x="0" y="282"/>
                      <a:pt x="0" y="625"/>
                    </a:cubicBezTo>
                    <a:lnTo>
                      <a:pt x="0" y="1477"/>
                    </a:lnTo>
                    <a:cubicBezTo>
                      <a:pt x="0" y="1830"/>
                      <a:pt x="281" y="2111"/>
                      <a:pt x="634" y="2111"/>
                    </a:cubicBezTo>
                    <a:lnTo>
                      <a:pt x="8075" y="2111"/>
                    </a:lnTo>
                    <a:cubicBezTo>
                      <a:pt x="8429" y="2111"/>
                      <a:pt x="8709" y="1830"/>
                      <a:pt x="8709" y="1477"/>
                    </a:cubicBezTo>
                    <a:lnTo>
                      <a:pt x="8709" y="625"/>
                    </a:lnTo>
                    <a:cubicBezTo>
                      <a:pt x="8709" y="282"/>
                      <a:pt x="8429" y="1"/>
                      <a:pt x="80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8"/>
              <p:cNvSpPr/>
              <p:nvPr/>
            </p:nvSpPr>
            <p:spPr>
              <a:xfrm>
                <a:off x="-264868" y="795458"/>
                <a:ext cx="718531" cy="124384"/>
              </a:xfrm>
              <a:custGeom>
                <a:avLst/>
                <a:gdLst/>
                <a:ahLst/>
                <a:cxnLst/>
                <a:rect l="l" t="t" r="r" b="b"/>
                <a:pathLst>
                  <a:path w="8710" h="1508" extrusionOk="0">
                    <a:moveTo>
                      <a:pt x="94" y="0"/>
                    </a:moveTo>
                    <a:cubicBezTo>
                      <a:pt x="32" y="125"/>
                      <a:pt x="0" y="260"/>
                      <a:pt x="0" y="395"/>
                    </a:cubicBezTo>
                    <a:lnTo>
                      <a:pt x="0" y="489"/>
                    </a:lnTo>
                    <a:cubicBezTo>
                      <a:pt x="0" y="1050"/>
                      <a:pt x="499" y="1507"/>
                      <a:pt x="1123" y="1507"/>
                    </a:cubicBezTo>
                    <a:lnTo>
                      <a:pt x="7587" y="1507"/>
                    </a:lnTo>
                    <a:cubicBezTo>
                      <a:pt x="8210" y="1507"/>
                      <a:pt x="8709" y="1050"/>
                      <a:pt x="8709" y="489"/>
                    </a:cubicBezTo>
                    <a:lnTo>
                      <a:pt x="8709" y="395"/>
                    </a:lnTo>
                    <a:cubicBezTo>
                      <a:pt x="8709" y="260"/>
                      <a:pt x="8678" y="125"/>
                      <a:pt x="8626" y="11"/>
                    </a:cubicBezTo>
                    <a:cubicBezTo>
                      <a:pt x="8491" y="208"/>
                      <a:pt x="8262" y="322"/>
                      <a:pt x="8023" y="322"/>
                    </a:cubicBezTo>
                    <a:lnTo>
                      <a:pt x="686" y="322"/>
                    </a:lnTo>
                    <a:cubicBezTo>
                      <a:pt x="447" y="322"/>
                      <a:pt x="219" y="208"/>
                      <a:pt x="9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-417485" y="23919"/>
                <a:ext cx="1023763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0881" y="6673"/>
                    </a:lnTo>
                    <a:lnTo>
                      <a:pt x="124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8"/>
              <p:cNvSpPr/>
              <p:nvPr/>
            </p:nvSpPr>
            <p:spPr>
              <a:xfrm>
                <a:off x="-417485" y="23919"/>
                <a:ext cx="1022856" cy="550406"/>
              </a:xfrm>
              <a:custGeom>
                <a:avLst/>
                <a:gdLst/>
                <a:ahLst/>
                <a:cxnLst/>
                <a:rect l="l" t="t" r="r" b="b"/>
                <a:pathLst>
                  <a:path w="12399" h="6673" extrusionOk="0">
                    <a:moveTo>
                      <a:pt x="1" y="1"/>
                    </a:moveTo>
                    <a:lnTo>
                      <a:pt x="1528" y="6673"/>
                    </a:lnTo>
                    <a:lnTo>
                      <a:pt x="1622" y="6673"/>
                    </a:lnTo>
                    <a:cubicBezTo>
                      <a:pt x="1663" y="3534"/>
                      <a:pt x="3700" y="2017"/>
                      <a:pt x="6205" y="2017"/>
                    </a:cubicBezTo>
                    <a:cubicBezTo>
                      <a:pt x="8709" y="2017"/>
                      <a:pt x="10757" y="3534"/>
                      <a:pt x="10788" y="6673"/>
                    </a:cubicBezTo>
                    <a:lnTo>
                      <a:pt x="10881" y="6673"/>
                    </a:lnTo>
                    <a:lnTo>
                      <a:pt x="12399" y="1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8"/>
              <p:cNvSpPr/>
              <p:nvPr/>
            </p:nvSpPr>
            <p:spPr>
              <a:xfrm>
                <a:off x="-458651" y="0"/>
                <a:ext cx="1106010" cy="68625"/>
              </a:xfrm>
              <a:custGeom>
                <a:avLst/>
                <a:gdLst/>
                <a:ahLst/>
                <a:cxnLst/>
                <a:rect l="l" t="t" r="r" b="b"/>
                <a:pathLst>
                  <a:path w="13407" h="832" extrusionOk="0">
                    <a:moveTo>
                      <a:pt x="250" y="0"/>
                    </a:moveTo>
                    <a:cubicBezTo>
                      <a:pt x="105" y="0"/>
                      <a:pt x="1" y="114"/>
                      <a:pt x="1" y="249"/>
                    </a:cubicBezTo>
                    <a:lnTo>
                      <a:pt x="1" y="582"/>
                    </a:lnTo>
                    <a:cubicBezTo>
                      <a:pt x="1" y="717"/>
                      <a:pt x="105" y="831"/>
                      <a:pt x="250" y="831"/>
                    </a:cubicBezTo>
                    <a:lnTo>
                      <a:pt x="13157" y="831"/>
                    </a:lnTo>
                    <a:cubicBezTo>
                      <a:pt x="13303" y="831"/>
                      <a:pt x="13407" y="717"/>
                      <a:pt x="13407" y="582"/>
                    </a:cubicBezTo>
                    <a:lnTo>
                      <a:pt x="13407" y="249"/>
                    </a:lnTo>
                    <a:cubicBezTo>
                      <a:pt x="13407" y="114"/>
                      <a:pt x="13303" y="0"/>
                      <a:pt x="13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8"/>
              <p:cNvSpPr/>
              <p:nvPr/>
            </p:nvSpPr>
            <p:spPr>
              <a:xfrm>
                <a:off x="290660" y="764609"/>
                <a:ext cx="147584" cy="132879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611" extrusionOk="0">
                    <a:moveTo>
                      <a:pt x="894" y="0"/>
                    </a:moveTo>
                    <a:cubicBezTo>
                      <a:pt x="406" y="0"/>
                      <a:pt x="1" y="353"/>
                      <a:pt x="1" y="800"/>
                    </a:cubicBezTo>
                    <a:cubicBezTo>
                      <a:pt x="1" y="1247"/>
                      <a:pt x="406" y="1611"/>
                      <a:pt x="894" y="1611"/>
                    </a:cubicBezTo>
                    <a:cubicBezTo>
                      <a:pt x="1383" y="1611"/>
                      <a:pt x="1788" y="1257"/>
                      <a:pt x="1788" y="800"/>
                    </a:cubicBezTo>
                    <a:cubicBezTo>
                      <a:pt x="1788" y="353"/>
                      <a:pt x="1383" y="0"/>
                      <a:pt x="894" y="0"/>
                    </a:cubicBezTo>
                    <a:close/>
                  </a:path>
                </a:pathLst>
              </a:custGeom>
              <a:solidFill>
                <a:srgbClr val="CCB7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8"/>
              <p:cNvSpPr/>
              <p:nvPr/>
            </p:nvSpPr>
            <p:spPr>
              <a:xfrm>
                <a:off x="287278" y="767744"/>
                <a:ext cx="137437" cy="114403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1387" extrusionOk="0">
                    <a:moveTo>
                      <a:pt x="924" y="0"/>
                    </a:moveTo>
                    <a:cubicBezTo>
                      <a:pt x="766" y="0"/>
                      <a:pt x="605" y="55"/>
                      <a:pt x="468" y="180"/>
                    </a:cubicBezTo>
                    <a:cubicBezTo>
                      <a:pt x="0" y="606"/>
                      <a:pt x="301" y="1386"/>
                      <a:pt x="935" y="1386"/>
                    </a:cubicBezTo>
                    <a:cubicBezTo>
                      <a:pt x="948" y="1386"/>
                      <a:pt x="961" y="1387"/>
                      <a:pt x="973" y="1387"/>
                    </a:cubicBezTo>
                    <a:cubicBezTo>
                      <a:pt x="1320" y="1387"/>
                      <a:pt x="1601" y="1113"/>
                      <a:pt x="1621" y="762"/>
                    </a:cubicBezTo>
                    <a:cubicBezTo>
                      <a:pt x="1665" y="321"/>
                      <a:pt x="1304" y="0"/>
                      <a:pt x="924" y="0"/>
                    </a:cubicBez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8"/>
              <p:cNvSpPr/>
              <p:nvPr/>
            </p:nvSpPr>
            <p:spPr>
              <a:xfrm>
                <a:off x="-274272" y="4598793"/>
                <a:ext cx="737340" cy="341230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4137" extrusionOk="0">
                    <a:moveTo>
                      <a:pt x="1102" y="0"/>
                    </a:moveTo>
                    <a:lnTo>
                      <a:pt x="0" y="4136"/>
                    </a:lnTo>
                    <a:lnTo>
                      <a:pt x="8938" y="4136"/>
                    </a:lnTo>
                    <a:lnTo>
                      <a:pt x="7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8"/>
              <p:cNvSpPr/>
              <p:nvPr/>
            </p:nvSpPr>
            <p:spPr>
              <a:xfrm>
                <a:off x="-274272" y="4646798"/>
                <a:ext cx="737340" cy="293225"/>
              </a:xfrm>
              <a:custGeom>
                <a:avLst/>
                <a:gdLst/>
                <a:ahLst/>
                <a:cxnLst/>
                <a:rect l="l" t="t" r="r" b="b"/>
                <a:pathLst>
                  <a:path w="8938" h="3555" extrusionOk="0">
                    <a:moveTo>
                      <a:pt x="7992" y="0"/>
                    </a:moveTo>
                    <a:cubicBezTo>
                      <a:pt x="7555" y="1341"/>
                      <a:pt x="6121" y="2328"/>
                      <a:pt x="4427" y="2328"/>
                    </a:cubicBezTo>
                    <a:cubicBezTo>
                      <a:pt x="2785" y="2328"/>
                      <a:pt x="1403" y="1413"/>
                      <a:pt x="904" y="146"/>
                    </a:cubicBezTo>
                    <a:lnTo>
                      <a:pt x="0" y="3554"/>
                    </a:lnTo>
                    <a:lnTo>
                      <a:pt x="8938" y="3554"/>
                    </a:lnTo>
                    <a:lnTo>
                      <a:pt x="7992" y="0"/>
                    </a:lnTo>
                    <a:close/>
                  </a:path>
                </a:pathLst>
              </a:custGeom>
              <a:solidFill>
                <a:srgbClr val="A35463">
                  <a:alpha val="19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1" name="Google Shape;331;p8"/>
            <p:cNvSpPr/>
            <p:nvPr/>
          </p:nvSpPr>
          <p:spPr>
            <a:xfrm>
              <a:off x="5649650" y="11086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332" name="Google Shape;332;p8"/>
            <p:cNvSpPr/>
            <p:nvPr/>
          </p:nvSpPr>
          <p:spPr>
            <a:xfrm>
              <a:off x="6759025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333" name="Google Shape;333;p8"/>
            <p:cNvSpPr/>
            <p:nvPr/>
          </p:nvSpPr>
          <p:spPr>
            <a:xfrm>
              <a:off x="366975" y="2580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334" name="Google Shape;334;p8"/>
            <p:cNvSpPr/>
            <p:nvPr/>
          </p:nvSpPr>
          <p:spPr>
            <a:xfrm>
              <a:off x="1884550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335" name="Google Shape;335;p8"/>
            <p:cNvSpPr/>
            <p:nvPr/>
          </p:nvSpPr>
          <p:spPr>
            <a:xfrm>
              <a:off x="6590925" y="29763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grpSp>
          <p:nvGrpSpPr>
            <p:cNvPr id="336" name="Google Shape;336;p8"/>
            <p:cNvGrpSpPr/>
            <p:nvPr/>
          </p:nvGrpSpPr>
          <p:grpSpPr>
            <a:xfrm>
              <a:off x="977379" y="318410"/>
              <a:ext cx="7189242" cy="2657882"/>
              <a:chOff x="1175865" y="318410"/>
              <a:chExt cx="7189242" cy="2657882"/>
            </a:xfrm>
          </p:grpSpPr>
          <p:grpSp>
            <p:nvGrpSpPr>
              <p:cNvPr id="337" name="Google Shape;337;p8"/>
              <p:cNvGrpSpPr/>
              <p:nvPr/>
            </p:nvGrpSpPr>
            <p:grpSpPr>
              <a:xfrm>
                <a:off x="7746940" y="318410"/>
                <a:ext cx="618167" cy="2657882"/>
                <a:chOff x="3199125" y="238275"/>
                <a:chExt cx="1214950" cy="5223825"/>
              </a:xfrm>
            </p:grpSpPr>
            <p:sp>
              <p:nvSpPr>
                <p:cNvPr id="338" name="Google Shape;338;p8"/>
                <p:cNvSpPr/>
                <p:nvPr/>
              </p:nvSpPr>
              <p:spPr>
                <a:xfrm>
                  <a:off x="3199125" y="238275"/>
                  <a:ext cx="1214950" cy="52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8" h="208953" extrusionOk="0">
                      <a:moveTo>
                        <a:pt x="24299" y="0"/>
                      </a:moveTo>
                      <a:cubicBezTo>
                        <a:pt x="12149" y="0"/>
                        <a:pt x="0" y="10998"/>
                        <a:pt x="0" y="32993"/>
                      </a:cubicBezTo>
                      <a:lnTo>
                        <a:pt x="0" y="208953"/>
                      </a:lnTo>
                      <a:lnTo>
                        <a:pt x="48598" y="208953"/>
                      </a:lnTo>
                      <a:lnTo>
                        <a:pt x="48598" y="32993"/>
                      </a:lnTo>
                      <a:cubicBezTo>
                        <a:pt x="48598" y="10998"/>
                        <a:pt x="36448" y="0"/>
                        <a:pt x="242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339;p8"/>
                <p:cNvSpPr/>
                <p:nvPr/>
              </p:nvSpPr>
              <p:spPr>
                <a:xfrm>
                  <a:off x="3327250" y="392450"/>
                  <a:ext cx="958675" cy="48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47" h="195467" extrusionOk="0">
                      <a:moveTo>
                        <a:pt x="19174" y="0"/>
                      </a:moveTo>
                      <a:cubicBezTo>
                        <a:pt x="9587" y="0"/>
                        <a:pt x="1" y="11374"/>
                        <a:pt x="1" y="34120"/>
                      </a:cubicBezTo>
                      <a:lnTo>
                        <a:pt x="1" y="195466"/>
                      </a:lnTo>
                      <a:lnTo>
                        <a:pt x="38347" y="195466"/>
                      </a:lnTo>
                      <a:lnTo>
                        <a:pt x="38347" y="34120"/>
                      </a:lnTo>
                      <a:cubicBezTo>
                        <a:pt x="38347" y="11374"/>
                        <a:pt x="28760" y="0"/>
                        <a:pt x="19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340;p8"/>
                <p:cNvSpPr/>
                <p:nvPr/>
              </p:nvSpPr>
              <p:spPr>
                <a:xfrm>
                  <a:off x="3233000" y="2473350"/>
                  <a:ext cx="1181075" cy="3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3" h="1332" extrusionOk="0">
                      <a:moveTo>
                        <a:pt x="0" y="0"/>
                      </a:moveTo>
                      <a:lnTo>
                        <a:pt x="0" y="1331"/>
                      </a:lnTo>
                      <a:lnTo>
                        <a:pt x="47243" y="1331"/>
                      </a:lnTo>
                      <a:lnTo>
                        <a:pt x="4724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8"/>
                <p:cNvSpPr/>
                <p:nvPr/>
              </p:nvSpPr>
              <p:spPr>
                <a:xfrm>
                  <a:off x="3233000" y="4046875"/>
                  <a:ext cx="1181075" cy="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3" h="1800" extrusionOk="0">
                      <a:moveTo>
                        <a:pt x="0" y="1"/>
                      </a:moveTo>
                      <a:lnTo>
                        <a:pt x="0" y="1800"/>
                      </a:lnTo>
                      <a:lnTo>
                        <a:pt x="47243" y="1800"/>
                      </a:lnTo>
                      <a:lnTo>
                        <a:pt x="4724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342;p8"/>
                <p:cNvSpPr/>
                <p:nvPr/>
              </p:nvSpPr>
              <p:spPr>
                <a:xfrm>
                  <a:off x="3799200" y="308975"/>
                  <a:ext cx="48700" cy="51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204449" extrusionOk="0">
                      <a:moveTo>
                        <a:pt x="0" y="0"/>
                      </a:moveTo>
                      <a:lnTo>
                        <a:pt x="0" y="204449"/>
                      </a:lnTo>
                      <a:lnTo>
                        <a:pt x="1947" y="204449"/>
                      </a:lnTo>
                      <a:lnTo>
                        <a:pt x="194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3" name="Google Shape;343;p8"/>
              <p:cNvGrpSpPr/>
              <p:nvPr/>
            </p:nvGrpSpPr>
            <p:grpSpPr>
              <a:xfrm>
                <a:off x="1175865" y="318410"/>
                <a:ext cx="618167" cy="2657882"/>
                <a:chOff x="3199125" y="238275"/>
                <a:chExt cx="1214950" cy="5223825"/>
              </a:xfrm>
            </p:grpSpPr>
            <p:sp>
              <p:nvSpPr>
                <p:cNvPr id="344" name="Google Shape;344;p8"/>
                <p:cNvSpPr/>
                <p:nvPr/>
              </p:nvSpPr>
              <p:spPr>
                <a:xfrm>
                  <a:off x="3199125" y="238275"/>
                  <a:ext cx="1214950" cy="52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98" h="208953" extrusionOk="0">
                      <a:moveTo>
                        <a:pt x="24299" y="0"/>
                      </a:moveTo>
                      <a:cubicBezTo>
                        <a:pt x="12149" y="0"/>
                        <a:pt x="0" y="10998"/>
                        <a:pt x="0" y="32993"/>
                      </a:cubicBezTo>
                      <a:lnTo>
                        <a:pt x="0" y="208953"/>
                      </a:lnTo>
                      <a:lnTo>
                        <a:pt x="48598" y="208953"/>
                      </a:lnTo>
                      <a:lnTo>
                        <a:pt x="48598" y="32993"/>
                      </a:lnTo>
                      <a:cubicBezTo>
                        <a:pt x="48598" y="10998"/>
                        <a:pt x="36448" y="0"/>
                        <a:pt x="242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8"/>
                <p:cNvSpPr/>
                <p:nvPr/>
              </p:nvSpPr>
              <p:spPr>
                <a:xfrm>
                  <a:off x="3327250" y="392450"/>
                  <a:ext cx="958675" cy="48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47" h="195467" extrusionOk="0">
                      <a:moveTo>
                        <a:pt x="19174" y="0"/>
                      </a:moveTo>
                      <a:cubicBezTo>
                        <a:pt x="9587" y="0"/>
                        <a:pt x="1" y="11374"/>
                        <a:pt x="1" y="34120"/>
                      </a:cubicBezTo>
                      <a:lnTo>
                        <a:pt x="1" y="195466"/>
                      </a:lnTo>
                      <a:lnTo>
                        <a:pt x="38347" y="195466"/>
                      </a:lnTo>
                      <a:lnTo>
                        <a:pt x="38347" y="34120"/>
                      </a:lnTo>
                      <a:cubicBezTo>
                        <a:pt x="38347" y="11374"/>
                        <a:pt x="28760" y="0"/>
                        <a:pt x="1917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346;p8"/>
                <p:cNvSpPr/>
                <p:nvPr/>
              </p:nvSpPr>
              <p:spPr>
                <a:xfrm>
                  <a:off x="3233000" y="2473350"/>
                  <a:ext cx="1181075" cy="3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3" h="1332" extrusionOk="0">
                      <a:moveTo>
                        <a:pt x="0" y="0"/>
                      </a:moveTo>
                      <a:lnTo>
                        <a:pt x="0" y="1331"/>
                      </a:lnTo>
                      <a:lnTo>
                        <a:pt x="47243" y="1331"/>
                      </a:lnTo>
                      <a:lnTo>
                        <a:pt x="4724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347;p8"/>
                <p:cNvSpPr/>
                <p:nvPr/>
              </p:nvSpPr>
              <p:spPr>
                <a:xfrm>
                  <a:off x="3233000" y="4046875"/>
                  <a:ext cx="1181075" cy="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43" h="1800" extrusionOk="0">
                      <a:moveTo>
                        <a:pt x="0" y="1"/>
                      </a:moveTo>
                      <a:lnTo>
                        <a:pt x="0" y="1800"/>
                      </a:lnTo>
                      <a:lnTo>
                        <a:pt x="47243" y="1800"/>
                      </a:lnTo>
                      <a:lnTo>
                        <a:pt x="4724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8"/>
                <p:cNvSpPr/>
                <p:nvPr/>
              </p:nvSpPr>
              <p:spPr>
                <a:xfrm>
                  <a:off x="3799200" y="308975"/>
                  <a:ext cx="48700" cy="511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204449" extrusionOk="0">
                      <a:moveTo>
                        <a:pt x="0" y="0"/>
                      </a:moveTo>
                      <a:lnTo>
                        <a:pt x="0" y="204449"/>
                      </a:lnTo>
                      <a:lnTo>
                        <a:pt x="1947" y="204449"/>
                      </a:lnTo>
                      <a:lnTo>
                        <a:pt x="194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49" name="Google Shape;349;p8"/>
          <p:cNvSpPr txBox="1">
            <a:spLocks noGrp="1"/>
          </p:cNvSpPr>
          <p:nvPr>
            <p:ph type="title"/>
          </p:nvPr>
        </p:nvSpPr>
        <p:spPr>
          <a:xfrm>
            <a:off x="1895475" y="1307100"/>
            <a:ext cx="53532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50" name="Google Shape;350;p8"/>
          <p:cNvSpPr/>
          <p:nvPr/>
        </p:nvSpPr>
        <p:spPr>
          <a:xfrm>
            <a:off x="-50" y="4944050"/>
            <a:ext cx="9144000" cy="199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" name="Google Shape;352;p9"/>
          <p:cNvGrpSpPr/>
          <p:nvPr/>
        </p:nvGrpSpPr>
        <p:grpSpPr>
          <a:xfrm>
            <a:off x="-36275" y="4893"/>
            <a:ext cx="9216452" cy="2775000"/>
            <a:chOff x="-36275" y="4893"/>
            <a:chExt cx="9216452" cy="2775000"/>
          </a:xfrm>
        </p:grpSpPr>
        <p:sp>
          <p:nvSpPr>
            <p:cNvPr id="353" name="Google Shape;353;p9"/>
            <p:cNvSpPr/>
            <p:nvPr/>
          </p:nvSpPr>
          <p:spPr>
            <a:xfrm>
              <a:off x="-36275" y="4893"/>
              <a:ext cx="9216452" cy="2775000"/>
            </a:xfrm>
            <a:custGeom>
              <a:avLst/>
              <a:gdLst/>
              <a:ahLst/>
              <a:cxnLst/>
              <a:rect l="l" t="t" r="r" b="b"/>
              <a:pathLst>
                <a:path w="285317" h="111000" extrusionOk="0">
                  <a:moveTo>
                    <a:pt x="0" y="0"/>
                  </a:moveTo>
                  <a:lnTo>
                    <a:pt x="0" y="108740"/>
                  </a:lnTo>
                  <a:cubicBezTo>
                    <a:pt x="27482" y="66216"/>
                    <a:pt x="80756" y="12348"/>
                    <a:pt x="141951" y="12348"/>
                  </a:cubicBezTo>
                  <a:cubicBezTo>
                    <a:pt x="204218" y="12348"/>
                    <a:pt x="258268" y="67243"/>
                    <a:pt x="285316" y="110999"/>
                  </a:cubicBezTo>
                  <a:lnTo>
                    <a:pt x="285316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1884550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355" name="Google Shape;355;p9"/>
            <p:cNvSpPr/>
            <p:nvPr/>
          </p:nvSpPr>
          <p:spPr>
            <a:xfrm>
              <a:off x="6759025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356" name="Google Shape;356;p9"/>
            <p:cNvSpPr/>
            <p:nvPr/>
          </p:nvSpPr>
          <p:spPr>
            <a:xfrm>
              <a:off x="154050" y="11086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357" name="Google Shape;357;p9"/>
            <p:cNvSpPr/>
            <p:nvPr/>
          </p:nvSpPr>
          <p:spPr>
            <a:xfrm>
              <a:off x="8428900" y="138585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358" name="Google Shape;358;p9"/>
            <p:cNvSpPr/>
            <p:nvPr/>
          </p:nvSpPr>
          <p:spPr>
            <a:xfrm>
              <a:off x="366975" y="2580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</p:grpSp>
      <p:grpSp>
        <p:nvGrpSpPr>
          <p:cNvPr id="359" name="Google Shape;359;p9"/>
          <p:cNvGrpSpPr/>
          <p:nvPr/>
        </p:nvGrpSpPr>
        <p:grpSpPr>
          <a:xfrm>
            <a:off x="-1137515" y="1223796"/>
            <a:ext cx="3570052" cy="3720261"/>
            <a:chOff x="296100" y="2722550"/>
            <a:chExt cx="1646475" cy="1715750"/>
          </a:xfrm>
        </p:grpSpPr>
        <p:sp>
          <p:nvSpPr>
            <p:cNvPr id="360" name="Google Shape;360;p9"/>
            <p:cNvSpPr/>
            <p:nvPr/>
          </p:nvSpPr>
          <p:spPr>
            <a:xfrm>
              <a:off x="425150" y="3024975"/>
              <a:ext cx="271800" cy="222950"/>
            </a:xfrm>
            <a:custGeom>
              <a:avLst/>
              <a:gdLst/>
              <a:ahLst/>
              <a:cxnLst/>
              <a:rect l="l" t="t" r="r" b="b"/>
              <a:pathLst>
                <a:path w="10872" h="8918" extrusionOk="0">
                  <a:moveTo>
                    <a:pt x="1" y="1"/>
                  </a:moveTo>
                  <a:lnTo>
                    <a:pt x="1" y="8918"/>
                  </a:lnTo>
                  <a:lnTo>
                    <a:pt x="10871" y="8918"/>
                  </a:lnTo>
                  <a:lnTo>
                    <a:pt x="10871" y="13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774500" y="3068875"/>
              <a:ext cx="120400" cy="181700"/>
            </a:xfrm>
            <a:custGeom>
              <a:avLst/>
              <a:gdLst/>
              <a:ahLst/>
              <a:cxnLst/>
              <a:rect l="l" t="t" r="r" b="b"/>
              <a:pathLst>
                <a:path w="4816" h="7268" extrusionOk="0">
                  <a:moveTo>
                    <a:pt x="273" y="1"/>
                  </a:moveTo>
                  <a:cubicBezTo>
                    <a:pt x="122" y="1"/>
                    <a:pt x="1" y="122"/>
                    <a:pt x="1" y="273"/>
                  </a:cubicBezTo>
                  <a:lnTo>
                    <a:pt x="1" y="6995"/>
                  </a:lnTo>
                  <a:cubicBezTo>
                    <a:pt x="1" y="7147"/>
                    <a:pt x="122" y="7268"/>
                    <a:pt x="273" y="7268"/>
                  </a:cubicBezTo>
                  <a:lnTo>
                    <a:pt x="4543" y="7268"/>
                  </a:lnTo>
                  <a:cubicBezTo>
                    <a:pt x="4694" y="7268"/>
                    <a:pt x="4815" y="7147"/>
                    <a:pt x="4815" y="6995"/>
                  </a:cubicBezTo>
                  <a:lnTo>
                    <a:pt x="4815" y="273"/>
                  </a:lnTo>
                  <a:cubicBezTo>
                    <a:pt x="4815" y="122"/>
                    <a:pt x="4694" y="1"/>
                    <a:pt x="45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810850" y="2995075"/>
              <a:ext cx="47700" cy="93900"/>
            </a:xfrm>
            <a:custGeom>
              <a:avLst/>
              <a:gdLst/>
              <a:ahLst/>
              <a:cxnLst/>
              <a:rect l="l" t="t" r="r" b="b"/>
              <a:pathLst>
                <a:path w="1908" h="3756" extrusionOk="0">
                  <a:moveTo>
                    <a:pt x="257" y="0"/>
                  </a:moveTo>
                  <a:cubicBezTo>
                    <a:pt x="121" y="0"/>
                    <a:pt x="0" y="106"/>
                    <a:pt x="0" y="258"/>
                  </a:cubicBezTo>
                  <a:lnTo>
                    <a:pt x="0" y="3498"/>
                  </a:lnTo>
                  <a:cubicBezTo>
                    <a:pt x="0" y="3634"/>
                    <a:pt x="121" y="3755"/>
                    <a:pt x="257" y="3755"/>
                  </a:cubicBezTo>
                  <a:lnTo>
                    <a:pt x="1635" y="3755"/>
                  </a:lnTo>
                  <a:cubicBezTo>
                    <a:pt x="1787" y="3755"/>
                    <a:pt x="1908" y="3634"/>
                    <a:pt x="1908" y="3498"/>
                  </a:cubicBezTo>
                  <a:lnTo>
                    <a:pt x="1908" y="258"/>
                  </a:lnTo>
                  <a:cubicBezTo>
                    <a:pt x="1908" y="106"/>
                    <a:pt x="1787" y="0"/>
                    <a:pt x="16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1333550" y="3903475"/>
              <a:ext cx="352775" cy="42775"/>
            </a:xfrm>
            <a:custGeom>
              <a:avLst/>
              <a:gdLst/>
              <a:ahLst/>
              <a:cxnLst/>
              <a:rect l="l" t="t" r="r" b="b"/>
              <a:pathLst>
                <a:path w="14111" h="1711" extrusionOk="0">
                  <a:moveTo>
                    <a:pt x="14110" y="0"/>
                  </a:moveTo>
                  <a:lnTo>
                    <a:pt x="0" y="621"/>
                  </a:lnTo>
                  <a:lnTo>
                    <a:pt x="0" y="1711"/>
                  </a:lnTo>
                  <a:lnTo>
                    <a:pt x="14065" y="1711"/>
                  </a:lnTo>
                  <a:lnTo>
                    <a:pt x="1411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1357775" y="4090150"/>
              <a:ext cx="287675" cy="225425"/>
            </a:xfrm>
            <a:custGeom>
              <a:avLst/>
              <a:gdLst/>
              <a:ahLst/>
              <a:cxnLst/>
              <a:rect l="l" t="t" r="r" b="b"/>
              <a:pathLst>
                <a:path w="11507" h="9017" extrusionOk="0">
                  <a:moveTo>
                    <a:pt x="6355" y="0"/>
                  </a:moveTo>
                  <a:cubicBezTo>
                    <a:pt x="5649" y="0"/>
                    <a:pt x="4914" y="130"/>
                    <a:pt x="4194" y="406"/>
                  </a:cubicBezTo>
                  <a:cubicBezTo>
                    <a:pt x="1484" y="1435"/>
                    <a:pt x="0" y="4115"/>
                    <a:pt x="878" y="6371"/>
                  </a:cubicBezTo>
                  <a:cubicBezTo>
                    <a:pt x="1511" y="8035"/>
                    <a:pt x="3233" y="9017"/>
                    <a:pt x="5169" y="9017"/>
                  </a:cubicBezTo>
                  <a:cubicBezTo>
                    <a:pt x="5874" y="9017"/>
                    <a:pt x="6608" y="8886"/>
                    <a:pt x="7328" y="8611"/>
                  </a:cubicBezTo>
                  <a:cubicBezTo>
                    <a:pt x="10023" y="7582"/>
                    <a:pt x="11506" y="4902"/>
                    <a:pt x="10643" y="2631"/>
                  </a:cubicBezTo>
                  <a:cubicBezTo>
                    <a:pt x="10011" y="978"/>
                    <a:pt x="8290" y="0"/>
                    <a:pt x="63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1527325" y="4046625"/>
              <a:ext cx="335750" cy="257075"/>
            </a:xfrm>
            <a:custGeom>
              <a:avLst/>
              <a:gdLst/>
              <a:ahLst/>
              <a:cxnLst/>
              <a:rect l="l" t="t" r="r" b="b"/>
              <a:pathLst>
                <a:path w="13430" h="10283" extrusionOk="0">
                  <a:moveTo>
                    <a:pt x="7364" y="0"/>
                  </a:moveTo>
                  <a:cubicBezTo>
                    <a:pt x="6721" y="0"/>
                    <a:pt x="6057" y="87"/>
                    <a:pt x="5390" y="269"/>
                  </a:cubicBezTo>
                  <a:cubicBezTo>
                    <a:pt x="2090" y="1163"/>
                    <a:pt x="1" y="4069"/>
                    <a:pt x="743" y="6764"/>
                  </a:cubicBezTo>
                  <a:cubicBezTo>
                    <a:pt x="1324" y="8921"/>
                    <a:pt x="3535" y="10283"/>
                    <a:pt x="6086" y="10283"/>
                  </a:cubicBezTo>
                  <a:cubicBezTo>
                    <a:pt x="6723" y="10283"/>
                    <a:pt x="7381" y="10198"/>
                    <a:pt x="8040" y="10019"/>
                  </a:cubicBezTo>
                  <a:cubicBezTo>
                    <a:pt x="11340" y="9126"/>
                    <a:pt x="13430" y="6204"/>
                    <a:pt x="12703" y="3509"/>
                  </a:cubicBezTo>
                  <a:cubicBezTo>
                    <a:pt x="12122" y="1368"/>
                    <a:pt x="9918" y="0"/>
                    <a:pt x="73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884650" y="3811875"/>
              <a:ext cx="37125" cy="60200"/>
            </a:xfrm>
            <a:custGeom>
              <a:avLst/>
              <a:gdLst/>
              <a:ahLst/>
              <a:cxnLst/>
              <a:rect l="l" t="t" r="r" b="b"/>
              <a:pathLst>
                <a:path w="1485" h="2408" extrusionOk="0">
                  <a:moveTo>
                    <a:pt x="0" y="0"/>
                  </a:moveTo>
                  <a:lnTo>
                    <a:pt x="0" y="2407"/>
                  </a:lnTo>
                  <a:lnTo>
                    <a:pt x="1484" y="2407"/>
                  </a:lnTo>
                  <a:lnTo>
                    <a:pt x="148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855875" y="3848950"/>
              <a:ext cx="92750" cy="102975"/>
            </a:xfrm>
            <a:custGeom>
              <a:avLst/>
              <a:gdLst/>
              <a:ahLst/>
              <a:cxnLst/>
              <a:rect l="l" t="t" r="r" b="b"/>
              <a:pathLst>
                <a:path w="3710" h="4119" extrusionOk="0">
                  <a:moveTo>
                    <a:pt x="1" y="1"/>
                  </a:moveTo>
                  <a:lnTo>
                    <a:pt x="1" y="4119"/>
                  </a:lnTo>
                  <a:lnTo>
                    <a:pt x="3710" y="4119"/>
                  </a:lnTo>
                  <a:lnTo>
                    <a:pt x="37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590550" y="3759250"/>
              <a:ext cx="53400" cy="40900"/>
            </a:xfrm>
            <a:custGeom>
              <a:avLst/>
              <a:gdLst/>
              <a:ahLst/>
              <a:cxnLst/>
              <a:rect l="l" t="t" r="r" b="b"/>
              <a:pathLst>
                <a:path w="2136" h="1636" extrusionOk="0">
                  <a:moveTo>
                    <a:pt x="1" y="1"/>
                  </a:moveTo>
                  <a:lnTo>
                    <a:pt x="1" y="1636"/>
                  </a:lnTo>
                  <a:lnTo>
                    <a:pt x="2135" y="1636"/>
                  </a:lnTo>
                  <a:lnTo>
                    <a:pt x="2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674575" y="3749425"/>
              <a:ext cx="78375" cy="89350"/>
            </a:xfrm>
            <a:custGeom>
              <a:avLst/>
              <a:gdLst/>
              <a:ahLst/>
              <a:cxnLst/>
              <a:rect l="l" t="t" r="r" b="b"/>
              <a:pathLst>
                <a:path w="3135" h="3574" extrusionOk="0">
                  <a:moveTo>
                    <a:pt x="1" y="0"/>
                  </a:moveTo>
                  <a:lnTo>
                    <a:pt x="1" y="3573"/>
                  </a:lnTo>
                  <a:lnTo>
                    <a:pt x="3135" y="3573"/>
                  </a:lnTo>
                  <a:lnTo>
                    <a:pt x="3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491775" y="3765300"/>
              <a:ext cx="279725" cy="104875"/>
            </a:xfrm>
            <a:custGeom>
              <a:avLst/>
              <a:gdLst/>
              <a:ahLst/>
              <a:cxnLst/>
              <a:rect l="l" t="t" r="r" b="b"/>
              <a:pathLst>
                <a:path w="11189" h="4195" extrusionOk="0">
                  <a:moveTo>
                    <a:pt x="0" y="1"/>
                  </a:moveTo>
                  <a:lnTo>
                    <a:pt x="0" y="4195"/>
                  </a:lnTo>
                  <a:lnTo>
                    <a:pt x="11189" y="4195"/>
                  </a:lnTo>
                  <a:lnTo>
                    <a:pt x="11189" y="6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450525" y="3823600"/>
              <a:ext cx="358075" cy="128325"/>
            </a:xfrm>
            <a:custGeom>
              <a:avLst/>
              <a:gdLst/>
              <a:ahLst/>
              <a:cxnLst/>
              <a:rect l="l" t="t" r="r" b="b"/>
              <a:pathLst>
                <a:path w="14323" h="5133" extrusionOk="0">
                  <a:moveTo>
                    <a:pt x="14322" y="1"/>
                  </a:moveTo>
                  <a:lnTo>
                    <a:pt x="0" y="1636"/>
                  </a:lnTo>
                  <a:lnTo>
                    <a:pt x="0" y="5133"/>
                  </a:lnTo>
                  <a:lnTo>
                    <a:pt x="14322" y="5133"/>
                  </a:lnTo>
                  <a:lnTo>
                    <a:pt x="143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1167375" y="3477275"/>
              <a:ext cx="268775" cy="31075"/>
            </a:xfrm>
            <a:custGeom>
              <a:avLst/>
              <a:gdLst/>
              <a:ahLst/>
              <a:cxnLst/>
              <a:rect l="l" t="t" r="r" b="b"/>
              <a:pathLst>
                <a:path w="10751" h="1243" extrusionOk="0">
                  <a:moveTo>
                    <a:pt x="1" y="1"/>
                  </a:moveTo>
                  <a:lnTo>
                    <a:pt x="1" y="1242"/>
                  </a:lnTo>
                  <a:lnTo>
                    <a:pt x="10750" y="1242"/>
                  </a:lnTo>
                  <a:lnTo>
                    <a:pt x="107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1198050" y="3504525"/>
              <a:ext cx="269125" cy="31075"/>
            </a:xfrm>
            <a:custGeom>
              <a:avLst/>
              <a:gdLst/>
              <a:ahLst/>
              <a:cxnLst/>
              <a:rect l="l" t="t" r="r" b="b"/>
              <a:pathLst>
                <a:path w="10765" h="1243" extrusionOk="0">
                  <a:moveTo>
                    <a:pt x="0" y="1"/>
                  </a:moveTo>
                  <a:lnTo>
                    <a:pt x="0" y="1242"/>
                  </a:lnTo>
                  <a:lnTo>
                    <a:pt x="10764" y="1242"/>
                  </a:lnTo>
                  <a:lnTo>
                    <a:pt x="107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9"/>
            <p:cNvSpPr/>
            <p:nvPr/>
          </p:nvSpPr>
          <p:spPr>
            <a:xfrm>
              <a:off x="1163225" y="3531775"/>
              <a:ext cx="268750" cy="31075"/>
            </a:xfrm>
            <a:custGeom>
              <a:avLst/>
              <a:gdLst/>
              <a:ahLst/>
              <a:cxnLst/>
              <a:rect l="l" t="t" r="r" b="b"/>
              <a:pathLst>
                <a:path w="10750" h="1243" extrusionOk="0">
                  <a:moveTo>
                    <a:pt x="0" y="1"/>
                  </a:moveTo>
                  <a:lnTo>
                    <a:pt x="0" y="1242"/>
                  </a:lnTo>
                  <a:lnTo>
                    <a:pt x="10749" y="1242"/>
                  </a:lnTo>
                  <a:lnTo>
                    <a:pt x="107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1163226" y="3559025"/>
              <a:ext cx="313025" cy="54145"/>
            </a:xfrm>
            <a:custGeom>
              <a:avLst/>
              <a:gdLst/>
              <a:ahLst/>
              <a:cxnLst/>
              <a:rect l="l" t="t" r="r" b="b"/>
              <a:pathLst>
                <a:path w="12521" h="1243" extrusionOk="0">
                  <a:moveTo>
                    <a:pt x="0" y="1"/>
                  </a:moveTo>
                  <a:lnTo>
                    <a:pt x="0" y="1242"/>
                  </a:lnTo>
                  <a:lnTo>
                    <a:pt x="12521" y="1242"/>
                  </a:lnTo>
                  <a:lnTo>
                    <a:pt x="125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1572000" y="3416350"/>
              <a:ext cx="317200" cy="197200"/>
            </a:xfrm>
            <a:custGeom>
              <a:avLst/>
              <a:gdLst/>
              <a:ahLst/>
              <a:cxnLst/>
              <a:rect l="l" t="t" r="r" b="b"/>
              <a:pathLst>
                <a:path w="12688" h="7888" extrusionOk="0">
                  <a:moveTo>
                    <a:pt x="1317" y="0"/>
                  </a:moveTo>
                  <a:lnTo>
                    <a:pt x="0" y="7888"/>
                  </a:lnTo>
                  <a:lnTo>
                    <a:pt x="11370" y="7888"/>
                  </a:lnTo>
                  <a:lnTo>
                    <a:pt x="126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1451250" y="3135355"/>
              <a:ext cx="120775" cy="113950"/>
            </a:xfrm>
            <a:custGeom>
              <a:avLst/>
              <a:gdLst/>
              <a:ahLst/>
              <a:cxnLst/>
              <a:rect l="l" t="t" r="r" b="b"/>
              <a:pathLst>
                <a:path w="4831" h="4558" extrusionOk="0">
                  <a:moveTo>
                    <a:pt x="1" y="1"/>
                  </a:moveTo>
                  <a:lnTo>
                    <a:pt x="122" y="4558"/>
                  </a:lnTo>
                  <a:lnTo>
                    <a:pt x="4830" y="4558"/>
                  </a:lnTo>
                  <a:lnTo>
                    <a:pt x="47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1311600" y="3099030"/>
              <a:ext cx="131725" cy="150275"/>
            </a:xfrm>
            <a:custGeom>
              <a:avLst/>
              <a:gdLst/>
              <a:ahLst/>
              <a:cxnLst/>
              <a:rect l="l" t="t" r="r" b="b"/>
              <a:pathLst>
                <a:path w="5269" h="6011" extrusionOk="0">
                  <a:moveTo>
                    <a:pt x="545" y="0"/>
                  </a:moveTo>
                  <a:lnTo>
                    <a:pt x="0" y="6011"/>
                  </a:lnTo>
                  <a:lnTo>
                    <a:pt x="4709" y="6011"/>
                  </a:lnTo>
                  <a:lnTo>
                    <a:pt x="5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1149600" y="3164880"/>
              <a:ext cx="111300" cy="105250"/>
            </a:xfrm>
            <a:custGeom>
              <a:avLst/>
              <a:gdLst/>
              <a:ahLst/>
              <a:cxnLst/>
              <a:rect l="l" t="t" r="r" b="b"/>
              <a:pathLst>
                <a:path w="4452" h="4210" extrusionOk="0">
                  <a:moveTo>
                    <a:pt x="2226" y="1"/>
                  </a:moveTo>
                  <a:cubicBezTo>
                    <a:pt x="999" y="1"/>
                    <a:pt x="0" y="955"/>
                    <a:pt x="0" y="2105"/>
                  </a:cubicBezTo>
                  <a:cubicBezTo>
                    <a:pt x="0" y="3271"/>
                    <a:pt x="999" y="4210"/>
                    <a:pt x="2226" y="4210"/>
                  </a:cubicBezTo>
                  <a:cubicBezTo>
                    <a:pt x="3452" y="4210"/>
                    <a:pt x="4451" y="3271"/>
                    <a:pt x="4451" y="2105"/>
                  </a:cubicBezTo>
                  <a:cubicBezTo>
                    <a:pt x="4451" y="955"/>
                    <a:pt x="3452" y="1"/>
                    <a:pt x="22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1020525" y="3135355"/>
              <a:ext cx="151050" cy="142350"/>
            </a:xfrm>
            <a:custGeom>
              <a:avLst/>
              <a:gdLst/>
              <a:ahLst/>
              <a:cxnLst/>
              <a:rect l="l" t="t" r="r" b="b"/>
              <a:pathLst>
                <a:path w="6042" h="5694" extrusionOk="0">
                  <a:moveTo>
                    <a:pt x="3013" y="1"/>
                  </a:moveTo>
                  <a:cubicBezTo>
                    <a:pt x="1348" y="1"/>
                    <a:pt x="1" y="1273"/>
                    <a:pt x="1" y="2847"/>
                  </a:cubicBezTo>
                  <a:cubicBezTo>
                    <a:pt x="1" y="4422"/>
                    <a:pt x="1348" y="5693"/>
                    <a:pt x="3013" y="5693"/>
                  </a:cubicBezTo>
                  <a:cubicBezTo>
                    <a:pt x="4679" y="5693"/>
                    <a:pt x="6041" y="4422"/>
                    <a:pt x="6041" y="2847"/>
                  </a:cubicBezTo>
                  <a:cubicBezTo>
                    <a:pt x="6041" y="1273"/>
                    <a:pt x="4679" y="1"/>
                    <a:pt x="30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296100" y="2866775"/>
              <a:ext cx="1646475" cy="54150"/>
            </a:xfrm>
            <a:custGeom>
              <a:avLst/>
              <a:gdLst/>
              <a:ahLst/>
              <a:cxnLst/>
              <a:rect l="l" t="t" r="r" b="b"/>
              <a:pathLst>
                <a:path w="65859" h="2166" extrusionOk="0">
                  <a:moveTo>
                    <a:pt x="0" y="0"/>
                  </a:moveTo>
                  <a:lnTo>
                    <a:pt x="0" y="2165"/>
                  </a:lnTo>
                  <a:lnTo>
                    <a:pt x="65858" y="2165"/>
                  </a:lnTo>
                  <a:lnTo>
                    <a:pt x="658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1856250" y="2722550"/>
              <a:ext cx="57550" cy="1715750"/>
            </a:xfrm>
            <a:custGeom>
              <a:avLst/>
              <a:gdLst/>
              <a:ahLst/>
              <a:cxnLst/>
              <a:rect l="l" t="t" r="r" b="b"/>
              <a:pathLst>
                <a:path w="2302" h="68630" extrusionOk="0">
                  <a:moveTo>
                    <a:pt x="0" y="1"/>
                  </a:moveTo>
                  <a:lnTo>
                    <a:pt x="0" y="68630"/>
                  </a:lnTo>
                  <a:lnTo>
                    <a:pt x="2301" y="68630"/>
                  </a:lnTo>
                  <a:lnTo>
                    <a:pt x="23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333175" y="2722550"/>
              <a:ext cx="57550" cy="1715750"/>
            </a:xfrm>
            <a:custGeom>
              <a:avLst/>
              <a:gdLst/>
              <a:ahLst/>
              <a:cxnLst/>
              <a:rect l="l" t="t" r="r" b="b"/>
              <a:pathLst>
                <a:path w="2302" h="68630" extrusionOk="0">
                  <a:moveTo>
                    <a:pt x="1" y="1"/>
                  </a:moveTo>
                  <a:lnTo>
                    <a:pt x="1" y="68630"/>
                  </a:lnTo>
                  <a:lnTo>
                    <a:pt x="2302" y="68630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296100" y="3239950"/>
              <a:ext cx="1646475" cy="54550"/>
            </a:xfrm>
            <a:custGeom>
              <a:avLst/>
              <a:gdLst/>
              <a:ahLst/>
              <a:cxnLst/>
              <a:rect l="l" t="t" r="r" b="b"/>
              <a:pathLst>
                <a:path w="65859" h="2182" extrusionOk="0">
                  <a:moveTo>
                    <a:pt x="0" y="1"/>
                  </a:moveTo>
                  <a:lnTo>
                    <a:pt x="0" y="2181"/>
                  </a:lnTo>
                  <a:lnTo>
                    <a:pt x="65858" y="2181"/>
                  </a:lnTo>
                  <a:lnTo>
                    <a:pt x="658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296100" y="3590075"/>
              <a:ext cx="1646475" cy="54525"/>
            </a:xfrm>
            <a:custGeom>
              <a:avLst/>
              <a:gdLst/>
              <a:ahLst/>
              <a:cxnLst/>
              <a:rect l="l" t="t" r="r" b="b"/>
              <a:pathLst>
                <a:path w="65859" h="2181" extrusionOk="0">
                  <a:moveTo>
                    <a:pt x="0" y="0"/>
                  </a:moveTo>
                  <a:lnTo>
                    <a:pt x="0" y="2180"/>
                  </a:lnTo>
                  <a:lnTo>
                    <a:pt x="65858" y="2180"/>
                  </a:lnTo>
                  <a:lnTo>
                    <a:pt x="658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9"/>
            <p:cNvSpPr/>
            <p:nvPr/>
          </p:nvSpPr>
          <p:spPr>
            <a:xfrm>
              <a:off x="296100" y="3940175"/>
              <a:ext cx="1646475" cy="54525"/>
            </a:xfrm>
            <a:custGeom>
              <a:avLst/>
              <a:gdLst/>
              <a:ahLst/>
              <a:cxnLst/>
              <a:rect l="l" t="t" r="r" b="b"/>
              <a:pathLst>
                <a:path w="65859" h="2181" extrusionOk="0">
                  <a:moveTo>
                    <a:pt x="0" y="1"/>
                  </a:moveTo>
                  <a:lnTo>
                    <a:pt x="0" y="2181"/>
                  </a:lnTo>
                  <a:lnTo>
                    <a:pt x="65858" y="2181"/>
                  </a:lnTo>
                  <a:lnTo>
                    <a:pt x="658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9"/>
            <p:cNvSpPr/>
            <p:nvPr/>
          </p:nvSpPr>
          <p:spPr>
            <a:xfrm>
              <a:off x="296100" y="4290275"/>
              <a:ext cx="1646475" cy="54550"/>
            </a:xfrm>
            <a:custGeom>
              <a:avLst/>
              <a:gdLst/>
              <a:ahLst/>
              <a:cxnLst/>
              <a:rect l="l" t="t" r="r" b="b"/>
              <a:pathLst>
                <a:path w="65859" h="2182" extrusionOk="0">
                  <a:moveTo>
                    <a:pt x="0" y="1"/>
                  </a:moveTo>
                  <a:lnTo>
                    <a:pt x="0" y="2181"/>
                  </a:lnTo>
                  <a:lnTo>
                    <a:pt x="65858" y="2181"/>
                  </a:lnTo>
                  <a:lnTo>
                    <a:pt x="658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8" name="Google Shape;388;p9"/>
          <p:cNvSpPr/>
          <p:nvPr/>
        </p:nvSpPr>
        <p:spPr>
          <a:xfrm>
            <a:off x="-50" y="4104340"/>
            <a:ext cx="9144000" cy="839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9"/>
          <p:cNvSpPr txBox="1">
            <a:spLocks noGrp="1"/>
          </p:cNvSpPr>
          <p:nvPr>
            <p:ph type="title"/>
          </p:nvPr>
        </p:nvSpPr>
        <p:spPr>
          <a:xfrm>
            <a:off x="3300825" y="997050"/>
            <a:ext cx="504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0" name="Google Shape;390;p9"/>
          <p:cNvSpPr txBox="1">
            <a:spLocks noGrp="1"/>
          </p:cNvSpPr>
          <p:nvPr>
            <p:ph type="subTitle" idx="1"/>
          </p:nvPr>
        </p:nvSpPr>
        <p:spPr>
          <a:xfrm>
            <a:off x="3300825" y="1838850"/>
            <a:ext cx="5047800" cy="15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9"/>
          <p:cNvSpPr/>
          <p:nvPr/>
        </p:nvSpPr>
        <p:spPr>
          <a:xfrm>
            <a:off x="-50" y="4944050"/>
            <a:ext cx="9144000" cy="199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9"/>
          <p:cNvGrpSpPr/>
          <p:nvPr/>
        </p:nvGrpSpPr>
        <p:grpSpPr>
          <a:xfrm>
            <a:off x="8496637" y="0"/>
            <a:ext cx="1106010" cy="4940024"/>
            <a:chOff x="8496637" y="0"/>
            <a:chExt cx="1106010" cy="4940024"/>
          </a:xfrm>
        </p:grpSpPr>
        <p:sp>
          <p:nvSpPr>
            <p:cNvPr id="393" name="Google Shape;393;p9"/>
            <p:cNvSpPr/>
            <p:nvPr/>
          </p:nvSpPr>
          <p:spPr>
            <a:xfrm>
              <a:off x="881300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8857557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881383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8900455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8656102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8656102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8765821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8690420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8690420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8537802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8537802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8496637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9245948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9242565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8681015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8681015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" name="Google Shape;409;p9"/>
          <p:cNvGrpSpPr/>
          <p:nvPr/>
        </p:nvGrpSpPr>
        <p:grpSpPr>
          <a:xfrm>
            <a:off x="-458651" y="0"/>
            <a:ext cx="1106010" cy="4940024"/>
            <a:chOff x="-458651" y="0"/>
            <a:chExt cx="1106010" cy="4940024"/>
          </a:xfrm>
        </p:grpSpPr>
        <p:sp>
          <p:nvSpPr>
            <p:cNvPr id="410" name="Google Shape;410;p9"/>
            <p:cNvSpPr/>
            <p:nvPr/>
          </p:nvSpPr>
          <p:spPr>
            <a:xfrm>
              <a:off x="-14227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-97731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-14145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-54833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-299186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-299186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-189466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-264868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-264868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-417485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-417485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-458651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290660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287278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-274272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-274272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11"/>
          <p:cNvGrpSpPr/>
          <p:nvPr/>
        </p:nvGrpSpPr>
        <p:grpSpPr>
          <a:xfrm>
            <a:off x="-36275" y="4893"/>
            <a:ext cx="9216452" cy="2775000"/>
            <a:chOff x="-36275" y="4893"/>
            <a:chExt cx="9216452" cy="2775000"/>
          </a:xfrm>
        </p:grpSpPr>
        <p:sp>
          <p:nvSpPr>
            <p:cNvPr id="430" name="Google Shape;430;p11"/>
            <p:cNvSpPr/>
            <p:nvPr/>
          </p:nvSpPr>
          <p:spPr>
            <a:xfrm>
              <a:off x="-36275" y="4893"/>
              <a:ext cx="9216452" cy="2775000"/>
            </a:xfrm>
            <a:custGeom>
              <a:avLst/>
              <a:gdLst/>
              <a:ahLst/>
              <a:cxnLst/>
              <a:rect l="l" t="t" r="r" b="b"/>
              <a:pathLst>
                <a:path w="285317" h="111000" extrusionOk="0">
                  <a:moveTo>
                    <a:pt x="0" y="0"/>
                  </a:moveTo>
                  <a:lnTo>
                    <a:pt x="0" y="108740"/>
                  </a:lnTo>
                  <a:cubicBezTo>
                    <a:pt x="27482" y="66216"/>
                    <a:pt x="80756" y="12348"/>
                    <a:pt x="141951" y="12348"/>
                  </a:cubicBezTo>
                  <a:cubicBezTo>
                    <a:pt x="204218" y="12348"/>
                    <a:pt x="258268" y="67243"/>
                    <a:pt x="285316" y="110999"/>
                  </a:cubicBezTo>
                  <a:lnTo>
                    <a:pt x="285316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154050" y="1108625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432" name="Google Shape;432;p11"/>
            <p:cNvSpPr/>
            <p:nvPr/>
          </p:nvSpPr>
          <p:spPr>
            <a:xfrm>
              <a:off x="8428900" y="138585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433" name="Google Shape;433;p11"/>
            <p:cNvSpPr/>
            <p:nvPr/>
          </p:nvSpPr>
          <p:spPr>
            <a:xfrm>
              <a:off x="6759025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434" name="Google Shape;434;p11"/>
            <p:cNvSpPr/>
            <p:nvPr/>
          </p:nvSpPr>
          <p:spPr>
            <a:xfrm>
              <a:off x="366975" y="2580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  <p:sp>
          <p:nvSpPr>
            <p:cNvPr id="435" name="Google Shape;435;p11"/>
            <p:cNvSpPr/>
            <p:nvPr/>
          </p:nvSpPr>
          <p:spPr>
            <a:xfrm>
              <a:off x="1884550" y="318400"/>
              <a:ext cx="561042" cy="199489"/>
            </a:xfrm>
            <a:custGeom>
              <a:avLst/>
              <a:gdLst/>
              <a:ahLst/>
              <a:cxnLst/>
              <a:rect l="l" t="t" r="r" b="b"/>
              <a:pathLst>
                <a:path w="40341" h="14344" extrusionOk="0">
                  <a:moveTo>
                    <a:pt x="2689" y="14344"/>
                  </a:moveTo>
                  <a:lnTo>
                    <a:pt x="0" y="448"/>
                  </a:lnTo>
                  <a:lnTo>
                    <a:pt x="40341" y="0"/>
                  </a:lnTo>
                  <a:lnTo>
                    <a:pt x="34514" y="14344"/>
                  </a:lnTo>
                  <a:close/>
                </a:path>
              </a:pathLst>
            </a:custGeom>
            <a:solidFill>
              <a:srgbClr val="000000">
                <a:alpha val="28490"/>
              </a:srgbClr>
            </a:solidFill>
            <a:ln>
              <a:noFill/>
            </a:ln>
          </p:spPr>
        </p:sp>
      </p:grpSp>
      <p:grpSp>
        <p:nvGrpSpPr>
          <p:cNvPr id="436" name="Google Shape;436;p11"/>
          <p:cNvGrpSpPr/>
          <p:nvPr/>
        </p:nvGrpSpPr>
        <p:grpSpPr>
          <a:xfrm>
            <a:off x="7194822" y="3211765"/>
            <a:ext cx="2028370" cy="1732174"/>
            <a:chOff x="3322325" y="3693775"/>
            <a:chExt cx="1296000" cy="1106750"/>
          </a:xfrm>
        </p:grpSpPr>
        <p:sp>
          <p:nvSpPr>
            <p:cNvPr id="437" name="Google Shape;437;p11"/>
            <p:cNvSpPr/>
            <p:nvPr/>
          </p:nvSpPr>
          <p:spPr>
            <a:xfrm>
              <a:off x="3364725" y="3944725"/>
              <a:ext cx="117350" cy="110925"/>
            </a:xfrm>
            <a:custGeom>
              <a:avLst/>
              <a:gdLst/>
              <a:ahLst/>
              <a:cxnLst/>
              <a:rect l="l" t="t" r="r" b="b"/>
              <a:pathLst>
                <a:path w="4694" h="4437" extrusionOk="0">
                  <a:moveTo>
                    <a:pt x="2347" y="0"/>
                  </a:moveTo>
                  <a:cubicBezTo>
                    <a:pt x="1060" y="0"/>
                    <a:pt x="0" y="985"/>
                    <a:pt x="0" y="2211"/>
                  </a:cubicBezTo>
                  <a:cubicBezTo>
                    <a:pt x="0" y="3437"/>
                    <a:pt x="1060" y="4436"/>
                    <a:pt x="2347" y="4436"/>
                  </a:cubicBezTo>
                  <a:cubicBezTo>
                    <a:pt x="3649" y="4436"/>
                    <a:pt x="4694" y="3437"/>
                    <a:pt x="4694" y="2211"/>
                  </a:cubicBezTo>
                  <a:cubicBezTo>
                    <a:pt x="4694" y="985"/>
                    <a:pt x="3649" y="0"/>
                    <a:pt x="23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3692125" y="3693775"/>
              <a:ext cx="136275" cy="108650"/>
            </a:xfrm>
            <a:custGeom>
              <a:avLst/>
              <a:gdLst/>
              <a:ahLst/>
              <a:cxnLst/>
              <a:rect l="l" t="t" r="r" b="b"/>
              <a:pathLst>
                <a:path w="5451" h="4346" extrusionOk="0">
                  <a:moveTo>
                    <a:pt x="742" y="1"/>
                  </a:moveTo>
                  <a:lnTo>
                    <a:pt x="0" y="3422"/>
                  </a:lnTo>
                  <a:lnTo>
                    <a:pt x="4694" y="4346"/>
                  </a:lnTo>
                  <a:lnTo>
                    <a:pt x="5451" y="92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4282650" y="3971950"/>
              <a:ext cx="72225" cy="60700"/>
            </a:xfrm>
            <a:custGeom>
              <a:avLst/>
              <a:gdLst/>
              <a:ahLst/>
              <a:cxnLst/>
              <a:rect l="l" t="t" r="r" b="b"/>
              <a:pathLst>
                <a:path w="2889" h="2428" extrusionOk="0">
                  <a:moveTo>
                    <a:pt x="1199" y="0"/>
                  </a:moveTo>
                  <a:cubicBezTo>
                    <a:pt x="573" y="0"/>
                    <a:pt x="57" y="504"/>
                    <a:pt x="43" y="1137"/>
                  </a:cubicBezTo>
                  <a:cubicBezTo>
                    <a:pt x="1" y="1902"/>
                    <a:pt x="619" y="2428"/>
                    <a:pt x="1265" y="2428"/>
                  </a:cubicBezTo>
                  <a:cubicBezTo>
                    <a:pt x="1552" y="2428"/>
                    <a:pt x="1844" y="2324"/>
                    <a:pt x="2087" y="2091"/>
                  </a:cubicBezTo>
                  <a:cubicBezTo>
                    <a:pt x="2889" y="1334"/>
                    <a:pt x="2359" y="2"/>
                    <a:pt x="1254" y="2"/>
                  </a:cubicBezTo>
                  <a:cubicBezTo>
                    <a:pt x="1236" y="1"/>
                    <a:pt x="1217" y="0"/>
                    <a:pt x="11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4017250" y="3894000"/>
              <a:ext cx="230525" cy="151425"/>
            </a:xfrm>
            <a:custGeom>
              <a:avLst/>
              <a:gdLst/>
              <a:ahLst/>
              <a:cxnLst/>
              <a:rect l="l" t="t" r="r" b="b"/>
              <a:pathLst>
                <a:path w="9221" h="6057" extrusionOk="0">
                  <a:moveTo>
                    <a:pt x="682" y="1"/>
                  </a:moveTo>
                  <a:lnTo>
                    <a:pt x="0" y="1061"/>
                  </a:lnTo>
                  <a:lnTo>
                    <a:pt x="8524" y="6057"/>
                  </a:lnTo>
                  <a:lnTo>
                    <a:pt x="9220" y="5012"/>
                  </a:lnTo>
                  <a:lnTo>
                    <a:pt x="6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4091425" y="4001125"/>
              <a:ext cx="37125" cy="34850"/>
            </a:xfrm>
            <a:custGeom>
              <a:avLst/>
              <a:gdLst/>
              <a:ahLst/>
              <a:cxnLst/>
              <a:rect l="l" t="t" r="r" b="b"/>
              <a:pathLst>
                <a:path w="1485" h="1394" extrusionOk="0">
                  <a:moveTo>
                    <a:pt x="1" y="0"/>
                  </a:moveTo>
                  <a:lnTo>
                    <a:pt x="1" y="1393"/>
                  </a:lnTo>
                  <a:lnTo>
                    <a:pt x="1484" y="1393"/>
                  </a:lnTo>
                  <a:lnTo>
                    <a:pt x="148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3905975" y="3926925"/>
              <a:ext cx="129850" cy="110925"/>
            </a:xfrm>
            <a:custGeom>
              <a:avLst/>
              <a:gdLst/>
              <a:ahLst/>
              <a:cxnLst/>
              <a:rect l="l" t="t" r="r" b="b"/>
              <a:pathLst>
                <a:path w="5194" h="4437" extrusionOk="0">
                  <a:moveTo>
                    <a:pt x="0" y="1"/>
                  </a:moveTo>
                  <a:lnTo>
                    <a:pt x="0" y="4437"/>
                  </a:lnTo>
                  <a:lnTo>
                    <a:pt x="5193" y="4437"/>
                  </a:lnTo>
                  <a:lnTo>
                    <a:pt x="51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3508925" y="3744125"/>
              <a:ext cx="378525" cy="289950"/>
            </a:xfrm>
            <a:custGeom>
              <a:avLst/>
              <a:gdLst/>
              <a:ahLst/>
              <a:cxnLst/>
              <a:rect l="l" t="t" r="r" b="b"/>
              <a:pathLst>
                <a:path w="15141" h="11598" extrusionOk="0">
                  <a:moveTo>
                    <a:pt x="13308" y="0"/>
                  </a:moveTo>
                  <a:lnTo>
                    <a:pt x="818" y="243"/>
                  </a:lnTo>
                  <a:lnTo>
                    <a:pt x="1" y="11597"/>
                  </a:lnTo>
                  <a:lnTo>
                    <a:pt x="15140" y="11597"/>
                  </a:lnTo>
                  <a:lnTo>
                    <a:pt x="133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3585000" y="4037825"/>
              <a:ext cx="100700" cy="762700"/>
            </a:xfrm>
            <a:custGeom>
              <a:avLst/>
              <a:gdLst/>
              <a:ahLst/>
              <a:cxnLst/>
              <a:rect l="l" t="t" r="r" b="b"/>
              <a:pathLst>
                <a:path w="4028" h="30508" extrusionOk="0">
                  <a:moveTo>
                    <a:pt x="1" y="1"/>
                  </a:moveTo>
                  <a:lnTo>
                    <a:pt x="1" y="30508"/>
                  </a:lnTo>
                  <a:lnTo>
                    <a:pt x="4028" y="30508"/>
                  </a:lnTo>
                  <a:lnTo>
                    <a:pt x="40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3362825" y="4038200"/>
              <a:ext cx="141950" cy="762325"/>
            </a:xfrm>
            <a:custGeom>
              <a:avLst/>
              <a:gdLst/>
              <a:ahLst/>
              <a:cxnLst/>
              <a:rect l="l" t="t" r="r" b="b"/>
              <a:pathLst>
                <a:path w="5678" h="30493" extrusionOk="0">
                  <a:moveTo>
                    <a:pt x="1" y="1"/>
                  </a:moveTo>
                  <a:lnTo>
                    <a:pt x="1" y="30493"/>
                  </a:lnTo>
                  <a:lnTo>
                    <a:pt x="5678" y="30493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3322325" y="4029125"/>
              <a:ext cx="1296000" cy="134400"/>
            </a:xfrm>
            <a:custGeom>
              <a:avLst/>
              <a:gdLst/>
              <a:ahLst/>
              <a:cxnLst/>
              <a:rect l="l" t="t" r="r" b="b"/>
              <a:pathLst>
                <a:path w="51840" h="5376" extrusionOk="0">
                  <a:moveTo>
                    <a:pt x="1" y="1"/>
                  </a:moveTo>
                  <a:lnTo>
                    <a:pt x="1" y="5375"/>
                  </a:lnTo>
                  <a:lnTo>
                    <a:pt x="51839" y="5375"/>
                  </a:lnTo>
                  <a:lnTo>
                    <a:pt x="518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Google Shape;447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806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8" name="Google Shape;448;p11"/>
          <p:cNvSpPr txBox="1">
            <a:spLocks noGrp="1"/>
          </p:cNvSpPr>
          <p:nvPr>
            <p:ph type="subTitle" idx="1"/>
          </p:nvPr>
        </p:nvSpPr>
        <p:spPr>
          <a:xfrm>
            <a:off x="1284000" y="3091825"/>
            <a:ext cx="6576000" cy="4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49" name="Google Shape;449;p11"/>
          <p:cNvGrpSpPr/>
          <p:nvPr/>
        </p:nvGrpSpPr>
        <p:grpSpPr>
          <a:xfrm>
            <a:off x="8496637" y="0"/>
            <a:ext cx="1106010" cy="4940024"/>
            <a:chOff x="8496637" y="0"/>
            <a:chExt cx="1106010" cy="4940024"/>
          </a:xfrm>
        </p:grpSpPr>
        <p:sp>
          <p:nvSpPr>
            <p:cNvPr id="450" name="Google Shape;450;p11"/>
            <p:cNvSpPr/>
            <p:nvPr/>
          </p:nvSpPr>
          <p:spPr>
            <a:xfrm>
              <a:off x="881300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8857557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881383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1"/>
            <p:cNvSpPr/>
            <p:nvPr/>
          </p:nvSpPr>
          <p:spPr>
            <a:xfrm>
              <a:off x="8900455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1"/>
            <p:cNvSpPr/>
            <p:nvPr/>
          </p:nvSpPr>
          <p:spPr>
            <a:xfrm>
              <a:off x="8656102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1"/>
            <p:cNvSpPr/>
            <p:nvPr/>
          </p:nvSpPr>
          <p:spPr>
            <a:xfrm>
              <a:off x="8656102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>
              <a:off x="8765821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1"/>
            <p:cNvSpPr/>
            <p:nvPr/>
          </p:nvSpPr>
          <p:spPr>
            <a:xfrm>
              <a:off x="8690420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1"/>
            <p:cNvSpPr/>
            <p:nvPr/>
          </p:nvSpPr>
          <p:spPr>
            <a:xfrm>
              <a:off x="8690420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1"/>
            <p:cNvSpPr/>
            <p:nvPr/>
          </p:nvSpPr>
          <p:spPr>
            <a:xfrm>
              <a:off x="8537802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1"/>
            <p:cNvSpPr/>
            <p:nvPr/>
          </p:nvSpPr>
          <p:spPr>
            <a:xfrm>
              <a:off x="8537802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1"/>
            <p:cNvSpPr/>
            <p:nvPr/>
          </p:nvSpPr>
          <p:spPr>
            <a:xfrm>
              <a:off x="8496637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1"/>
            <p:cNvSpPr/>
            <p:nvPr/>
          </p:nvSpPr>
          <p:spPr>
            <a:xfrm>
              <a:off x="9245948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1"/>
            <p:cNvSpPr/>
            <p:nvPr/>
          </p:nvSpPr>
          <p:spPr>
            <a:xfrm>
              <a:off x="9242565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1"/>
            <p:cNvSpPr/>
            <p:nvPr/>
          </p:nvSpPr>
          <p:spPr>
            <a:xfrm>
              <a:off x="8681015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1"/>
            <p:cNvSpPr/>
            <p:nvPr/>
          </p:nvSpPr>
          <p:spPr>
            <a:xfrm>
              <a:off x="8681015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11"/>
          <p:cNvGrpSpPr/>
          <p:nvPr/>
        </p:nvGrpSpPr>
        <p:grpSpPr>
          <a:xfrm>
            <a:off x="-458651" y="0"/>
            <a:ext cx="1106010" cy="4940024"/>
            <a:chOff x="-458651" y="0"/>
            <a:chExt cx="1106010" cy="4940024"/>
          </a:xfrm>
        </p:grpSpPr>
        <p:sp>
          <p:nvSpPr>
            <p:cNvPr id="467" name="Google Shape;467;p11"/>
            <p:cNvSpPr/>
            <p:nvPr/>
          </p:nvSpPr>
          <p:spPr>
            <a:xfrm>
              <a:off x="-142279" y="63428"/>
              <a:ext cx="473356" cy="4847414"/>
            </a:xfrm>
            <a:custGeom>
              <a:avLst/>
              <a:gdLst/>
              <a:ahLst/>
              <a:cxnLst/>
              <a:rect l="l" t="t" r="r" b="b"/>
              <a:pathLst>
                <a:path w="5738" h="58769" extrusionOk="0">
                  <a:moveTo>
                    <a:pt x="0" y="0"/>
                  </a:moveTo>
                  <a:lnTo>
                    <a:pt x="1237" y="58769"/>
                  </a:lnTo>
                  <a:lnTo>
                    <a:pt x="4500" y="58769"/>
                  </a:lnTo>
                  <a:lnTo>
                    <a:pt x="5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1"/>
            <p:cNvSpPr/>
            <p:nvPr/>
          </p:nvSpPr>
          <p:spPr>
            <a:xfrm>
              <a:off x="-97731" y="1650056"/>
              <a:ext cx="395316" cy="2329058"/>
            </a:xfrm>
            <a:custGeom>
              <a:avLst/>
              <a:gdLst/>
              <a:ahLst/>
              <a:cxnLst/>
              <a:rect l="l" t="t" r="r" b="b"/>
              <a:pathLst>
                <a:path w="4792" h="28237" extrusionOk="0">
                  <a:moveTo>
                    <a:pt x="4792" y="0"/>
                  </a:moveTo>
                  <a:lnTo>
                    <a:pt x="1" y="6038"/>
                  </a:lnTo>
                  <a:lnTo>
                    <a:pt x="458" y="28236"/>
                  </a:lnTo>
                  <a:lnTo>
                    <a:pt x="4293" y="23414"/>
                  </a:lnTo>
                  <a:lnTo>
                    <a:pt x="47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1"/>
            <p:cNvSpPr/>
            <p:nvPr/>
          </p:nvSpPr>
          <p:spPr>
            <a:xfrm>
              <a:off x="-141454" y="63428"/>
              <a:ext cx="472531" cy="1525844"/>
            </a:xfrm>
            <a:custGeom>
              <a:avLst/>
              <a:gdLst/>
              <a:ahLst/>
              <a:cxnLst/>
              <a:rect l="l" t="t" r="r" b="b"/>
              <a:pathLst>
                <a:path w="5728" h="18499" extrusionOk="0">
                  <a:moveTo>
                    <a:pt x="1" y="0"/>
                  </a:moveTo>
                  <a:lnTo>
                    <a:pt x="385" y="18498"/>
                  </a:lnTo>
                  <a:cubicBezTo>
                    <a:pt x="656" y="14071"/>
                    <a:pt x="1955" y="12045"/>
                    <a:pt x="2952" y="12045"/>
                  </a:cubicBezTo>
                  <a:cubicBezTo>
                    <a:pt x="3867" y="12045"/>
                    <a:pt x="4989" y="14123"/>
                    <a:pt x="5353" y="17719"/>
                  </a:cubicBezTo>
                  <a:lnTo>
                    <a:pt x="5727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1"/>
            <p:cNvSpPr/>
            <p:nvPr/>
          </p:nvSpPr>
          <p:spPr>
            <a:xfrm>
              <a:off x="-54833" y="4209643"/>
              <a:ext cx="297559" cy="701184"/>
            </a:xfrm>
            <a:custGeom>
              <a:avLst/>
              <a:gdLst/>
              <a:ahLst/>
              <a:cxnLst/>
              <a:rect l="l" t="t" r="r" b="b"/>
              <a:pathLst>
                <a:path w="3607" h="8501" extrusionOk="0">
                  <a:moveTo>
                    <a:pt x="1" y="0"/>
                  </a:moveTo>
                  <a:lnTo>
                    <a:pt x="177" y="8501"/>
                  </a:lnTo>
                  <a:lnTo>
                    <a:pt x="3440" y="8501"/>
                  </a:lnTo>
                  <a:lnTo>
                    <a:pt x="3607" y="572"/>
                  </a:lnTo>
                  <a:lnTo>
                    <a:pt x="3607" y="572"/>
                  </a:lnTo>
                  <a:cubicBezTo>
                    <a:pt x="3097" y="1995"/>
                    <a:pt x="2515" y="2806"/>
                    <a:pt x="1902" y="2806"/>
                  </a:cubicBezTo>
                  <a:cubicBezTo>
                    <a:pt x="1206" y="2806"/>
                    <a:pt x="562" y="1777"/>
                    <a:pt x="1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1"/>
            <p:cNvSpPr/>
            <p:nvPr/>
          </p:nvSpPr>
          <p:spPr>
            <a:xfrm>
              <a:off x="-299186" y="138817"/>
              <a:ext cx="787085" cy="697802"/>
            </a:xfrm>
            <a:custGeom>
              <a:avLst/>
              <a:gdLst/>
              <a:ahLst/>
              <a:cxnLst/>
              <a:rect l="l" t="t" r="r" b="b"/>
              <a:pathLst>
                <a:path w="9541" h="8460" extrusionOk="0">
                  <a:moveTo>
                    <a:pt x="1" y="1"/>
                  </a:moveTo>
                  <a:lnTo>
                    <a:pt x="1331" y="8460"/>
                  </a:lnTo>
                  <a:lnTo>
                    <a:pt x="8211" y="8460"/>
                  </a:lnTo>
                  <a:lnTo>
                    <a:pt x="95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1"/>
            <p:cNvSpPr/>
            <p:nvPr/>
          </p:nvSpPr>
          <p:spPr>
            <a:xfrm>
              <a:off x="-299186" y="139642"/>
              <a:ext cx="787085" cy="604432"/>
            </a:xfrm>
            <a:custGeom>
              <a:avLst/>
              <a:gdLst/>
              <a:ahLst/>
              <a:cxnLst/>
              <a:rect l="l" t="t" r="r" b="b"/>
              <a:pathLst>
                <a:path w="9541" h="7328" extrusionOk="0">
                  <a:moveTo>
                    <a:pt x="1" y="1"/>
                  </a:moveTo>
                  <a:lnTo>
                    <a:pt x="1154" y="7328"/>
                  </a:lnTo>
                  <a:cubicBezTo>
                    <a:pt x="1663" y="6465"/>
                    <a:pt x="3222" y="5841"/>
                    <a:pt x="5062" y="5841"/>
                  </a:cubicBezTo>
                  <a:cubicBezTo>
                    <a:pt x="6496" y="5841"/>
                    <a:pt x="7743" y="6216"/>
                    <a:pt x="8481" y="6777"/>
                  </a:cubicBezTo>
                  <a:lnTo>
                    <a:pt x="9541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1"/>
            <p:cNvSpPr/>
            <p:nvPr/>
          </p:nvSpPr>
          <p:spPr>
            <a:xfrm>
              <a:off x="-189466" y="4501877"/>
              <a:ext cx="567648" cy="366140"/>
            </a:xfrm>
            <a:custGeom>
              <a:avLst/>
              <a:gdLst/>
              <a:ahLst/>
              <a:cxnLst/>
              <a:rect l="l" t="t" r="r" b="b"/>
              <a:pathLst>
                <a:path w="6881" h="4439" extrusionOk="0">
                  <a:moveTo>
                    <a:pt x="957" y="1"/>
                  </a:moveTo>
                  <a:lnTo>
                    <a:pt x="1" y="4438"/>
                  </a:lnTo>
                  <a:lnTo>
                    <a:pt x="6881" y="4438"/>
                  </a:lnTo>
                  <a:lnTo>
                    <a:pt x="59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1"/>
            <p:cNvSpPr/>
            <p:nvPr/>
          </p:nvSpPr>
          <p:spPr>
            <a:xfrm>
              <a:off x="-264868" y="744814"/>
              <a:ext cx="718531" cy="174121"/>
            </a:xfrm>
            <a:custGeom>
              <a:avLst/>
              <a:gdLst/>
              <a:ahLst/>
              <a:cxnLst/>
              <a:rect l="l" t="t" r="r" b="b"/>
              <a:pathLst>
                <a:path w="8710" h="2111" extrusionOk="0">
                  <a:moveTo>
                    <a:pt x="634" y="1"/>
                  </a:moveTo>
                  <a:cubicBezTo>
                    <a:pt x="281" y="1"/>
                    <a:pt x="0" y="282"/>
                    <a:pt x="0" y="625"/>
                  </a:cubicBezTo>
                  <a:lnTo>
                    <a:pt x="0" y="1477"/>
                  </a:lnTo>
                  <a:cubicBezTo>
                    <a:pt x="0" y="1830"/>
                    <a:pt x="281" y="2111"/>
                    <a:pt x="634" y="2111"/>
                  </a:cubicBezTo>
                  <a:lnTo>
                    <a:pt x="8075" y="2111"/>
                  </a:lnTo>
                  <a:cubicBezTo>
                    <a:pt x="8429" y="2111"/>
                    <a:pt x="8709" y="1830"/>
                    <a:pt x="8709" y="1477"/>
                  </a:cubicBezTo>
                  <a:lnTo>
                    <a:pt x="8709" y="625"/>
                  </a:lnTo>
                  <a:cubicBezTo>
                    <a:pt x="8709" y="282"/>
                    <a:pt x="8429" y="1"/>
                    <a:pt x="80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1"/>
            <p:cNvSpPr/>
            <p:nvPr/>
          </p:nvSpPr>
          <p:spPr>
            <a:xfrm>
              <a:off x="-264868" y="795458"/>
              <a:ext cx="718531" cy="124384"/>
            </a:xfrm>
            <a:custGeom>
              <a:avLst/>
              <a:gdLst/>
              <a:ahLst/>
              <a:cxnLst/>
              <a:rect l="l" t="t" r="r" b="b"/>
              <a:pathLst>
                <a:path w="8710" h="1508" extrusionOk="0">
                  <a:moveTo>
                    <a:pt x="94" y="0"/>
                  </a:moveTo>
                  <a:cubicBezTo>
                    <a:pt x="32" y="125"/>
                    <a:pt x="0" y="260"/>
                    <a:pt x="0" y="395"/>
                  </a:cubicBezTo>
                  <a:lnTo>
                    <a:pt x="0" y="489"/>
                  </a:lnTo>
                  <a:cubicBezTo>
                    <a:pt x="0" y="1050"/>
                    <a:pt x="499" y="1507"/>
                    <a:pt x="1123" y="1507"/>
                  </a:cubicBezTo>
                  <a:lnTo>
                    <a:pt x="7587" y="1507"/>
                  </a:lnTo>
                  <a:cubicBezTo>
                    <a:pt x="8210" y="1507"/>
                    <a:pt x="8709" y="1050"/>
                    <a:pt x="8709" y="489"/>
                  </a:cubicBezTo>
                  <a:lnTo>
                    <a:pt x="8709" y="395"/>
                  </a:lnTo>
                  <a:cubicBezTo>
                    <a:pt x="8709" y="260"/>
                    <a:pt x="8678" y="125"/>
                    <a:pt x="8626" y="11"/>
                  </a:cubicBezTo>
                  <a:cubicBezTo>
                    <a:pt x="8491" y="208"/>
                    <a:pt x="8262" y="322"/>
                    <a:pt x="8023" y="322"/>
                  </a:cubicBezTo>
                  <a:lnTo>
                    <a:pt x="686" y="322"/>
                  </a:lnTo>
                  <a:cubicBezTo>
                    <a:pt x="447" y="322"/>
                    <a:pt x="219" y="208"/>
                    <a:pt x="9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1"/>
            <p:cNvSpPr/>
            <p:nvPr/>
          </p:nvSpPr>
          <p:spPr>
            <a:xfrm>
              <a:off x="-417485" y="23919"/>
              <a:ext cx="1023763" cy="550406"/>
            </a:xfrm>
            <a:custGeom>
              <a:avLst/>
              <a:gdLst/>
              <a:ahLst/>
              <a:cxnLst/>
              <a:rect l="l" t="t" r="r" b="b"/>
              <a:pathLst>
                <a:path w="12410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0881" y="6673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1"/>
            <p:cNvSpPr/>
            <p:nvPr/>
          </p:nvSpPr>
          <p:spPr>
            <a:xfrm>
              <a:off x="-417485" y="23919"/>
              <a:ext cx="1022856" cy="550406"/>
            </a:xfrm>
            <a:custGeom>
              <a:avLst/>
              <a:gdLst/>
              <a:ahLst/>
              <a:cxnLst/>
              <a:rect l="l" t="t" r="r" b="b"/>
              <a:pathLst>
                <a:path w="12399" h="6673" extrusionOk="0">
                  <a:moveTo>
                    <a:pt x="1" y="1"/>
                  </a:moveTo>
                  <a:lnTo>
                    <a:pt x="1528" y="6673"/>
                  </a:lnTo>
                  <a:lnTo>
                    <a:pt x="1622" y="6673"/>
                  </a:lnTo>
                  <a:cubicBezTo>
                    <a:pt x="1663" y="3534"/>
                    <a:pt x="3700" y="2017"/>
                    <a:pt x="6205" y="2017"/>
                  </a:cubicBezTo>
                  <a:cubicBezTo>
                    <a:pt x="8709" y="2017"/>
                    <a:pt x="10757" y="3534"/>
                    <a:pt x="10788" y="6673"/>
                  </a:cubicBezTo>
                  <a:lnTo>
                    <a:pt x="10881" y="6673"/>
                  </a:lnTo>
                  <a:lnTo>
                    <a:pt x="12399" y="1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1"/>
            <p:cNvSpPr/>
            <p:nvPr/>
          </p:nvSpPr>
          <p:spPr>
            <a:xfrm>
              <a:off x="-458651" y="0"/>
              <a:ext cx="1106010" cy="68625"/>
            </a:xfrm>
            <a:custGeom>
              <a:avLst/>
              <a:gdLst/>
              <a:ahLst/>
              <a:cxnLst/>
              <a:rect l="l" t="t" r="r" b="b"/>
              <a:pathLst>
                <a:path w="13407" h="832" extrusionOk="0">
                  <a:moveTo>
                    <a:pt x="250" y="0"/>
                  </a:moveTo>
                  <a:cubicBezTo>
                    <a:pt x="105" y="0"/>
                    <a:pt x="1" y="114"/>
                    <a:pt x="1" y="249"/>
                  </a:cubicBezTo>
                  <a:lnTo>
                    <a:pt x="1" y="582"/>
                  </a:lnTo>
                  <a:cubicBezTo>
                    <a:pt x="1" y="717"/>
                    <a:pt x="105" y="831"/>
                    <a:pt x="250" y="831"/>
                  </a:cubicBezTo>
                  <a:lnTo>
                    <a:pt x="13157" y="831"/>
                  </a:lnTo>
                  <a:cubicBezTo>
                    <a:pt x="13303" y="831"/>
                    <a:pt x="13407" y="717"/>
                    <a:pt x="13407" y="582"/>
                  </a:cubicBezTo>
                  <a:lnTo>
                    <a:pt x="13407" y="249"/>
                  </a:lnTo>
                  <a:cubicBezTo>
                    <a:pt x="13407" y="114"/>
                    <a:pt x="13303" y="0"/>
                    <a:pt x="131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1"/>
            <p:cNvSpPr/>
            <p:nvPr/>
          </p:nvSpPr>
          <p:spPr>
            <a:xfrm>
              <a:off x="290660" y="764609"/>
              <a:ext cx="147584" cy="132879"/>
            </a:xfrm>
            <a:custGeom>
              <a:avLst/>
              <a:gdLst/>
              <a:ahLst/>
              <a:cxnLst/>
              <a:rect l="l" t="t" r="r" b="b"/>
              <a:pathLst>
                <a:path w="1789" h="1611" extrusionOk="0">
                  <a:moveTo>
                    <a:pt x="894" y="0"/>
                  </a:moveTo>
                  <a:cubicBezTo>
                    <a:pt x="406" y="0"/>
                    <a:pt x="1" y="353"/>
                    <a:pt x="1" y="800"/>
                  </a:cubicBezTo>
                  <a:cubicBezTo>
                    <a:pt x="1" y="1247"/>
                    <a:pt x="406" y="1611"/>
                    <a:pt x="894" y="1611"/>
                  </a:cubicBezTo>
                  <a:cubicBezTo>
                    <a:pt x="1383" y="1611"/>
                    <a:pt x="1788" y="1257"/>
                    <a:pt x="1788" y="800"/>
                  </a:cubicBezTo>
                  <a:cubicBezTo>
                    <a:pt x="1788" y="353"/>
                    <a:pt x="1383" y="0"/>
                    <a:pt x="894" y="0"/>
                  </a:cubicBezTo>
                  <a:close/>
                </a:path>
              </a:pathLst>
            </a:custGeom>
            <a:solidFill>
              <a:srgbClr val="CCB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1"/>
            <p:cNvSpPr/>
            <p:nvPr/>
          </p:nvSpPr>
          <p:spPr>
            <a:xfrm>
              <a:off x="287278" y="767744"/>
              <a:ext cx="137437" cy="114403"/>
            </a:xfrm>
            <a:custGeom>
              <a:avLst/>
              <a:gdLst/>
              <a:ahLst/>
              <a:cxnLst/>
              <a:rect l="l" t="t" r="r" b="b"/>
              <a:pathLst>
                <a:path w="1666" h="1387" extrusionOk="0">
                  <a:moveTo>
                    <a:pt x="924" y="0"/>
                  </a:moveTo>
                  <a:cubicBezTo>
                    <a:pt x="766" y="0"/>
                    <a:pt x="605" y="55"/>
                    <a:pt x="468" y="180"/>
                  </a:cubicBezTo>
                  <a:cubicBezTo>
                    <a:pt x="0" y="606"/>
                    <a:pt x="301" y="1386"/>
                    <a:pt x="935" y="1386"/>
                  </a:cubicBezTo>
                  <a:cubicBezTo>
                    <a:pt x="948" y="1386"/>
                    <a:pt x="961" y="1387"/>
                    <a:pt x="973" y="1387"/>
                  </a:cubicBezTo>
                  <a:cubicBezTo>
                    <a:pt x="1320" y="1387"/>
                    <a:pt x="1601" y="1113"/>
                    <a:pt x="1621" y="762"/>
                  </a:cubicBezTo>
                  <a:cubicBezTo>
                    <a:pt x="1665" y="321"/>
                    <a:pt x="1304" y="0"/>
                    <a:pt x="924" y="0"/>
                  </a:cubicBez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1"/>
            <p:cNvSpPr/>
            <p:nvPr/>
          </p:nvSpPr>
          <p:spPr>
            <a:xfrm>
              <a:off x="-274272" y="4598793"/>
              <a:ext cx="737340" cy="341230"/>
            </a:xfrm>
            <a:custGeom>
              <a:avLst/>
              <a:gdLst/>
              <a:ahLst/>
              <a:cxnLst/>
              <a:rect l="l" t="t" r="r" b="b"/>
              <a:pathLst>
                <a:path w="8938" h="4137" extrusionOk="0">
                  <a:moveTo>
                    <a:pt x="1102" y="0"/>
                  </a:moveTo>
                  <a:lnTo>
                    <a:pt x="0" y="4136"/>
                  </a:lnTo>
                  <a:lnTo>
                    <a:pt x="8938" y="4136"/>
                  </a:lnTo>
                  <a:lnTo>
                    <a:pt x="7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1"/>
            <p:cNvSpPr/>
            <p:nvPr/>
          </p:nvSpPr>
          <p:spPr>
            <a:xfrm>
              <a:off x="-274272" y="4646798"/>
              <a:ext cx="737340" cy="293225"/>
            </a:xfrm>
            <a:custGeom>
              <a:avLst/>
              <a:gdLst/>
              <a:ahLst/>
              <a:cxnLst/>
              <a:rect l="l" t="t" r="r" b="b"/>
              <a:pathLst>
                <a:path w="8938" h="3555" extrusionOk="0">
                  <a:moveTo>
                    <a:pt x="7992" y="0"/>
                  </a:moveTo>
                  <a:cubicBezTo>
                    <a:pt x="7555" y="1341"/>
                    <a:pt x="6121" y="2328"/>
                    <a:pt x="4427" y="2328"/>
                  </a:cubicBezTo>
                  <a:cubicBezTo>
                    <a:pt x="2785" y="2328"/>
                    <a:pt x="1403" y="1413"/>
                    <a:pt x="904" y="146"/>
                  </a:cubicBezTo>
                  <a:lnTo>
                    <a:pt x="0" y="3554"/>
                  </a:lnTo>
                  <a:lnTo>
                    <a:pt x="8938" y="3554"/>
                  </a:lnTo>
                  <a:lnTo>
                    <a:pt x="7992" y="0"/>
                  </a:lnTo>
                  <a:close/>
                </a:path>
              </a:pathLst>
            </a:custGeom>
            <a:solidFill>
              <a:srgbClr val="A35463">
                <a:alpha val="19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" name="Google Shape;483;p11"/>
          <p:cNvSpPr/>
          <p:nvPr/>
        </p:nvSpPr>
        <p:spPr>
          <a:xfrm>
            <a:off x="-50" y="4944050"/>
            <a:ext cx="9144000" cy="199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●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○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■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●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○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■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●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Char char="○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Barlow"/>
              <a:buChar char="■"/>
              <a:defRPr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0" r:id="rId11"/>
    <p:sldLayoutId id="2147483665" r:id="rId12"/>
    <p:sldLayoutId id="2147483667" r:id="rId13"/>
    <p:sldLayoutId id="2147483670" r:id="rId14"/>
    <p:sldLayoutId id="2147483671" r:id="rId15"/>
    <p:sldLayoutId id="2147483672" r:id="rId16"/>
    <p:sldLayoutId id="2147483673" r:id="rId17"/>
    <p:sldLayoutId id="2147483674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jas1ElEQ-d0?feature=oembed" TargetMode="External"/><Relationship Id="rId4" Type="http://schemas.openxmlformats.org/officeDocument/2006/relationships/image" Target="../media/image1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34"/>
          <p:cNvSpPr/>
          <p:nvPr/>
        </p:nvSpPr>
        <p:spPr>
          <a:xfrm>
            <a:off x="8428900" y="1385850"/>
            <a:ext cx="561042" cy="199489"/>
          </a:xfrm>
          <a:custGeom>
            <a:avLst/>
            <a:gdLst/>
            <a:ahLst/>
            <a:cxnLst/>
            <a:rect l="l" t="t" r="r" b="b"/>
            <a:pathLst>
              <a:path w="40341" h="14344" extrusionOk="0">
                <a:moveTo>
                  <a:pt x="2689" y="14344"/>
                </a:moveTo>
                <a:lnTo>
                  <a:pt x="0" y="448"/>
                </a:lnTo>
                <a:lnTo>
                  <a:pt x="40341" y="0"/>
                </a:lnTo>
                <a:lnTo>
                  <a:pt x="34514" y="14344"/>
                </a:lnTo>
                <a:close/>
              </a:path>
            </a:pathLst>
          </a:custGeom>
          <a:solidFill>
            <a:srgbClr val="000000">
              <a:alpha val="28490"/>
            </a:srgbClr>
          </a:solidFill>
          <a:ln>
            <a:noFill/>
          </a:ln>
        </p:spPr>
      </p:sp>
      <p:sp>
        <p:nvSpPr>
          <p:cNvPr id="1262" name="Google Shape;1262;p34"/>
          <p:cNvSpPr/>
          <p:nvPr/>
        </p:nvSpPr>
        <p:spPr>
          <a:xfrm>
            <a:off x="6320183" y="4750836"/>
            <a:ext cx="2795100" cy="336300"/>
          </a:xfrm>
          <a:prstGeom prst="ellipse">
            <a:avLst/>
          </a:prstGeom>
          <a:solidFill>
            <a:srgbClr val="000000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3" name="Google Shape;1263;p34"/>
          <p:cNvGrpSpPr/>
          <p:nvPr/>
        </p:nvGrpSpPr>
        <p:grpSpPr>
          <a:xfrm>
            <a:off x="6759017" y="1796444"/>
            <a:ext cx="893416" cy="2328193"/>
            <a:chOff x="3901053" y="2117772"/>
            <a:chExt cx="356141" cy="1157844"/>
          </a:xfrm>
        </p:grpSpPr>
        <p:sp>
          <p:nvSpPr>
            <p:cNvPr id="1264" name="Google Shape;1264;p34"/>
            <p:cNvSpPr/>
            <p:nvPr/>
          </p:nvSpPr>
          <p:spPr>
            <a:xfrm>
              <a:off x="3901053" y="3259845"/>
              <a:ext cx="356141" cy="15770"/>
            </a:xfrm>
            <a:custGeom>
              <a:avLst/>
              <a:gdLst/>
              <a:ahLst/>
              <a:cxnLst/>
              <a:rect l="l" t="t" r="r" b="b"/>
              <a:pathLst>
                <a:path w="12940" h="573" extrusionOk="0">
                  <a:moveTo>
                    <a:pt x="6475" y="1"/>
                  </a:moveTo>
                  <a:cubicBezTo>
                    <a:pt x="2900" y="1"/>
                    <a:pt x="1" y="126"/>
                    <a:pt x="1" y="282"/>
                  </a:cubicBezTo>
                  <a:cubicBezTo>
                    <a:pt x="1" y="437"/>
                    <a:pt x="2900" y="572"/>
                    <a:pt x="6475" y="572"/>
                  </a:cubicBezTo>
                  <a:cubicBezTo>
                    <a:pt x="10040" y="572"/>
                    <a:pt x="12939" y="437"/>
                    <a:pt x="12939" y="282"/>
                  </a:cubicBezTo>
                  <a:cubicBezTo>
                    <a:pt x="12939" y="126"/>
                    <a:pt x="10040" y="1"/>
                    <a:pt x="6475" y="1"/>
                  </a:cubicBezTo>
                  <a:close/>
                </a:path>
              </a:pathLst>
            </a:custGeom>
            <a:solidFill>
              <a:srgbClr val="3D24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4088702" y="2142927"/>
              <a:ext cx="9468" cy="6027"/>
            </a:xfrm>
            <a:custGeom>
              <a:avLst/>
              <a:gdLst/>
              <a:ahLst/>
              <a:cxnLst/>
              <a:rect l="l" t="t" r="r" b="b"/>
              <a:pathLst>
                <a:path w="344" h="219" extrusionOk="0">
                  <a:moveTo>
                    <a:pt x="0" y="1"/>
                  </a:moveTo>
                  <a:lnTo>
                    <a:pt x="0" y="1"/>
                  </a:lnTo>
                  <a:cubicBezTo>
                    <a:pt x="104" y="73"/>
                    <a:pt x="218" y="157"/>
                    <a:pt x="343" y="219"/>
                  </a:cubicBezTo>
                  <a:cubicBezTo>
                    <a:pt x="239" y="136"/>
                    <a:pt x="125" y="63"/>
                    <a:pt x="0" y="1"/>
                  </a:cubicBezTo>
                  <a:close/>
                </a:path>
              </a:pathLst>
            </a:custGeom>
            <a:solidFill>
              <a:srgbClr val="FFC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3924805" y="2117772"/>
              <a:ext cx="284913" cy="232015"/>
            </a:xfrm>
            <a:custGeom>
              <a:avLst/>
              <a:gdLst/>
              <a:ahLst/>
              <a:cxnLst/>
              <a:rect l="l" t="t" r="r" b="b"/>
              <a:pathLst>
                <a:path w="10352" h="8430" extrusionOk="0">
                  <a:moveTo>
                    <a:pt x="5488" y="0"/>
                  </a:moveTo>
                  <a:lnTo>
                    <a:pt x="5488" y="0"/>
                  </a:lnTo>
                  <a:cubicBezTo>
                    <a:pt x="4937" y="291"/>
                    <a:pt x="4344" y="603"/>
                    <a:pt x="4199" y="1071"/>
                  </a:cubicBezTo>
                  <a:cubicBezTo>
                    <a:pt x="4074" y="1476"/>
                    <a:pt x="3949" y="1517"/>
                    <a:pt x="3887" y="1933"/>
                  </a:cubicBezTo>
                  <a:cubicBezTo>
                    <a:pt x="3814" y="2338"/>
                    <a:pt x="4770" y="2764"/>
                    <a:pt x="4209" y="2920"/>
                  </a:cubicBezTo>
                  <a:cubicBezTo>
                    <a:pt x="3991" y="2972"/>
                    <a:pt x="3752" y="2983"/>
                    <a:pt x="3606" y="3097"/>
                  </a:cubicBezTo>
                  <a:cubicBezTo>
                    <a:pt x="3523" y="3180"/>
                    <a:pt x="3471" y="3274"/>
                    <a:pt x="3451" y="3378"/>
                  </a:cubicBezTo>
                  <a:cubicBezTo>
                    <a:pt x="3347" y="3617"/>
                    <a:pt x="3180" y="3825"/>
                    <a:pt x="2962" y="3970"/>
                  </a:cubicBezTo>
                  <a:cubicBezTo>
                    <a:pt x="2910" y="4013"/>
                    <a:pt x="2844" y="4035"/>
                    <a:pt x="2775" y="4035"/>
                  </a:cubicBezTo>
                  <a:cubicBezTo>
                    <a:pt x="2761" y="4035"/>
                    <a:pt x="2747" y="4034"/>
                    <a:pt x="2734" y="4032"/>
                  </a:cubicBezTo>
                  <a:cubicBezTo>
                    <a:pt x="2682" y="4022"/>
                    <a:pt x="2640" y="3991"/>
                    <a:pt x="2609" y="3949"/>
                  </a:cubicBezTo>
                  <a:cubicBezTo>
                    <a:pt x="2370" y="3710"/>
                    <a:pt x="2131" y="3471"/>
                    <a:pt x="2100" y="3191"/>
                  </a:cubicBezTo>
                  <a:cubicBezTo>
                    <a:pt x="2089" y="3097"/>
                    <a:pt x="2110" y="2993"/>
                    <a:pt x="2152" y="2910"/>
                  </a:cubicBezTo>
                  <a:lnTo>
                    <a:pt x="2152" y="2910"/>
                  </a:lnTo>
                  <a:cubicBezTo>
                    <a:pt x="2027" y="2983"/>
                    <a:pt x="1902" y="3066"/>
                    <a:pt x="1777" y="3149"/>
                  </a:cubicBezTo>
                  <a:cubicBezTo>
                    <a:pt x="1486" y="3357"/>
                    <a:pt x="1247" y="3617"/>
                    <a:pt x="1258" y="3908"/>
                  </a:cubicBezTo>
                  <a:cubicBezTo>
                    <a:pt x="1289" y="4458"/>
                    <a:pt x="2172" y="4791"/>
                    <a:pt x="2432" y="5311"/>
                  </a:cubicBezTo>
                  <a:cubicBezTo>
                    <a:pt x="2484" y="5394"/>
                    <a:pt x="2484" y="5487"/>
                    <a:pt x="2432" y="5560"/>
                  </a:cubicBezTo>
                  <a:cubicBezTo>
                    <a:pt x="2355" y="5623"/>
                    <a:pt x="2259" y="5658"/>
                    <a:pt x="2160" y="5658"/>
                  </a:cubicBezTo>
                  <a:cubicBezTo>
                    <a:pt x="2112" y="5658"/>
                    <a:pt x="2064" y="5650"/>
                    <a:pt x="2016" y="5633"/>
                  </a:cubicBezTo>
                  <a:cubicBezTo>
                    <a:pt x="1881" y="5602"/>
                    <a:pt x="1757" y="5529"/>
                    <a:pt x="1653" y="5446"/>
                  </a:cubicBezTo>
                  <a:cubicBezTo>
                    <a:pt x="1528" y="5508"/>
                    <a:pt x="1507" y="5633"/>
                    <a:pt x="1466" y="5726"/>
                  </a:cubicBezTo>
                  <a:cubicBezTo>
                    <a:pt x="1409" y="5831"/>
                    <a:pt x="1315" y="5886"/>
                    <a:pt x="1213" y="5886"/>
                  </a:cubicBezTo>
                  <a:cubicBezTo>
                    <a:pt x="1184" y="5886"/>
                    <a:pt x="1153" y="5881"/>
                    <a:pt x="1123" y="5872"/>
                  </a:cubicBezTo>
                  <a:cubicBezTo>
                    <a:pt x="1071" y="5851"/>
                    <a:pt x="1029" y="5799"/>
                    <a:pt x="1029" y="5737"/>
                  </a:cubicBezTo>
                  <a:cubicBezTo>
                    <a:pt x="956" y="5415"/>
                    <a:pt x="1050" y="5082"/>
                    <a:pt x="1258" y="4843"/>
                  </a:cubicBezTo>
                  <a:lnTo>
                    <a:pt x="1258" y="4843"/>
                  </a:lnTo>
                  <a:cubicBezTo>
                    <a:pt x="1019" y="5082"/>
                    <a:pt x="697" y="5269"/>
                    <a:pt x="447" y="5487"/>
                  </a:cubicBezTo>
                  <a:cubicBezTo>
                    <a:pt x="198" y="5716"/>
                    <a:pt x="0" y="5986"/>
                    <a:pt x="135" y="6267"/>
                  </a:cubicBezTo>
                  <a:cubicBezTo>
                    <a:pt x="271" y="6547"/>
                    <a:pt x="676" y="6714"/>
                    <a:pt x="977" y="6921"/>
                  </a:cubicBezTo>
                  <a:cubicBezTo>
                    <a:pt x="1320" y="7160"/>
                    <a:pt x="1538" y="7472"/>
                    <a:pt x="1871" y="7722"/>
                  </a:cubicBezTo>
                  <a:cubicBezTo>
                    <a:pt x="2380" y="8106"/>
                    <a:pt x="3128" y="8324"/>
                    <a:pt x="3877" y="8397"/>
                  </a:cubicBezTo>
                  <a:cubicBezTo>
                    <a:pt x="4140" y="8419"/>
                    <a:pt x="4404" y="8429"/>
                    <a:pt x="4669" y="8429"/>
                  </a:cubicBezTo>
                  <a:cubicBezTo>
                    <a:pt x="5167" y="8429"/>
                    <a:pt x="5667" y="8392"/>
                    <a:pt x="6163" y="8324"/>
                  </a:cubicBezTo>
                  <a:cubicBezTo>
                    <a:pt x="6797" y="8252"/>
                    <a:pt x="7421" y="8148"/>
                    <a:pt x="8044" y="8023"/>
                  </a:cubicBezTo>
                  <a:lnTo>
                    <a:pt x="8044" y="8023"/>
                  </a:lnTo>
                  <a:lnTo>
                    <a:pt x="7410" y="8200"/>
                  </a:lnTo>
                  <a:cubicBezTo>
                    <a:pt x="8148" y="8065"/>
                    <a:pt x="8304" y="7888"/>
                    <a:pt x="8927" y="7587"/>
                  </a:cubicBezTo>
                  <a:cubicBezTo>
                    <a:pt x="9551" y="7285"/>
                    <a:pt x="10060" y="6849"/>
                    <a:pt x="10206" y="6339"/>
                  </a:cubicBezTo>
                  <a:cubicBezTo>
                    <a:pt x="10351" y="5820"/>
                    <a:pt x="10071" y="5248"/>
                    <a:pt x="9426" y="4968"/>
                  </a:cubicBezTo>
                  <a:lnTo>
                    <a:pt x="9426" y="4968"/>
                  </a:lnTo>
                  <a:cubicBezTo>
                    <a:pt x="9416" y="5165"/>
                    <a:pt x="9509" y="5373"/>
                    <a:pt x="9541" y="5570"/>
                  </a:cubicBezTo>
                  <a:cubicBezTo>
                    <a:pt x="9593" y="5799"/>
                    <a:pt x="9489" y="6028"/>
                    <a:pt x="9291" y="6142"/>
                  </a:cubicBezTo>
                  <a:cubicBezTo>
                    <a:pt x="9164" y="6211"/>
                    <a:pt x="9062" y="6243"/>
                    <a:pt x="8974" y="6243"/>
                  </a:cubicBezTo>
                  <a:cubicBezTo>
                    <a:pt x="8811" y="6243"/>
                    <a:pt x="8703" y="6131"/>
                    <a:pt x="8595" y="5934"/>
                  </a:cubicBezTo>
                  <a:cubicBezTo>
                    <a:pt x="8429" y="5622"/>
                    <a:pt x="8668" y="5165"/>
                    <a:pt x="8896" y="4905"/>
                  </a:cubicBezTo>
                  <a:cubicBezTo>
                    <a:pt x="10081" y="3554"/>
                    <a:pt x="9156" y="2266"/>
                    <a:pt x="8688" y="2255"/>
                  </a:cubicBezTo>
                  <a:lnTo>
                    <a:pt x="8688" y="2255"/>
                  </a:lnTo>
                  <a:cubicBezTo>
                    <a:pt x="9187" y="2775"/>
                    <a:pt x="9000" y="3627"/>
                    <a:pt x="8345" y="3908"/>
                  </a:cubicBezTo>
                  <a:cubicBezTo>
                    <a:pt x="8252" y="3949"/>
                    <a:pt x="8158" y="3970"/>
                    <a:pt x="8065" y="3970"/>
                  </a:cubicBezTo>
                  <a:cubicBezTo>
                    <a:pt x="7857" y="3949"/>
                    <a:pt x="7701" y="3793"/>
                    <a:pt x="7680" y="3585"/>
                  </a:cubicBezTo>
                  <a:cubicBezTo>
                    <a:pt x="7545" y="2910"/>
                    <a:pt x="7535" y="3107"/>
                    <a:pt x="7919" y="2474"/>
                  </a:cubicBezTo>
                  <a:cubicBezTo>
                    <a:pt x="8013" y="2318"/>
                    <a:pt x="8117" y="2151"/>
                    <a:pt x="8044" y="1985"/>
                  </a:cubicBezTo>
                  <a:cubicBezTo>
                    <a:pt x="7951" y="1788"/>
                    <a:pt x="7618" y="1694"/>
                    <a:pt x="7337" y="1601"/>
                  </a:cubicBezTo>
                  <a:cubicBezTo>
                    <a:pt x="6974" y="1476"/>
                    <a:pt x="6620" y="1320"/>
                    <a:pt x="6288" y="1123"/>
                  </a:cubicBezTo>
                  <a:lnTo>
                    <a:pt x="6288" y="1123"/>
                  </a:lnTo>
                  <a:cubicBezTo>
                    <a:pt x="6828" y="1559"/>
                    <a:pt x="6994" y="2203"/>
                    <a:pt x="6672" y="2723"/>
                  </a:cubicBezTo>
                  <a:cubicBezTo>
                    <a:pt x="6610" y="2837"/>
                    <a:pt x="6516" y="2910"/>
                    <a:pt x="6402" y="2941"/>
                  </a:cubicBezTo>
                  <a:cubicBezTo>
                    <a:pt x="6368" y="2949"/>
                    <a:pt x="6336" y="2952"/>
                    <a:pt x="6303" y="2952"/>
                  </a:cubicBezTo>
                  <a:cubicBezTo>
                    <a:pt x="6077" y="2952"/>
                    <a:pt x="5889" y="2775"/>
                    <a:pt x="5789" y="2629"/>
                  </a:cubicBezTo>
                  <a:cubicBezTo>
                    <a:pt x="5508" y="2214"/>
                    <a:pt x="4563" y="2089"/>
                    <a:pt x="4500" y="1632"/>
                  </a:cubicBezTo>
                  <a:cubicBezTo>
                    <a:pt x="4490" y="1403"/>
                    <a:pt x="4552" y="1174"/>
                    <a:pt x="4677" y="977"/>
                  </a:cubicBezTo>
                  <a:cubicBezTo>
                    <a:pt x="4885" y="603"/>
                    <a:pt x="5155" y="270"/>
                    <a:pt x="54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3984281" y="2188422"/>
              <a:ext cx="15495" cy="9743"/>
            </a:xfrm>
            <a:custGeom>
              <a:avLst/>
              <a:gdLst/>
              <a:ahLst/>
              <a:cxnLst/>
              <a:rect l="l" t="t" r="r" b="b"/>
              <a:pathLst>
                <a:path w="563" h="354" extrusionOk="0">
                  <a:moveTo>
                    <a:pt x="562" y="0"/>
                  </a:moveTo>
                  <a:lnTo>
                    <a:pt x="562" y="0"/>
                  </a:lnTo>
                  <a:cubicBezTo>
                    <a:pt x="323" y="10"/>
                    <a:pt x="115" y="146"/>
                    <a:pt x="1" y="353"/>
                  </a:cubicBezTo>
                  <a:cubicBezTo>
                    <a:pt x="198" y="239"/>
                    <a:pt x="385" y="125"/>
                    <a:pt x="562" y="0"/>
                  </a:cubicBezTo>
                  <a:close/>
                </a:path>
              </a:pathLst>
            </a:custGeom>
            <a:solidFill>
              <a:srgbClr val="FFC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4108132" y="2223018"/>
              <a:ext cx="2312" cy="1734"/>
            </a:xfrm>
            <a:custGeom>
              <a:avLst/>
              <a:gdLst/>
              <a:ahLst/>
              <a:cxnLst/>
              <a:rect l="l" t="t" r="r" b="b"/>
              <a:pathLst>
                <a:path w="84" h="63" extrusionOk="0">
                  <a:moveTo>
                    <a:pt x="43" y="0"/>
                  </a:moveTo>
                  <a:cubicBezTo>
                    <a:pt x="23" y="0"/>
                    <a:pt x="1" y="12"/>
                    <a:pt x="1" y="32"/>
                  </a:cubicBezTo>
                  <a:cubicBezTo>
                    <a:pt x="32" y="32"/>
                    <a:pt x="53" y="42"/>
                    <a:pt x="74" y="63"/>
                  </a:cubicBezTo>
                  <a:cubicBezTo>
                    <a:pt x="84" y="42"/>
                    <a:pt x="84" y="32"/>
                    <a:pt x="74" y="11"/>
                  </a:cubicBezTo>
                  <a:cubicBezTo>
                    <a:pt x="66" y="4"/>
                    <a:pt x="55" y="0"/>
                    <a:pt x="43" y="0"/>
                  </a:cubicBezTo>
                  <a:close/>
                </a:path>
              </a:pathLst>
            </a:custGeom>
            <a:solidFill>
              <a:srgbClr val="FFE3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3994024" y="2204990"/>
              <a:ext cx="166786" cy="137640"/>
            </a:xfrm>
            <a:custGeom>
              <a:avLst/>
              <a:gdLst/>
              <a:ahLst/>
              <a:cxnLst/>
              <a:rect l="l" t="t" r="r" b="b"/>
              <a:pathLst>
                <a:path w="6060" h="5001" extrusionOk="0">
                  <a:moveTo>
                    <a:pt x="2765" y="1"/>
                  </a:moveTo>
                  <a:cubicBezTo>
                    <a:pt x="2546" y="614"/>
                    <a:pt x="2079" y="1113"/>
                    <a:pt x="1476" y="1383"/>
                  </a:cubicBezTo>
                  <a:cubicBezTo>
                    <a:pt x="1414" y="1404"/>
                    <a:pt x="1341" y="1445"/>
                    <a:pt x="1289" y="1487"/>
                  </a:cubicBezTo>
                  <a:cubicBezTo>
                    <a:pt x="1060" y="1747"/>
                    <a:pt x="1518" y="2183"/>
                    <a:pt x="1310" y="2464"/>
                  </a:cubicBezTo>
                  <a:cubicBezTo>
                    <a:pt x="1237" y="2537"/>
                    <a:pt x="1154" y="2589"/>
                    <a:pt x="1050" y="2620"/>
                  </a:cubicBezTo>
                  <a:cubicBezTo>
                    <a:pt x="458" y="2890"/>
                    <a:pt x="52" y="3461"/>
                    <a:pt x="11" y="4116"/>
                  </a:cubicBezTo>
                  <a:cubicBezTo>
                    <a:pt x="0" y="4241"/>
                    <a:pt x="31" y="4376"/>
                    <a:pt x="83" y="4480"/>
                  </a:cubicBezTo>
                  <a:cubicBezTo>
                    <a:pt x="219" y="4750"/>
                    <a:pt x="551" y="4812"/>
                    <a:pt x="842" y="4854"/>
                  </a:cubicBezTo>
                  <a:cubicBezTo>
                    <a:pt x="1414" y="4937"/>
                    <a:pt x="1985" y="4989"/>
                    <a:pt x="2567" y="5000"/>
                  </a:cubicBezTo>
                  <a:cubicBezTo>
                    <a:pt x="2596" y="5000"/>
                    <a:pt x="2625" y="5000"/>
                    <a:pt x="2654" y="5000"/>
                  </a:cubicBezTo>
                  <a:cubicBezTo>
                    <a:pt x="3435" y="5000"/>
                    <a:pt x="4206" y="4866"/>
                    <a:pt x="4947" y="4615"/>
                  </a:cubicBezTo>
                  <a:lnTo>
                    <a:pt x="4947" y="4615"/>
                  </a:lnTo>
                  <a:lnTo>
                    <a:pt x="4802" y="4875"/>
                  </a:lnTo>
                  <a:cubicBezTo>
                    <a:pt x="5186" y="4771"/>
                    <a:pt x="5529" y="4573"/>
                    <a:pt x="5810" y="4303"/>
                  </a:cubicBezTo>
                  <a:cubicBezTo>
                    <a:pt x="5914" y="4231"/>
                    <a:pt x="5976" y="4127"/>
                    <a:pt x="6007" y="4002"/>
                  </a:cubicBezTo>
                  <a:cubicBezTo>
                    <a:pt x="6059" y="3711"/>
                    <a:pt x="5758" y="3503"/>
                    <a:pt x="5508" y="3358"/>
                  </a:cubicBezTo>
                  <a:cubicBezTo>
                    <a:pt x="5093" y="3108"/>
                    <a:pt x="4698" y="2755"/>
                    <a:pt x="4594" y="2287"/>
                  </a:cubicBezTo>
                  <a:cubicBezTo>
                    <a:pt x="4542" y="1996"/>
                    <a:pt x="4604" y="1695"/>
                    <a:pt x="4583" y="1404"/>
                  </a:cubicBezTo>
                  <a:cubicBezTo>
                    <a:pt x="4573" y="1134"/>
                    <a:pt x="4459" y="832"/>
                    <a:pt x="4230" y="707"/>
                  </a:cubicBezTo>
                  <a:cubicBezTo>
                    <a:pt x="4230" y="728"/>
                    <a:pt x="4220" y="739"/>
                    <a:pt x="4220" y="759"/>
                  </a:cubicBezTo>
                  <a:cubicBezTo>
                    <a:pt x="4053" y="1144"/>
                    <a:pt x="3742" y="1466"/>
                    <a:pt x="3357" y="1653"/>
                  </a:cubicBezTo>
                  <a:cubicBezTo>
                    <a:pt x="3297" y="1688"/>
                    <a:pt x="3222" y="1708"/>
                    <a:pt x="3145" y="1708"/>
                  </a:cubicBezTo>
                  <a:cubicBezTo>
                    <a:pt x="3129" y="1708"/>
                    <a:pt x="3113" y="1707"/>
                    <a:pt x="3097" y="1705"/>
                  </a:cubicBezTo>
                  <a:cubicBezTo>
                    <a:pt x="2952" y="1674"/>
                    <a:pt x="2869" y="1518"/>
                    <a:pt x="2817" y="1383"/>
                  </a:cubicBezTo>
                  <a:cubicBezTo>
                    <a:pt x="2661" y="936"/>
                    <a:pt x="2640" y="458"/>
                    <a:pt x="27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>
              <a:off x="4161333" y="2355153"/>
              <a:ext cx="14064" cy="910169"/>
            </a:xfrm>
            <a:custGeom>
              <a:avLst/>
              <a:gdLst/>
              <a:ahLst/>
              <a:cxnLst/>
              <a:rect l="l" t="t" r="r" b="b"/>
              <a:pathLst>
                <a:path w="511" h="33070" extrusionOk="0">
                  <a:moveTo>
                    <a:pt x="1" y="1"/>
                  </a:moveTo>
                  <a:lnTo>
                    <a:pt x="1" y="33069"/>
                  </a:lnTo>
                  <a:lnTo>
                    <a:pt x="510" y="33069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6B54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4101004" y="2355153"/>
              <a:ext cx="14312" cy="910169"/>
            </a:xfrm>
            <a:custGeom>
              <a:avLst/>
              <a:gdLst/>
              <a:ahLst/>
              <a:cxnLst/>
              <a:rect l="l" t="t" r="r" b="b"/>
              <a:pathLst>
                <a:path w="520" h="33070" extrusionOk="0">
                  <a:moveTo>
                    <a:pt x="0" y="1"/>
                  </a:moveTo>
                  <a:lnTo>
                    <a:pt x="0" y="33069"/>
                  </a:lnTo>
                  <a:lnTo>
                    <a:pt x="520" y="3306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6B54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3976575" y="2355153"/>
              <a:ext cx="14036" cy="910169"/>
            </a:xfrm>
            <a:custGeom>
              <a:avLst/>
              <a:gdLst/>
              <a:ahLst/>
              <a:cxnLst/>
              <a:rect l="l" t="t" r="r" b="b"/>
              <a:pathLst>
                <a:path w="510" h="33070" extrusionOk="0">
                  <a:moveTo>
                    <a:pt x="0" y="1"/>
                  </a:moveTo>
                  <a:lnTo>
                    <a:pt x="0" y="33069"/>
                  </a:lnTo>
                  <a:lnTo>
                    <a:pt x="510" y="33069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6B54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4161333" y="2350584"/>
              <a:ext cx="14064" cy="115292"/>
            </a:xfrm>
            <a:custGeom>
              <a:avLst/>
              <a:gdLst/>
              <a:ahLst/>
              <a:cxnLst/>
              <a:rect l="l" t="t" r="r" b="b"/>
              <a:pathLst>
                <a:path w="511" h="4189" extrusionOk="0">
                  <a:moveTo>
                    <a:pt x="1" y="1"/>
                  </a:moveTo>
                  <a:lnTo>
                    <a:pt x="1" y="4189"/>
                  </a:lnTo>
                  <a:lnTo>
                    <a:pt x="510" y="4189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4C36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4101004" y="2350584"/>
              <a:ext cx="14312" cy="115292"/>
            </a:xfrm>
            <a:custGeom>
              <a:avLst/>
              <a:gdLst/>
              <a:ahLst/>
              <a:cxnLst/>
              <a:rect l="l" t="t" r="r" b="b"/>
              <a:pathLst>
                <a:path w="520" h="4189" extrusionOk="0">
                  <a:moveTo>
                    <a:pt x="0" y="1"/>
                  </a:moveTo>
                  <a:lnTo>
                    <a:pt x="0" y="4189"/>
                  </a:lnTo>
                  <a:lnTo>
                    <a:pt x="520" y="418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4C36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3976575" y="2350584"/>
              <a:ext cx="14036" cy="115292"/>
            </a:xfrm>
            <a:custGeom>
              <a:avLst/>
              <a:gdLst/>
              <a:ahLst/>
              <a:cxnLst/>
              <a:rect l="l" t="t" r="r" b="b"/>
              <a:pathLst>
                <a:path w="510" h="4189" extrusionOk="0">
                  <a:moveTo>
                    <a:pt x="0" y="1"/>
                  </a:moveTo>
                  <a:lnTo>
                    <a:pt x="0" y="4189"/>
                  </a:lnTo>
                  <a:lnTo>
                    <a:pt x="510" y="4189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rgbClr val="4C36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3974841" y="2348575"/>
              <a:ext cx="204272" cy="26064"/>
            </a:xfrm>
            <a:custGeom>
              <a:avLst/>
              <a:gdLst/>
              <a:ahLst/>
              <a:cxnLst/>
              <a:rect l="l" t="t" r="r" b="b"/>
              <a:pathLst>
                <a:path w="7422" h="947" extrusionOk="0">
                  <a:moveTo>
                    <a:pt x="1" y="1"/>
                  </a:moveTo>
                  <a:lnTo>
                    <a:pt x="1" y="946"/>
                  </a:lnTo>
                  <a:lnTo>
                    <a:pt x="7421" y="946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4C36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3903337" y="2304237"/>
              <a:ext cx="349288" cy="51247"/>
            </a:xfrm>
            <a:custGeom>
              <a:avLst/>
              <a:gdLst/>
              <a:ahLst/>
              <a:cxnLst/>
              <a:rect l="l" t="t" r="r" b="b"/>
              <a:pathLst>
                <a:path w="12691" h="1862" extrusionOk="0">
                  <a:moveTo>
                    <a:pt x="1" y="1"/>
                  </a:moveTo>
                  <a:cubicBezTo>
                    <a:pt x="1" y="1"/>
                    <a:pt x="1383" y="1861"/>
                    <a:pt x="4179" y="1861"/>
                  </a:cubicBezTo>
                  <a:lnTo>
                    <a:pt x="8512" y="1861"/>
                  </a:lnTo>
                  <a:cubicBezTo>
                    <a:pt x="11588" y="1861"/>
                    <a:pt x="12690" y="1"/>
                    <a:pt x="12690" y="1"/>
                  </a:cubicBezTo>
                  <a:close/>
                </a:path>
              </a:pathLst>
            </a:custGeom>
            <a:solidFill>
              <a:srgbClr val="6B54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3985162" y="2411216"/>
              <a:ext cx="183658" cy="14614"/>
            </a:xfrm>
            <a:custGeom>
              <a:avLst/>
              <a:gdLst/>
              <a:ahLst/>
              <a:cxnLst/>
              <a:rect l="l" t="t" r="r" b="b"/>
              <a:pathLst>
                <a:path w="6673" h="531" extrusionOk="0">
                  <a:moveTo>
                    <a:pt x="0" y="1"/>
                  </a:moveTo>
                  <a:lnTo>
                    <a:pt x="0" y="531"/>
                  </a:lnTo>
                  <a:lnTo>
                    <a:pt x="6672" y="531"/>
                  </a:lnTo>
                  <a:lnTo>
                    <a:pt x="6672" y="1"/>
                  </a:lnTo>
                  <a:close/>
                </a:path>
              </a:pathLst>
            </a:custGeom>
            <a:solidFill>
              <a:srgbClr val="4C36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3903337" y="2304237"/>
              <a:ext cx="349288" cy="23504"/>
            </a:xfrm>
            <a:custGeom>
              <a:avLst/>
              <a:gdLst/>
              <a:ahLst/>
              <a:cxnLst/>
              <a:rect l="l" t="t" r="r" b="b"/>
              <a:pathLst>
                <a:path w="12691" h="854" extrusionOk="0">
                  <a:moveTo>
                    <a:pt x="1" y="1"/>
                  </a:moveTo>
                  <a:cubicBezTo>
                    <a:pt x="146" y="178"/>
                    <a:pt x="302" y="344"/>
                    <a:pt x="469" y="500"/>
                  </a:cubicBezTo>
                  <a:cubicBezTo>
                    <a:pt x="1965" y="718"/>
                    <a:pt x="4033" y="853"/>
                    <a:pt x="6361" y="853"/>
                  </a:cubicBezTo>
                  <a:cubicBezTo>
                    <a:pt x="8689" y="853"/>
                    <a:pt x="10799" y="708"/>
                    <a:pt x="12285" y="489"/>
                  </a:cubicBezTo>
                  <a:cubicBezTo>
                    <a:pt x="12441" y="344"/>
                    <a:pt x="12576" y="178"/>
                    <a:pt x="12690" y="1"/>
                  </a:cubicBezTo>
                  <a:close/>
                </a:path>
              </a:pathLst>
            </a:custGeom>
            <a:solidFill>
              <a:srgbClr val="9B7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0" name="Google Shape;1280;p34"/>
          <p:cNvSpPr txBox="1">
            <a:spLocks noGrp="1"/>
          </p:cNvSpPr>
          <p:nvPr>
            <p:ph type="ctrTitle"/>
          </p:nvPr>
        </p:nvSpPr>
        <p:spPr>
          <a:xfrm>
            <a:off x="2111700" y="395221"/>
            <a:ext cx="4920600" cy="16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Eschemyst</a:t>
            </a:r>
            <a:endParaRPr dirty="0"/>
          </a:p>
        </p:txBody>
      </p:sp>
      <p:sp>
        <p:nvSpPr>
          <p:cNvPr id="1281" name="Google Shape;1281;p34"/>
          <p:cNvSpPr txBox="1">
            <a:spLocks noGrp="1"/>
          </p:cNvSpPr>
          <p:nvPr>
            <p:ph type="subTitle" idx="1"/>
          </p:nvPr>
        </p:nvSpPr>
        <p:spPr>
          <a:xfrm>
            <a:off x="2752800" y="3162429"/>
            <a:ext cx="3638400" cy="9325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Scientific coordinators: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S.I.dr.ing</a:t>
            </a:r>
            <a:r>
              <a:rPr lang="en-US" dirty="0"/>
              <a:t> </a:t>
            </a:r>
            <a:r>
              <a:rPr lang="en-US" dirty="0" err="1"/>
              <a:t>Setlian</a:t>
            </a:r>
            <a:r>
              <a:rPr lang="en-US" dirty="0"/>
              <a:t> – Nicolae NICOLA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Asist. </a:t>
            </a:r>
            <a:r>
              <a:rPr lang="en-US" dirty="0" err="1"/>
              <a:t>drd</a:t>
            </a:r>
            <a:r>
              <a:rPr lang="en-US" dirty="0"/>
              <a:t>. </a:t>
            </a:r>
            <a:r>
              <a:rPr lang="en-US" dirty="0" err="1"/>
              <a:t>ing</a:t>
            </a:r>
            <a:r>
              <a:rPr lang="en-US" dirty="0"/>
              <a:t>. Grosu Mihai Alexandru</a:t>
            </a:r>
          </a:p>
        </p:txBody>
      </p:sp>
      <p:sp>
        <p:nvSpPr>
          <p:cNvPr id="1282" name="Google Shape;1282;p34"/>
          <p:cNvSpPr txBox="1"/>
          <p:nvPr/>
        </p:nvSpPr>
        <p:spPr>
          <a:xfrm>
            <a:off x="1577186" y="2268737"/>
            <a:ext cx="6265788" cy="7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rPr>
              <a:t>Dissertations theses made by Cuc Robert Vasile</a:t>
            </a:r>
          </a:p>
        </p:txBody>
      </p:sp>
      <p:grpSp>
        <p:nvGrpSpPr>
          <p:cNvPr id="1283" name="Google Shape;1283;p34"/>
          <p:cNvGrpSpPr/>
          <p:nvPr/>
        </p:nvGrpSpPr>
        <p:grpSpPr>
          <a:xfrm>
            <a:off x="7061626" y="1796417"/>
            <a:ext cx="1741151" cy="3157894"/>
            <a:chOff x="1963675" y="1276350"/>
            <a:chExt cx="1203450" cy="2182675"/>
          </a:xfrm>
        </p:grpSpPr>
        <p:sp>
          <p:nvSpPr>
            <p:cNvPr id="1284" name="Google Shape;1284;p34"/>
            <p:cNvSpPr/>
            <p:nvPr/>
          </p:nvSpPr>
          <p:spPr>
            <a:xfrm>
              <a:off x="2077075" y="1630650"/>
              <a:ext cx="353700" cy="787450"/>
            </a:xfrm>
            <a:custGeom>
              <a:avLst/>
              <a:gdLst/>
              <a:ahLst/>
              <a:cxnLst/>
              <a:rect l="l" t="t" r="r" b="b"/>
              <a:pathLst>
                <a:path w="14148" h="31498" extrusionOk="0">
                  <a:moveTo>
                    <a:pt x="11790" y="1"/>
                  </a:moveTo>
                  <a:cubicBezTo>
                    <a:pt x="9153" y="3278"/>
                    <a:pt x="6895" y="9992"/>
                    <a:pt x="6515" y="14108"/>
                  </a:cubicBezTo>
                  <a:cubicBezTo>
                    <a:pt x="6295" y="16646"/>
                    <a:pt x="5556" y="19084"/>
                    <a:pt x="4357" y="21342"/>
                  </a:cubicBezTo>
                  <a:lnTo>
                    <a:pt x="1" y="22001"/>
                  </a:lnTo>
                  <a:cubicBezTo>
                    <a:pt x="1" y="22001"/>
                    <a:pt x="460" y="27636"/>
                    <a:pt x="5716" y="30653"/>
                  </a:cubicBezTo>
                  <a:cubicBezTo>
                    <a:pt x="6754" y="31256"/>
                    <a:pt x="7692" y="31497"/>
                    <a:pt x="8527" y="31497"/>
                  </a:cubicBezTo>
                  <a:cubicBezTo>
                    <a:pt x="11901" y="31497"/>
                    <a:pt x="13608" y="27556"/>
                    <a:pt x="13608" y="27556"/>
                  </a:cubicBezTo>
                  <a:lnTo>
                    <a:pt x="14148" y="4876"/>
                  </a:lnTo>
                  <a:lnTo>
                    <a:pt x="11790" y="1"/>
                  </a:lnTo>
                  <a:close/>
                </a:path>
              </a:pathLst>
            </a:custGeom>
            <a:solidFill>
              <a:srgbClr val="4D3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2077075" y="2098725"/>
              <a:ext cx="237825" cy="285275"/>
            </a:xfrm>
            <a:custGeom>
              <a:avLst/>
              <a:gdLst/>
              <a:ahLst/>
              <a:cxnLst/>
              <a:rect l="l" t="t" r="r" b="b"/>
              <a:pathLst>
                <a:path w="9513" h="11411" extrusionOk="0">
                  <a:moveTo>
                    <a:pt x="5496" y="1"/>
                  </a:moveTo>
                  <a:cubicBezTo>
                    <a:pt x="5196" y="900"/>
                    <a:pt x="4796" y="1779"/>
                    <a:pt x="4357" y="2619"/>
                  </a:cubicBezTo>
                  <a:lnTo>
                    <a:pt x="1" y="3278"/>
                  </a:lnTo>
                  <a:cubicBezTo>
                    <a:pt x="1" y="3278"/>
                    <a:pt x="400" y="8313"/>
                    <a:pt x="4876" y="11411"/>
                  </a:cubicBezTo>
                  <a:cubicBezTo>
                    <a:pt x="5236" y="11411"/>
                    <a:pt x="5596" y="11371"/>
                    <a:pt x="5935" y="11271"/>
                  </a:cubicBezTo>
                  <a:cubicBezTo>
                    <a:pt x="8433" y="10531"/>
                    <a:pt x="9512" y="7234"/>
                    <a:pt x="8353" y="3897"/>
                  </a:cubicBezTo>
                  <a:cubicBezTo>
                    <a:pt x="7834" y="2339"/>
                    <a:pt x="6835" y="960"/>
                    <a:pt x="5496" y="1"/>
                  </a:cubicBezTo>
                  <a:close/>
                </a:path>
              </a:pathLst>
            </a:custGeom>
            <a:solidFill>
              <a:srgbClr val="CC8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2117050" y="1754550"/>
              <a:ext cx="219825" cy="458600"/>
            </a:xfrm>
            <a:custGeom>
              <a:avLst/>
              <a:gdLst/>
              <a:ahLst/>
              <a:cxnLst/>
              <a:rect l="l" t="t" r="r" b="b"/>
              <a:pathLst>
                <a:path w="8793" h="18344" extrusionOk="0">
                  <a:moveTo>
                    <a:pt x="7394" y="0"/>
                  </a:moveTo>
                  <a:cubicBezTo>
                    <a:pt x="6095" y="3098"/>
                    <a:pt x="5156" y="6614"/>
                    <a:pt x="4936" y="9152"/>
                  </a:cubicBezTo>
                  <a:cubicBezTo>
                    <a:pt x="4696" y="11690"/>
                    <a:pt x="3957" y="14128"/>
                    <a:pt x="2758" y="16386"/>
                  </a:cubicBezTo>
                  <a:lnTo>
                    <a:pt x="0" y="16805"/>
                  </a:lnTo>
                  <a:cubicBezTo>
                    <a:pt x="880" y="17764"/>
                    <a:pt x="1879" y="18344"/>
                    <a:pt x="2958" y="18344"/>
                  </a:cubicBezTo>
                  <a:cubicBezTo>
                    <a:pt x="6195" y="18344"/>
                    <a:pt x="8792" y="13348"/>
                    <a:pt x="8792" y="7214"/>
                  </a:cubicBezTo>
                  <a:cubicBezTo>
                    <a:pt x="8792" y="4476"/>
                    <a:pt x="8273" y="1939"/>
                    <a:pt x="7394" y="0"/>
                  </a:cubicBezTo>
                  <a:close/>
                </a:path>
              </a:pathLst>
            </a:custGeom>
            <a:solidFill>
              <a:srgbClr val="705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2080575" y="2116925"/>
              <a:ext cx="186850" cy="227125"/>
            </a:xfrm>
            <a:custGeom>
              <a:avLst/>
              <a:gdLst/>
              <a:ahLst/>
              <a:cxnLst/>
              <a:rect l="l" t="t" r="r" b="b"/>
              <a:pathLst>
                <a:path w="7474" h="9085" extrusionOk="0">
                  <a:moveTo>
                    <a:pt x="2417" y="1"/>
                  </a:moveTo>
                  <a:cubicBezTo>
                    <a:pt x="2143" y="1"/>
                    <a:pt x="1882" y="56"/>
                    <a:pt x="1639" y="172"/>
                  </a:cubicBezTo>
                  <a:cubicBezTo>
                    <a:pt x="220" y="852"/>
                    <a:pt x="1" y="3369"/>
                    <a:pt x="1160" y="5787"/>
                  </a:cubicBezTo>
                  <a:cubicBezTo>
                    <a:pt x="2133" y="7783"/>
                    <a:pt x="3719" y="9084"/>
                    <a:pt x="5041" y="9084"/>
                  </a:cubicBezTo>
                  <a:cubicBezTo>
                    <a:pt x="5320" y="9084"/>
                    <a:pt x="5588" y="9026"/>
                    <a:pt x="5835" y="8904"/>
                  </a:cubicBezTo>
                  <a:cubicBezTo>
                    <a:pt x="7254" y="8225"/>
                    <a:pt x="7474" y="5727"/>
                    <a:pt x="6315" y="3309"/>
                  </a:cubicBezTo>
                  <a:cubicBezTo>
                    <a:pt x="5338" y="1305"/>
                    <a:pt x="3742" y="1"/>
                    <a:pt x="2417" y="1"/>
                  </a:cubicBezTo>
                  <a:close/>
                </a:path>
              </a:pathLst>
            </a:custGeom>
            <a:solidFill>
              <a:srgbClr val="4424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2031500" y="2092975"/>
              <a:ext cx="258425" cy="161400"/>
            </a:xfrm>
            <a:custGeom>
              <a:avLst/>
              <a:gdLst/>
              <a:ahLst/>
              <a:cxnLst/>
              <a:rect l="l" t="t" r="r" b="b"/>
              <a:pathLst>
                <a:path w="10337" h="6456" extrusionOk="0">
                  <a:moveTo>
                    <a:pt x="3078" y="0"/>
                  </a:moveTo>
                  <a:cubicBezTo>
                    <a:pt x="2146" y="0"/>
                    <a:pt x="1378" y="767"/>
                    <a:pt x="725" y="2169"/>
                  </a:cubicBezTo>
                  <a:cubicBezTo>
                    <a:pt x="0" y="3763"/>
                    <a:pt x="3199" y="6456"/>
                    <a:pt x="5693" y="6456"/>
                  </a:cubicBezTo>
                  <a:cubicBezTo>
                    <a:pt x="5951" y="6456"/>
                    <a:pt x="6202" y="6427"/>
                    <a:pt x="6440" y="6365"/>
                  </a:cubicBezTo>
                  <a:cubicBezTo>
                    <a:pt x="10336" y="5366"/>
                    <a:pt x="5081" y="651"/>
                    <a:pt x="3822" y="151"/>
                  </a:cubicBezTo>
                  <a:cubicBezTo>
                    <a:pt x="3563" y="50"/>
                    <a:pt x="3315" y="0"/>
                    <a:pt x="3078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2262925" y="2229625"/>
              <a:ext cx="598475" cy="1229400"/>
            </a:xfrm>
            <a:custGeom>
              <a:avLst/>
              <a:gdLst/>
              <a:ahLst/>
              <a:cxnLst/>
              <a:rect l="l" t="t" r="r" b="b"/>
              <a:pathLst>
                <a:path w="23939" h="49176" extrusionOk="0">
                  <a:moveTo>
                    <a:pt x="1938" y="0"/>
                  </a:moveTo>
                  <a:lnTo>
                    <a:pt x="1938" y="0"/>
                  </a:lnTo>
                  <a:cubicBezTo>
                    <a:pt x="0" y="20841"/>
                    <a:pt x="2058" y="45819"/>
                    <a:pt x="2058" y="46158"/>
                  </a:cubicBezTo>
                  <a:cubicBezTo>
                    <a:pt x="2058" y="46498"/>
                    <a:pt x="9192" y="49176"/>
                    <a:pt x="9192" y="49176"/>
                  </a:cubicBezTo>
                  <a:lnTo>
                    <a:pt x="23938" y="49176"/>
                  </a:lnTo>
                  <a:lnTo>
                    <a:pt x="22739" y="14467"/>
                  </a:lnTo>
                  <a:lnTo>
                    <a:pt x="1938" y="0"/>
                  </a:lnTo>
                  <a:close/>
                </a:path>
              </a:pathLst>
            </a:custGeom>
            <a:solidFill>
              <a:srgbClr val="351B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2317375" y="2370000"/>
              <a:ext cx="335700" cy="1055550"/>
            </a:xfrm>
            <a:custGeom>
              <a:avLst/>
              <a:gdLst/>
              <a:ahLst/>
              <a:cxnLst/>
              <a:rect l="l" t="t" r="r" b="b"/>
              <a:pathLst>
                <a:path w="13428" h="42222" extrusionOk="0">
                  <a:moveTo>
                    <a:pt x="0" y="0"/>
                  </a:moveTo>
                  <a:cubicBezTo>
                    <a:pt x="2538" y="22400"/>
                    <a:pt x="9312" y="42222"/>
                    <a:pt x="9312" y="42222"/>
                  </a:cubicBezTo>
                  <a:lnTo>
                    <a:pt x="13428" y="18803"/>
                  </a:lnTo>
                  <a:cubicBezTo>
                    <a:pt x="13428" y="18803"/>
                    <a:pt x="7853" y="1559"/>
                    <a:pt x="7733" y="1119"/>
                  </a:cubicBezTo>
                  <a:cubicBezTo>
                    <a:pt x="7613" y="66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2356325" y="3372575"/>
              <a:ext cx="199850" cy="86450"/>
            </a:xfrm>
            <a:custGeom>
              <a:avLst/>
              <a:gdLst/>
              <a:ahLst/>
              <a:cxnLst/>
              <a:rect l="l" t="t" r="r" b="b"/>
              <a:pathLst>
                <a:path w="7994" h="3458" extrusionOk="0">
                  <a:moveTo>
                    <a:pt x="7494" y="1"/>
                  </a:moveTo>
                  <a:cubicBezTo>
                    <a:pt x="7494" y="1"/>
                    <a:pt x="5436" y="780"/>
                    <a:pt x="4836" y="1899"/>
                  </a:cubicBezTo>
                  <a:cubicBezTo>
                    <a:pt x="4237" y="3018"/>
                    <a:pt x="1" y="3458"/>
                    <a:pt x="1" y="3458"/>
                  </a:cubicBezTo>
                  <a:lnTo>
                    <a:pt x="7993" y="3458"/>
                  </a:lnTo>
                  <a:lnTo>
                    <a:pt x="7494" y="1"/>
                  </a:lnTo>
                  <a:close/>
                </a:path>
              </a:pathLst>
            </a:custGeom>
            <a:solidFill>
              <a:srgbClr val="D6C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2253425" y="1579350"/>
              <a:ext cx="913700" cy="1879675"/>
            </a:xfrm>
            <a:custGeom>
              <a:avLst/>
              <a:gdLst/>
              <a:ahLst/>
              <a:cxnLst/>
              <a:rect l="l" t="t" r="r" b="b"/>
              <a:pathLst>
                <a:path w="36548" h="75187" extrusionOk="0">
                  <a:moveTo>
                    <a:pt x="12011" y="0"/>
                  </a:moveTo>
                  <a:cubicBezTo>
                    <a:pt x="8757" y="0"/>
                    <a:pt x="5696" y="914"/>
                    <a:pt x="4736" y="2053"/>
                  </a:cubicBezTo>
                  <a:cubicBezTo>
                    <a:pt x="0" y="7728"/>
                    <a:pt x="940" y="47032"/>
                    <a:pt x="1639" y="56044"/>
                  </a:cubicBezTo>
                  <a:lnTo>
                    <a:pt x="2079" y="53626"/>
                  </a:lnTo>
                  <a:lnTo>
                    <a:pt x="5535" y="35583"/>
                  </a:lnTo>
                  <a:cubicBezTo>
                    <a:pt x="9752" y="55504"/>
                    <a:pt x="19143" y="75187"/>
                    <a:pt x="19143" y="75187"/>
                  </a:cubicBezTo>
                  <a:lnTo>
                    <a:pt x="36547" y="75187"/>
                  </a:lnTo>
                  <a:cubicBezTo>
                    <a:pt x="36547" y="75187"/>
                    <a:pt x="36287" y="71830"/>
                    <a:pt x="35208" y="70371"/>
                  </a:cubicBezTo>
                  <a:cubicBezTo>
                    <a:pt x="34109" y="68912"/>
                    <a:pt x="31092" y="51788"/>
                    <a:pt x="29893" y="47312"/>
                  </a:cubicBezTo>
                  <a:cubicBezTo>
                    <a:pt x="28674" y="42816"/>
                    <a:pt x="27955" y="32405"/>
                    <a:pt x="27356" y="30048"/>
                  </a:cubicBezTo>
                  <a:cubicBezTo>
                    <a:pt x="26736" y="27690"/>
                    <a:pt x="23359" y="5410"/>
                    <a:pt x="19143" y="2053"/>
                  </a:cubicBezTo>
                  <a:cubicBezTo>
                    <a:pt x="17273" y="571"/>
                    <a:pt x="14582" y="0"/>
                    <a:pt x="12011" y="0"/>
                  </a:cubicBezTo>
                  <a:close/>
                </a:path>
              </a:pathLst>
            </a:custGeom>
            <a:solidFill>
              <a:srgbClr val="705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>
              <a:off x="2279900" y="1579350"/>
              <a:ext cx="887225" cy="1879675"/>
            </a:xfrm>
            <a:custGeom>
              <a:avLst/>
              <a:gdLst/>
              <a:ahLst/>
              <a:cxnLst/>
              <a:rect l="l" t="t" r="r" b="b"/>
              <a:pathLst>
                <a:path w="35489" h="75187" extrusionOk="0">
                  <a:moveTo>
                    <a:pt x="10952" y="0"/>
                  </a:moveTo>
                  <a:cubicBezTo>
                    <a:pt x="7698" y="0"/>
                    <a:pt x="4637" y="914"/>
                    <a:pt x="3677" y="2053"/>
                  </a:cubicBezTo>
                  <a:cubicBezTo>
                    <a:pt x="820" y="5470"/>
                    <a:pt x="20" y="21076"/>
                    <a:pt x="0" y="34923"/>
                  </a:cubicBezTo>
                  <a:cubicBezTo>
                    <a:pt x="1099" y="32505"/>
                    <a:pt x="2538" y="30987"/>
                    <a:pt x="4337" y="30727"/>
                  </a:cubicBezTo>
                  <a:cubicBezTo>
                    <a:pt x="4394" y="30719"/>
                    <a:pt x="4452" y="30715"/>
                    <a:pt x="4510" y="30715"/>
                  </a:cubicBezTo>
                  <a:cubicBezTo>
                    <a:pt x="10266" y="30715"/>
                    <a:pt x="20817" y="70340"/>
                    <a:pt x="20402" y="75187"/>
                  </a:cubicBezTo>
                  <a:lnTo>
                    <a:pt x="35488" y="75187"/>
                  </a:lnTo>
                  <a:cubicBezTo>
                    <a:pt x="35488" y="75187"/>
                    <a:pt x="35228" y="71830"/>
                    <a:pt x="34149" y="70371"/>
                  </a:cubicBezTo>
                  <a:cubicBezTo>
                    <a:pt x="33070" y="68912"/>
                    <a:pt x="30033" y="51788"/>
                    <a:pt x="28814" y="47312"/>
                  </a:cubicBezTo>
                  <a:cubicBezTo>
                    <a:pt x="27595" y="42816"/>
                    <a:pt x="26876" y="32405"/>
                    <a:pt x="26277" y="30048"/>
                  </a:cubicBezTo>
                  <a:cubicBezTo>
                    <a:pt x="25677" y="27690"/>
                    <a:pt x="22300" y="5410"/>
                    <a:pt x="18084" y="2053"/>
                  </a:cubicBezTo>
                  <a:cubicBezTo>
                    <a:pt x="16214" y="571"/>
                    <a:pt x="13523" y="0"/>
                    <a:pt x="109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>
              <a:off x="2270900" y="1579100"/>
              <a:ext cx="754350" cy="1291450"/>
            </a:xfrm>
            <a:custGeom>
              <a:avLst/>
              <a:gdLst/>
              <a:ahLst/>
              <a:cxnLst/>
              <a:rect l="l" t="t" r="r" b="b"/>
              <a:pathLst>
                <a:path w="30174" h="51658" extrusionOk="0">
                  <a:moveTo>
                    <a:pt x="11277" y="0"/>
                  </a:moveTo>
                  <a:cubicBezTo>
                    <a:pt x="10459" y="0"/>
                    <a:pt x="9655" y="59"/>
                    <a:pt x="8893" y="165"/>
                  </a:cubicBezTo>
                  <a:lnTo>
                    <a:pt x="1619" y="11574"/>
                  </a:lnTo>
                  <a:cubicBezTo>
                    <a:pt x="1100" y="14612"/>
                    <a:pt x="2119" y="17069"/>
                    <a:pt x="3997" y="19207"/>
                  </a:cubicBezTo>
                  <a:lnTo>
                    <a:pt x="13828" y="13033"/>
                  </a:lnTo>
                  <a:lnTo>
                    <a:pt x="17285" y="19067"/>
                  </a:lnTo>
                  <a:lnTo>
                    <a:pt x="1" y="24283"/>
                  </a:lnTo>
                  <a:lnTo>
                    <a:pt x="400" y="29958"/>
                  </a:lnTo>
                  <a:cubicBezTo>
                    <a:pt x="1581" y="29164"/>
                    <a:pt x="4037" y="28646"/>
                    <a:pt x="6516" y="28646"/>
                  </a:cubicBezTo>
                  <a:cubicBezTo>
                    <a:pt x="9032" y="28646"/>
                    <a:pt x="11571" y="29179"/>
                    <a:pt x="12829" y="30497"/>
                  </a:cubicBezTo>
                  <a:lnTo>
                    <a:pt x="13469" y="34434"/>
                  </a:lnTo>
                  <a:cubicBezTo>
                    <a:pt x="13469" y="34434"/>
                    <a:pt x="16546" y="38210"/>
                    <a:pt x="30173" y="51658"/>
                  </a:cubicBezTo>
                  <a:cubicBezTo>
                    <a:pt x="29794" y="49820"/>
                    <a:pt x="29454" y="48281"/>
                    <a:pt x="29174" y="47322"/>
                  </a:cubicBezTo>
                  <a:cubicBezTo>
                    <a:pt x="27975" y="42826"/>
                    <a:pt x="27256" y="32415"/>
                    <a:pt x="26657" y="30058"/>
                  </a:cubicBezTo>
                  <a:cubicBezTo>
                    <a:pt x="26037" y="27700"/>
                    <a:pt x="22660" y="5420"/>
                    <a:pt x="18424" y="2063"/>
                  </a:cubicBezTo>
                  <a:cubicBezTo>
                    <a:pt x="16544" y="577"/>
                    <a:pt x="13848" y="0"/>
                    <a:pt x="11277" y="0"/>
                  </a:cubicBezTo>
                  <a:close/>
                </a:path>
              </a:pathLst>
            </a:custGeom>
            <a:solidFill>
              <a:srgbClr val="191919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2247925" y="1636150"/>
              <a:ext cx="919200" cy="1822875"/>
            </a:xfrm>
            <a:custGeom>
              <a:avLst/>
              <a:gdLst/>
              <a:ahLst/>
              <a:cxnLst/>
              <a:rect l="l" t="t" r="r" b="b"/>
              <a:pathLst>
                <a:path w="36768" h="72915" extrusionOk="0">
                  <a:moveTo>
                    <a:pt x="8833" y="1"/>
                  </a:moveTo>
                  <a:lnTo>
                    <a:pt x="5915" y="5376"/>
                  </a:lnTo>
                  <a:cubicBezTo>
                    <a:pt x="5915" y="5376"/>
                    <a:pt x="5356" y="19463"/>
                    <a:pt x="5316" y="23879"/>
                  </a:cubicBezTo>
                  <a:cubicBezTo>
                    <a:pt x="5196" y="38885"/>
                    <a:pt x="1439" y="44840"/>
                    <a:pt x="1439" y="44840"/>
                  </a:cubicBezTo>
                  <a:cubicBezTo>
                    <a:pt x="1539" y="48737"/>
                    <a:pt x="1699" y="51914"/>
                    <a:pt x="1839" y="53772"/>
                  </a:cubicBezTo>
                  <a:lnTo>
                    <a:pt x="2299" y="51354"/>
                  </a:lnTo>
                  <a:lnTo>
                    <a:pt x="5735" y="33311"/>
                  </a:lnTo>
                  <a:cubicBezTo>
                    <a:pt x="9972" y="53232"/>
                    <a:pt x="19363" y="72915"/>
                    <a:pt x="19363" y="72915"/>
                  </a:cubicBezTo>
                  <a:lnTo>
                    <a:pt x="36767" y="72915"/>
                  </a:lnTo>
                  <a:cubicBezTo>
                    <a:pt x="36767" y="72915"/>
                    <a:pt x="36747" y="72675"/>
                    <a:pt x="36707" y="72255"/>
                  </a:cubicBezTo>
                  <a:lnTo>
                    <a:pt x="20682" y="70797"/>
                  </a:lnTo>
                  <a:cubicBezTo>
                    <a:pt x="15227" y="64183"/>
                    <a:pt x="1" y="25897"/>
                    <a:pt x="8833" y="1"/>
                  </a:cubicBezTo>
                  <a:close/>
                </a:path>
              </a:pathLst>
            </a:custGeom>
            <a:solidFill>
              <a:srgbClr val="E8B6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2385800" y="1636150"/>
              <a:ext cx="82950" cy="411650"/>
            </a:xfrm>
            <a:custGeom>
              <a:avLst/>
              <a:gdLst/>
              <a:ahLst/>
              <a:cxnLst/>
              <a:rect l="l" t="t" r="r" b="b"/>
              <a:pathLst>
                <a:path w="3318" h="16466" extrusionOk="0">
                  <a:moveTo>
                    <a:pt x="3318" y="1"/>
                  </a:moveTo>
                  <a:lnTo>
                    <a:pt x="400" y="5376"/>
                  </a:lnTo>
                  <a:cubicBezTo>
                    <a:pt x="400" y="5376"/>
                    <a:pt x="180" y="11151"/>
                    <a:pt x="1" y="16466"/>
                  </a:cubicBezTo>
                  <a:cubicBezTo>
                    <a:pt x="200" y="16346"/>
                    <a:pt x="420" y="16226"/>
                    <a:pt x="660" y="16126"/>
                  </a:cubicBezTo>
                  <a:cubicBezTo>
                    <a:pt x="800" y="10491"/>
                    <a:pt x="1599" y="5016"/>
                    <a:pt x="3318" y="1"/>
                  </a:cubicBezTo>
                  <a:close/>
                </a:path>
              </a:pathLst>
            </a:custGeom>
            <a:solidFill>
              <a:srgbClr val="CC8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>
              <a:off x="1963675" y="1946575"/>
              <a:ext cx="256450" cy="235875"/>
            </a:xfrm>
            <a:custGeom>
              <a:avLst/>
              <a:gdLst/>
              <a:ahLst/>
              <a:cxnLst/>
              <a:rect l="l" t="t" r="r" b="b"/>
              <a:pathLst>
                <a:path w="10258" h="9435" extrusionOk="0">
                  <a:moveTo>
                    <a:pt x="183" y="1"/>
                  </a:moveTo>
                  <a:cubicBezTo>
                    <a:pt x="172" y="1"/>
                    <a:pt x="164" y="5"/>
                    <a:pt x="161" y="12"/>
                  </a:cubicBezTo>
                  <a:cubicBezTo>
                    <a:pt x="1" y="412"/>
                    <a:pt x="2079" y="5088"/>
                    <a:pt x="4417" y="7246"/>
                  </a:cubicBezTo>
                  <a:cubicBezTo>
                    <a:pt x="5574" y="8319"/>
                    <a:pt x="9293" y="9435"/>
                    <a:pt x="10069" y="9435"/>
                  </a:cubicBezTo>
                  <a:cubicBezTo>
                    <a:pt x="10217" y="9435"/>
                    <a:pt x="10258" y="9394"/>
                    <a:pt x="10152" y="9304"/>
                  </a:cubicBezTo>
                  <a:cubicBezTo>
                    <a:pt x="9486" y="8775"/>
                    <a:pt x="709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>
              <a:off x="1997150" y="1955300"/>
              <a:ext cx="256800" cy="193425"/>
            </a:xfrm>
            <a:custGeom>
              <a:avLst/>
              <a:gdLst/>
              <a:ahLst/>
              <a:cxnLst/>
              <a:rect l="l" t="t" r="r" b="b"/>
              <a:pathLst>
                <a:path w="10272" h="7737" extrusionOk="0">
                  <a:moveTo>
                    <a:pt x="1933" y="1"/>
                  </a:moveTo>
                  <a:cubicBezTo>
                    <a:pt x="1927" y="1"/>
                    <a:pt x="1923" y="2"/>
                    <a:pt x="1919" y="3"/>
                  </a:cubicBezTo>
                  <a:cubicBezTo>
                    <a:pt x="1559" y="163"/>
                    <a:pt x="1" y="343"/>
                    <a:pt x="1" y="503"/>
                  </a:cubicBezTo>
                  <a:cubicBezTo>
                    <a:pt x="1" y="683"/>
                    <a:pt x="1080" y="4359"/>
                    <a:pt x="3737" y="6997"/>
                  </a:cubicBezTo>
                  <a:lnTo>
                    <a:pt x="10271" y="7736"/>
                  </a:lnTo>
                  <a:cubicBezTo>
                    <a:pt x="10271" y="7736"/>
                    <a:pt x="2458" y="1"/>
                    <a:pt x="1933" y="1"/>
                  </a:cubicBezTo>
                  <a:close/>
                </a:path>
              </a:pathLst>
            </a:custGeom>
            <a:solidFill>
              <a:srgbClr val="C6B9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2044625" y="1955300"/>
              <a:ext cx="209325" cy="193425"/>
            </a:xfrm>
            <a:custGeom>
              <a:avLst/>
              <a:gdLst/>
              <a:ahLst/>
              <a:cxnLst/>
              <a:rect l="l" t="t" r="r" b="b"/>
              <a:pathLst>
                <a:path w="8373" h="7737" extrusionOk="0">
                  <a:moveTo>
                    <a:pt x="33" y="1"/>
                  </a:moveTo>
                  <a:cubicBezTo>
                    <a:pt x="28" y="1"/>
                    <a:pt x="24" y="2"/>
                    <a:pt x="20" y="3"/>
                  </a:cubicBezTo>
                  <a:lnTo>
                    <a:pt x="0" y="23"/>
                  </a:lnTo>
                  <a:cubicBezTo>
                    <a:pt x="540" y="1122"/>
                    <a:pt x="2278" y="4359"/>
                    <a:pt x="4076" y="7257"/>
                  </a:cubicBezTo>
                  <a:lnTo>
                    <a:pt x="8372" y="7736"/>
                  </a:lnTo>
                  <a:cubicBezTo>
                    <a:pt x="8372" y="7736"/>
                    <a:pt x="539" y="1"/>
                    <a:pt x="33" y="1"/>
                  </a:cubicBezTo>
                  <a:close/>
                </a:path>
              </a:pathLst>
            </a:custGeom>
            <a:solidFill>
              <a:srgbClr val="E2D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>
              <a:off x="2330850" y="2029800"/>
              <a:ext cx="133900" cy="60525"/>
            </a:xfrm>
            <a:custGeom>
              <a:avLst/>
              <a:gdLst/>
              <a:ahLst/>
              <a:cxnLst/>
              <a:rect l="l" t="t" r="r" b="b"/>
              <a:pathLst>
                <a:path w="5356" h="2421" extrusionOk="0">
                  <a:moveTo>
                    <a:pt x="580" y="0"/>
                  </a:moveTo>
                  <a:cubicBezTo>
                    <a:pt x="81" y="0"/>
                    <a:pt x="1" y="1519"/>
                    <a:pt x="680" y="1819"/>
                  </a:cubicBezTo>
                  <a:cubicBezTo>
                    <a:pt x="1673" y="2264"/>
                    <a:pt x="2614" y="2421"/>
                    <a:pt x="3352" y="2421"/>
                  </a:cubicBezTo>
                  <a:cubicBezTo>
                    <a:pt x="4202" y="2421"/>
                    <a:pt x="4781" y="2213"/>
                    <a:pt x="4856" y="1999"/>
                  </a:cubicBezTo>
                  <a:cubicBezTo>
                    <a:pt x="4996" y="1619"/>
                    <a:pt x="5356" y="560"/>
                    <a:pt x="4397" y="560"/>
                  </a:cubicBezTo>
                  <a:cubicBezTo>
                    <a:pt x="3457" y="560"/>
                    <a:pt x="1080" y="0"/>
                    <a:pt x="580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>
              <a:off x="2065125" y="2026625"/>
              <a:ext cx="429100" cy="263475"/>
            </a:xfrm>
            <a:custGeom>
              <a:avLst/>
              <a:gdLst/>
              <a:ahLst/>
              <a:cxnLst/>
              <a:rect l="l" t="t" r="r" b="b"/>
              <a:pathLst>
                <a:path w="17164" h="10539" extrusionOk="0">
                  <a:moveTo>
                    <a:pt x="10813" y="1"/>
                  </a:moveTo>
                  <a:cubicBezTo>
                    <a:pt x="9859" y="1"/>
                    <a:pt x="1" y="3216"/>
                    <a:pt x="59" y="3644"/>
                  </a:cubicBezTo>
                  <a:cubicBezTo>
                    <a:pt x="119" y="4102"/>
                    <a:pt x="6831" y="10538"/>
                    <a:pt x="7957" y="10538"/>
                  </a:cubicBezTo>
                  <a:cubicBezTo>
                    <a:pt x="7962" y="10538"/>
                    <a:pt x="7967" y="10538"/>
                    <a:pt x="7972" y="10538"/>
                  </a:cubicBezTo>
                  <a:cubicBezTo>
                    <a:pt x="9051" y="10478"/>
                    <a:pt x="17164" y="7121"/>
                    <a:pt x="17104" y="6941"/>
                  </a:cubicBezTo>
                  <a:cubicBezTo>
                    <a:pt x="17044" y="6781"/>
                    <a:pt x="11449" y="207"/>
                    <a:pt x="10869" y="8"/>
                  </a:cubicBezTo>
                  <a:cubicBezTo>
                    <a:pt x="10857" y="3"/>
                    <a:pt x="10838" y="1"/>
                    <a:pt x="10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4"/>
            <p:cNvSpPr/>
            <p:nvPr/>
          </p:nvSpPr>
          <p:spPr>
            <a:xfrm>
              <a:off x="2065125" y="2026625"/>
              <a:ext cx="427600" cy="175050"/>
            </a:xfrm>
            <a:custGeom>
              <a:avLst/>
              <a:gdLst/>
              <a:ahLst/>
              <a:cxnLst/>
              <a:rect l="l" t="t" r="r" b="b"/>
              <a:pathLst>
                <a:path w="17104" h="7002" extrusionOk="0">
                  <a:moveTo>
                    <a:pt x="10813" y="1"/>
                  </a:moveTo>
                  <a:cubicBezTo>
                    <a:pt x="9859" y="1"/>
                    <a:pt x="1" y="3216"/>
                    <a:pt x="59" y="3644"/>
                  </a:cubicBezTo>
                  <a:cubicBezTo>
                    <a:pt x="199" y="3884"/>
                    <a:pt x="379" y="4124"/>
                    <a:pt x="579" y="4304"/>
                  </a:cubicBezTo>
                  <a:cubicBezTo>
                    <a:pt x="1237" y="3684"/>
                    <a:pt x="9673" y="1279"/>
                    <a:pt x="10623" y="1279"/>
                  </a:cubicBezTo>
                  <a:cubicBezTo>
                    <a:pt x="10653" y="1279"/>
                    <a:pt x="10675" y="1282"/>
                    <a:pt x="10690" y="1286"/>
                  </a:cubicBezTo>
                  <a:cubicBezTo>
                    <a:pt x="11149" y="1446"/>
                    <a:pt x="15625" y="5283"/>
                    <a:pt x="17044" y="7001"/>
                  </a:cubicBezTo>
                  <a:cubicBezTo>
                    <a:pt x="17084" y="6981"/>
                    <a:pt x="17104" y="6961"/>
                    <a:pt x="17104" y="6941"/>
                  </a:cubicBezTo>
                  <a:cubicBezTo>
                    <a:pt x="17044" y="6781"/>
                    <a:pt x="11449" y="207"/>
                    <a:pt x="10869" y="8"/>
                  </a:cubicBezTo>
                  <a:cubicBezTo>
                    <a:pt x="10857" y="3"/>
                    <a:pt x="10838" y="1"/>
                    <a:pt x="10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4"/>
            <p:cNvSpPr/>
            <p:nvPr/>
          </p:nvSpPr>
          <p:spPr>
            <a:xfrm>
              <a:off x="2310875" y="2043775"/>
              <a:ext cx="294750" cy="189850"/>
            </a:xfrm>
            <a:custGeom>
              <a:avLst/>
              <a:gdLst/>
              <a:ahLst/>
              <a:cxnLst/>
              <a:rect l="l" t="t" r="r" b="b"/>
              <a:pathLst>
                <a:path w="11790" h="7594" extrusionOk="0">
                  <a:moveTo>
                    <a:pt x="5125" y="1"/>
                  </a:moveTo>
                  <a:cubicBezTo>
                    <a:pt x="5071" y="1"/>
                    <a:pt x="5022" y="7"/>
                    <a:pt x="4976" y="21"/>
                  </a:cubicBezTo>
                  <a:cubicBezTo>
                    <a:pt x="3737" y="401"/>
                    <a:pt x="4376" y="1260"/>
                    <a:pt x="3257" y="2199"/>
                  </a:cubicBezTo>
                  <a:cubicBezTo>
                    <a:pt x="2338" y="2958"/>
                    <a:pt x="0" y="3058"/>
                    <a:pt x="580" y="3857"/>
                  </a:cubicBezTo>
                  <a:cubicBezTo>
                    <a:pt x="1376" y="4973"/>
                    <a:pt x="3459" y="7593"/>
                    <a:pt x="5521" y="7593"/>
                  </a:cubicBezTo>
                  <a:cubicBezTo>
                    <a:pt x="5787" y="7593"/>
                    <a:pt x="6052" y="7550"/>
                    <a:pt x="6315" y="7454"/>
                  </a:cubicBezTo>
                  <a:cubicBezTo>
                    <a:pt x="8093" y="6835"/>
                    <a:pt x="9911" y="6395"/>
                    <a:pt x="11790" y="6155"/>
                  </a:cubicBezTo>
                  <a:lnTo>
                    <a:pt x="11050" y="1440"/>
                  </a:lnTo>
                  <a:cubicBezTo>
                    <a:pt x="11050" y="1440"/>
                    <a:pt x="10370" y="1507"/>
                    <a:pt x="9581" y="1507"/>
                  </a:cubicBezTo>
                  <a:cubicBezTo>
                    <a:pt x="8823" y="1507"/>
                    <a:pt x="7964" y="1445"/>
                    <a:pt x="7513" y="1200"/>
                  </a:cubicBezTo>
                  <a:cubicBezTo>
                    <a:pt x="6691" y="743"/>
                    <a:pt x="5700" y="1"/>
                    <a:pt x="5125" y="1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4"/>
            <p:cNvSpPr/>
            <p:nvPr/>
          </p:nvSpPr>
          <p:spPr>
            <a:xfrm>
              <a:off x="2542650" y="1617825"/>
              <a:ext cx="461625" cy="819775"/>
            </a:xfrm>
            <a:custGeom>
              <a:avLst/>
              <a:gdLst/>
              <a:ahLst/>
              <a:cxnLst/>
              <a:rect l="l" t="t" r="r" b="b"/>
              <a:pathLst>
                <a:path w="18465" h="32791" extrusionOk="0">
                  <a:moveTo>
                    <a:pt x="6773" y="1"/>
                  </a:moveTo>
                  <a:cubicBezTo>
                    <a:pt x="5877" y="1"/>
                    <a:pt x="6235" y="5168"/>
                    <a:pt x="6235" y="6488"/>
                  </a:cubicBezTo>
                  <a:cubicBezTo>
                    <a:pt x="6235" y="7827"/>
                    <a:pt x="7594" y="15380"/>
                    <a:pt x="7854" y="15640"/>
                  </a:cubicBezTo>
                  <a:cubicBezTo>
                    <a:pt x="7914" y="15680"/>
                    <a:pt x="7954" y="15720"/>
                    <a:pt x="8034" y="15780"/>
                  </a:cubicBezTo>
                  <a:cubicBezTo>
                    <a:pt x="8393" y="16040"/>
                    <a:pt x="8213" y="16619"/>
                    <a:pt x="7774" y="16639"/>
                  </a:cubicBezTo>
                  <a:lnTo>
                    <a:pt x="520" y="17578"/>
                  </a:lnTo>
                  <a:cubicBezTo>
                    <a:pt x="221" y="17618"/>
                    <a:pt x="1" y="17878"/>
                    <a:pt x="21" y="18178"/>
                  </a:cubicBezTo>
                  <a:cubicBezTo>
                    <a:pt x="780" y="25391"/>
                    <a:pt x="2479" y="32565"/>
                    <a:pt x="3018" y="32785"/>
                  </a:cubicBezTo>
                  <a:cubicBezTo>
                    <a:pt x="3029" y="32788"/>
                    <a:pt x="3044" y="32790"/>
                    <a:pt x="3065" y="32790"/>
                  </a:cubicBezTo>
                  <a:cubicBezTo>
                    <a:pt x="4085" y="32790"/>
                    <a:pt x="17396" y="28532"/>
                    <a:pt x="17925" y="26730"/>
                  </a:cubicBezTo>
                  <a:cubicBezTo>
                    <a:pt x="18464" y="24872"/>
                    <a:pt x="16766" y="10325"/>
                    <a:pt x="14148" y="5609"/>
                  </a:cubicBezTo>
                  <a:cubicBezTo>
                    <a:pt x="12549" y="2732"/>
                    <a:pt x="8593" y="574"/>
                    <a:pt x="6855" y="14"/>
                  </a:cubicBezTo>
                  <a:cubicBezTo>
                    <a:pt x="6826" y="5"/>
                    <a:pt x="6799" y="1"/>
                    <a:pt x="6773" y="1"/>
                  </a:cubicBezTo>
                  <a:close/>
                </a:path>
              </a:pathLst>
            </a:custGeom>
            <a:solidFill>
              <a:srgbClr val="705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4"/>
            <p:cNvSpPr/>
            <p:nvPr/>
          </p:nvSpPr>
          <p:spPr>
            <a:xfrm>
              <a:off x="2582125" y="1617825"/>
              <a:ext cx="422150" cy="819775"/>
            </a:xfrm>
            <a:custGeom>
              <a:avLst/>
              <a:gdLst/>
              <a:ahLst/>
              <a:cxnLst/>
              <a:rect l="l" t="t" r="r" b="b"/>
              <a:pathLst>
                <a:path w="16886" h="32791" extrusionOk="0">
                  <a:moveTo>
                    <a:pt x="5176" y="1"/>
                  </a:moveTo>
                  <a:cubicBezTo>
                    <a:pt x="4920" y="1"/>
                    <a:pt x="4749" y="440"/>
                    <a:pt x="4676" y="1093"/>
                  </a:cubicBezTo>
                  <a:cubicBezTo>
                    <a:pt x="8912" y="3191"/>
                    <a:pt x="11890" y="8207"/>
                    <a:pt x="11890" y="14062"/>
                  </a:cubicBezTo>
                  <a:cubicBezTo>
                    <a:pt x="11890" y="21795"/>
                    <a:pt x="6694" y="28069"/>
                    <a:pt x="280" y="28069"/>
                  </a:cubicBezTo>
                  <a:lnTo>
                    <a:pt x="0" y="28069"/>
                  </a:lnTo>
                  <a:cubicBezTo>
                    <a:pt x="600" y="30806"/>
                    <a:pt x="1159" y="32665"/>
                    <a:pt x="1439" y="32785"/>
                  </a:cubicBezTo>
                  <a:cubicBezTo>
                    <a:pt x="1450" y="32788"/>
                    <a:pt x="1465" y="32790"/>
                    <a:pt x="1486" y="32790"/>
                  </a:cubicBezTo>
                  <a:cubicBezTo>
                    <a:pt x="2506" y="32790"/>
                    <a:pt x="15817" y="28532"/>
                    <a:pt x="16346" y="26730"/>
                  </a:cubicBezTo>
                  <a:cubicBezTo>
                    <a:pt x="16885" y="24872"/>
                    <a:pt x="15187" y="10305"/>
                    <a:pt x="12569" y="5609"/>
                  </a:cubicBezTo>
                  <a:cubicBezTo>
                    <a:pt x="10970" y="2712"/>
                    <a:pt x="6994" y="554"/>
                    <a:pt x="5256" y="14"/>
                  </a:cubicBezTo>
                  <a:cubicBezTo>
                    <a:pt x="5228" y="5"/>
                    <a:pt x="5202" y="1"/>
                    <a:pt x="5176" y="1"/>
                  </a:cubicBezTo>
                  <a:close/>
                </a:path>
              </a:pathLst>
            </a:custGeom>
            <a:solidFill>
              <a:srgbClr val="614C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4"/>
            <p:cNvSpPr/>
            <p:nvPr/>
          </p:nvSpPr>
          <p:spPr>
            <a:xfrm>
              <a:off x="2215450" y="1276350"/>
              <a:ext cx="344225" cy="360325"/>
            </a:xfrm>
            <a:custGeom>
              <a:avLst/>
              <a:gdLst/>
              <a:ahLst/>
              <a:cxnLst/>
              <a:rect l="l" t="t" r="r" b="b"/>
              <a:pathLst>
                <a:path w="13769" h="14413" extrusionOk="0">
                  <a:moveTo>
                    <a:pt x="7587" y="0"/>
                  </a:moveTo>
                  <a:cubicBezTo>
                    <a:pt x="4771" y="0"/>
                    <a:pt x="2538" y="3323"/>
                    <a:pt x="2538" y="3323"/>
                  </a:cubicBezTo>
                  <a:lnTo>
                    <a:pt x="2179" y="2563"/>
                  </a:lnTo>
                  <a:cubicBezTo>
                    <a:pt x="440" y="3922"/>
                    <a:pt x="1080" y="6860"/>
                    <a:pt x="1080" y="6860"/>
                  </a:cubicBezTo>
                  <a:lnTo>
                    <a:pt x="440" y="6680"/>
                  </a:lnTo>
                  <a:lnTo>
                    <a:pt x="440" y="6680"/>
                  </a:lnTo>
                  <a:cubicBezTo>
                    <a:pt x="440" y="6680"/>
                    <a:pt x="1" y="10137"/>
                    <a:pt x="3897" y="14413"/>
                  </a:cubicBezTo>
                  <a:cubicBezTo>
                    <a:pt x="3897" y="14413"/>
                    <a:pt x="13768" y="9717"/>
                    <a:pt x="13509" y="5081"/>
                  </a:cubicBezTo>
                  <a:cubicBezTo>
                    <a:pt x="13247" y="764"/>
                    <a:pt x="8564" y="625"/>
                    <a:pt x="7958" y="625"/>
                  </a:cubicBezTo>
                  <a:cubicBezTo>
                    <a:pt x="7916" y="625"/>
                    <a:pt x="7894" y="625"/>
                    <a:pt x="7894" y="625"/>
                  </a:cubicBezTo>
                  <a:lnTo>
                    <a:pt x="8153" y="46"/>
                  </a:lnTo>
                  <a:cubicBezTo>
                    <a:pt x="7962" y="15"/>
                    <a:pt x="7774" y="0"/>
                    <a:pt x="7587" y="0"/>
                  </a:cubicBezTo>
                  <a:close/>
                </a:path>
              </a:pathLst>
            </a:custGeom>
            <a:solidFill>
              <a:srgbClr val="E0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>
              <a:off x="2256075" y="1321525"/>
              <a:ext cx="331075" cy="351125"/>
            </a:xfrm>
            <a:custGeom>
              <a:avLst/>
              <a:gdLst/>
              <a:ahLst/>
              <a:cxnLst/>
              <a:rect l="l" t="t" r="r" b="b"/>
              <a:pathLst>
                <a:path w="13243" h="14045" extrusionOk="0">
                  <a:moveTo>
                    <a:pt x="7426" y="1"/>
                  </a:moveTo>
                  <a:cubicBezTo>
                    <a:pt x="2894" y="1"/>
                    <a:pt x="0" y="4781"/>
                    <a:pt x="174" y="6811"/>
                  </a:cubicBezTo>
                  <a:cubicBezTo>
                    <a:pt x="354" y="8929"/>
                    <a:pt x="953" y="10608"/>
                    <a:pt x="2672" y="14044"/>
                  </a:cubicBezTo>
                  <a:lnTo>
                    <a:pt x="12163" y="12526"/>
                  </a:lnTo>
                  <a:lnTo>
                    <a:pt x="13242" y="2535"/>
                  </a:lnTo>
                  <a:cubicBezTo>
                    <a:pt x="13242" y="2535"/>
                    <a:pt x="12703" y="357"/>
                    <a:pt x="7887" y="17"/>
                  </a:cubicBezTo>
                  <a:cubicBezTo>
                    <a:pt x="7732" y="6"/>
                    <a:pt x="7578" y="1"/>
                    <a:pt x="7426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>
              <a:off x="2273400" y="1321450"/>
              <a:ext cx="313750" cy="300750"/>
            </a:xfrm>
            <a:custGeom>
              <a:avLst/>
              <a:gdLst/>
              <a:ahLst/>
              <a:cxnLst/>
              <a:rect l="l" t="t" r="r" b="b"/>
              <a:pathLst>
                <a:path w="12550" h="12030" extrusionOk="0">
                  <a:moveTo>
                    <a:pt x="6704" y="1"/>
                  </a:moveTo>
                  <a:cubicBezTo>
                    <a:pt x="6102" y="1"/>
                    <a:pt x="5493" y="87"/>
                    <a:pt x="4896" y="260"/>
                  </a:cubicBezTo>
                  <a:cubicBezTo>
                    <a:pt x="7154" y="1019"/>
                    <a:pt x="7654" y="2658"/>
                    <a:pt x="7654" y="4716"/>
                  </a:cubicBezTo>
                  <a:cubicBezTo>
                    <a:pt x="7654" y="7453"/>
                    <a:pt x="5895" y="9831"/>
                    <a:pt x="2458" y="9831"/>
                  </a:cubicBezTo>
                  <a:cubicBezTo>
                    <a:pt x="1619" y="9831"/>
                    <a:pt x="800" y="9711"/>
                    <a:pt x="1" y="9432"/>
                  </a:cubicBezTo>
                  <a:lnTo>
                    <a:pt x="1" y="9432"/>
                  </a:lnTo>
                  <a:cubicBezTo>
                    <a:pt x="141" y="9911"/>
                    <a:pt x="340" y="10431"/>
                    <a:pt x="560" y="10970"/>
                  </a:cubicBezTo>
                  <a:cubicBezTo>
                    <a:pt x="1939" y="10568"/>
                    <a:pt x="3354" y="10349"/>
                    <a:pt x="4771" y="10349"/>
                  </a:cubicBezTo>
                  <a:cubicBezTo>
                    <a:pt x="4833" y="10349"/>
                    <a:pt x="4894" y="10350"/>
                    <a:pt x="4956" y="10351"/>
                  </a:cubicBezTo>
                  <a:cubicBezTo>
                    <a:pt x="7734" y="10351"/>
                    <a:pt x="10151" y="11030"/>
                    <a:pt x="11510" y="12029"/>
                  </a:cubicBezTo>
                  <a:lnTo>
                    <a:pt x="12549" y="2538"/>
                  </a:lnTo>
                  <a:cubicBezTo>
                    <a:pt x="12549" y="2538"/>
                    <a:pt x="12010" y="340"/>
                    <a:pt x="7194" y="20"/>
                  </a:cubicBezTo>
                  <a:cubicBezTo>
                    <a:pt x="7031" y="7"/>
                    <a:pt x="6868" y="1"/>
                    <a:pt x="6704" y="1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2278400" y="1514275"/>
              <a:ext cx="278775" cy="117100"/>
            </a:xfrm>
            <a:custGeom>
              <a:avLst/>
              <a:gdLst/>
              <a:ahLst/>
              <a:cxnLst/>
              <a:rect l="l" t="t" r="r" b="b"/>
              <a:pathLst>
                <a:path w="11151" h="4684" extrusionOk="0">
                  <a:moveTo>
                    <a:pt x="9892" y="0"/>
                  </a:moveTo>
                  <a:cubicBezTo>
                    <a:pt x="8653" y="999"/>
                    <a:pt x="6235" y="1858"/>
                    <a:pt x="3377" y="2198"/>
                  </a:cubicBezTo>
                  <a:cubicBezTo>
                    <a:pt x="2605" y="2281"/>
                    <a:pt x="1823" y="2326"/>
                    <a:pt x="1044" y="2326"/>
                  </a:cubicBezTo>
                  <a:cubicBezTo>
                    <a:pt x="695" y="2326"/>
                    <a:pt x="347" y="2317"/>
                    <a:pt x="1" y="2298"/>
                  </a:cubicBezTo>
                  <a:lnTo>
                    <a:pt x="1" y="2298"/>
                  </a:lnTo>
                  <a:cubicBezTo>
                    <a:pt x="240" y="2997"/>
                    <a:pt x="560" y="3757"/>
                    <a:pt x="980" y="4656"/>
                  </a:cubicBezTo>
                  <a:cubicBezTo>
                    <a:pt x="1156" y="4675"/>
                    <a:pt x="1309" y="4683"/>
                    <a:pt x="1447" y="4683"/>
                  </a:cubicBezTo>
                  <a:cubicBezTo>
                    <a:pt x="2186" y="4683"/>
                    <a:pt x="2502" y="4441"/>
                    <a:pt x="3697" y="4256"/>
                  </a:cubicBezTo>
                  <a:cubicBezTo>
                    <a:pt x="7294" y="3697"/>
                    <a:pt x="11150" y="2418"/>
                    <a:pt x="10891" y="1059"/>
                  </a:cubicBezTo>
                  <a:cubicBezTo>
                    <a:pt x="10811" y="620"/>
                    <a:pt x="10451" y="280"/>
                    <a:pt x="9892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2278000" y="1311850"/>
              <a:ext cx="452025" cy="660525"/>
            </a:xfrm>
            <a:custGeom>
              <a:avLst/>
              <a:gdLst/>
              <a:ahLst/>
              <a:cxnLst/>
              <a:rect l="l" t="t" r="r" b="b"/>
              <a:pathLst>
                <a:path w="18081" h="26421" extrusionOk="0">
                  <a:moveTo>
                    <a:pt x="12896" y="0"/>
                  </a:moveTo>
                  <a:cubicBezTo>
                    <a:pt x="11004" y="0"/>
                    <a:pt x="8761" y="1542"/>
                    <a:pt x="8369" y="2822"/>
                  </a:cubicBezTo>
                  <a:cubicBezTo>
                    <a:pt x="7929" y="4341"/>
                    <a:pt x="8189" y="7797"/>
                    <a:pt x="8189" y="7797"/>
                  </a:cubicBezTo>
                  <a:lnTo>
                    <a:pt x="8828" y="8377"/>
                  </a:lnTo>
                  <a:lnTo>
                    <a:pt x="9108" y="10055"/>
                  </a:lnTo>
                  <a:lnTo>
                    <a:pt x="9728" y="11354"/>
                  </a:lnTo>
                  <a:cubicBezTo>
                    <a:pt x="9728" y="11354"/>
                    <a:pt x="5898" y="13678"/>
                    <a:pt x="3005" y="13678"/>
                  </a:cubicBezTo>
                  <a:cubicBezTo>
                    <a:pt x="2340" y="13678"/>
                    <a:pt x="1724" y="13555"/>
                    <a:pt x="1215" y="13252"/>
                  </a:cubicBezTo>
                  <a:cubicBezTo>
                    <a:pt x="1146" y="13210"/>
                    <a:pt x="1078" y="13190"/>
                    <a:pt x="1010" y="13190"/>
                  </a:cubicBezTo>
                  <a:cubicBezTo>
                    <a:pt x="470" y="13190"/>
                    <a:pt x="1" y="14445"/>
                    <a:pt x="36" y="15510"/>
                  </a:cubicBezTo>
                  <a:lnTo>
                    <a:pt x="1036" y="15510"/>
                  </a:lnTo>
                  <a:cubicBezTo>
                    <a:pt x="1036" y="15510"/>
                    <a:pt x="316" y="18368"/>
                    <a:pt x="316" y="19387"/>
                  </a:cubicBezTo>
                  <a:lnTo>
                    <a:pt x="1036" y="19307"/>
                  </a:lnTo>
                  <a:lnTo>
                    <a:pt x="1036" y="19307"/>
                  </a:lnTo>
                  <a:cubicBezTo>
                    <a:pt x="636" y="22284"/>
                    <a:pt x="1755" y="24982"/>
                    <a:pt x="3393" y="26421"/>
                  </a:cubicBezTo>
                  <a:cubicBezTo>
                    <a:pt x="8349" y="25461"/>
                    <a:pt x="11726" y="21825"/>
                    <a:pt x="12625" y="19307"/>
                  </a:cubicBezTo>
                  <a:lnTo>
                    <a:pt x="13045" y="20985"/>
                  </a:lnTo>
                  <a:cubicBezTo>
                    <a:pt x="14623" y="19587"/>
                    <a:pt x="15323" y="16949"/>
                    <a:pt x="15403" y="14431"/>
                  </a:cubicBezTo>
                  <a:cubicBezTo>
                    <a:pt x="15479" y="12148"/>
                    <a:pt x="17005" y="12093"/>
                    <a:pt x="17150" y="12093"/>
                  </a:cubicBezTo>
                  <a:cubicBezTo>
                    <a:pt x="17157" y="12093"/>
                    <a:pt x="17161" y="12094"/>
                    <a:pt x="17161" y="12094"/>
                  </a:cubicBezTo>
                  <a:cubicBezTo>
                    <a:pt x="17161" y="12094"/>
                    <a:pt x="17541" y="9796"/>
                    <a:pt x="17081" y="7797"/>
                  </a:cubicBezTo>
                  <a:lnTo>
                    <a:pt x="17081" y="7797"/>
                  </a:lnTo>
                  <a:lnTo>
                    <a:pt x="18080" y="8217"/>
                  </a:lnTo>
                  <a:cubicBezTo>
                    <a:pt x="18080" y="8217"/>
                    <a:pt x="17720" y="5939"/>
                    <a:pt x="16182" y="4760"/>
                  </a:cubicBezTo>
                  <a:lnTo>
                    <a:pt x="16182" y="4760"/>
                  </a:lnTo>
                  <a:lnTo>
                    <a:pt x="17181" y="4840"/>
                  </a:lnTo>
                  <a:cubicBezTo>
                    <a:pt x="17181" y="4840"/>
                    <a:pt x="15822" y="824"/>
                    <a:pt x="13824" y="144"/>
                  </a:cubicBezTo>
                  <a:cubicBezTo>
                    <a:pt x="13532" y="45"/>
                    <a:pt x="13219" y="0"/>
                    <a:pt x="12896" y="0"/>
                  </a:cubicBez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2278000" y="1457325"/>
              <a:ext cx="288175" cy="515050"/>
            </a:xfrm>
            <a:custGeom>
              <a:avLst/>
              <a:gdLst/>
              <a:ahLst/>
              <a:cxnLst/>
              <a:rect l="l" t="t" r="r" b="b"/>
              <a:pathLst>
                <a:path w="11527" h="20602" extrusionOk="0">
                  <a:moveTo>
                    <a:pt x="8109" y="0"/>
                  </a:moveTo>
                  <a:cubicBezTo>
                    <a:pt x="8109" y="1079"/>
                    <a:pt x="8189" y="1978"/>
                    <a:pt x="8189" y="1978"/>
                  </a:cubicBezTo>
                  <a:lnTo>
                    <a:pt x="8828" y="2558"/>
                  </a:lnTo>
                  <a:lnTo>
                    <a:pt x="9108" y="4236"/>
                  </a:lnTo>
                  <a:lnTo>
                    <a:pt x="9728" y="5535"/>
                  </a:lnTo>
                  <a:cubicBezTo>
                    <a:pt x="9728" y="5535"/>
                    <a:pt x="5898" y="7859"/>
                    <a:pt x="3005" y="7859"/>
                  </a:cubicBezTo>
                  <a:cubicBezTo>
                    <a:pt x="2340" y="7859"/>
                    <a:pt x="1724" y="7736"/>
                    <a:pt x="1215" y="7433"/>
                  </a:cubicBezTo>
                  <a:cubicBezTo>
                    <a:pt x="1146" y="7391"/>
                    <a:pt x="1078" y="7371"/>
                    <a:pt x="1010" y="7371"/>
                  </a:cubicBezTo>
                  <a:cubicBezTo>
                    <a:pt x="470" y="7371"/>
                    <a:pt x="1" y="8626"/>
                    <a:pt x="36" y="9691"/>
                  </a:cubicBezTo>
                  <a:lnTo>
                    <a:pt x="1036" y="9691"/>
                  </a:lnTo>
                  <a:cubicBezTo>
                    <a:pt x="1036" y="9691"/>
                    <a:pt x="316" y="12549"/>
                    <a:pt x="316" y="13568"/>
                  </a:cubicBezTo>
                  <a:lnTo>
                    <a:pt x="1036" y="13488"/>
                  </a:lnTo>
                  <a:lnTo>
                    <a:pt x="1036" y="13488"/>
                  </a:lnTo>
                  <a:cubicBezTo>
                    <a:pt x="636" y="16465"/>
                    <a:pt x="1755" y="19163"/>
                    <a:pt x="3393" y="20602"/>
                  </a:cubicBezTo>
                  <a:cubicBezTo>
                    <a:pt x="4113" y="20462"/>
                    <a:pt x="4812" y="20262"/>
                    <a:pt x="5492" y="20002"/>
                  </a:cubicBezTo>
                  <a:cubicBezTo>
                    <a:pt x="9048" y="17924"/>
                    <a:pt x="11486" y="13748"/>
                    <a:pt x="11486" y="8952"/>
                  </a:cubicBezTo>
                  <a:cubicBezTo>
                    <a:pt x="11526" y="5655"/>
                    <a:pt x="10307" y="2458"/>
                    <a:pt x="8109" y="0"/>
                  </a:cubicBezTo>
                  <a:close/>
                </a:path>
              </a:pathLst>
            </a:custGeom>
            <a:solidFill>
              <a:srgbClr val="E0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2312875" y="1618675"/>
              <a:ext cx="38975" cy="19600"/>
            </a:xfrm>
            <a:custGeom>
              <a:avLst/>
              <a:gdLst/>
              <a:ahLst/>
              <a:cxnLst/>
              <a:rect l="l" t="t" r="r" b="b"/>
              <a:pathLst>
                <a:path w="1559" h="784" extrusionOk="0">
                  <a:moveTo>
                    <a:pt x="1559" y="0"/>
                  </a:moveTo>
                  <a:lnTo>
                    <a:pt x="0" y="320"/>
                  </a:lnTo>
                  <a:cubicBezTo>
                    <a:pt x="326" y="638"/>
                    <a:pt x="582" y="784"/>
                    <a:pt x="799" y="784"/>
                  </a:cubicBezTo>
                  <a:cubicBezTo>
                    <a:pt x="1100" y="784"/>
                    <a:pt x="1326" y="500"/>
                    <a:pt x="1559" y="0"/>
                  </a:cubicBezTo>
                  <a:close/>
                </a:path>
              </a:pathLst>
            </a:custGeom>
            <a:solidFill>
              <a:srgbClr val="4C3C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>
              <a:off x="2343350" y="1590700"/>
              <a:ext cx="60450" cy="91525"/>
            </a:xfrm>
            <a:custGeom>
              <a:avLst/>
              <a:gdLst/>
              <a:ahLst/>
              <a:cxnLst/>
              <a:rect l="l" t="t" r="r" b="b"/>
              <a:pathLst>
                <a:path w="2418" h="3661" extrusionOk="0">
                  <a:moveTo>
                    <a:pt x="0" y="0"/>
                  </a:moveTo>
                  <a:lnTo>
                    <a:pt x="0" y="0"/>
                  </a:lnTo>
                  <a:cubicBezTo>
                    <a:pt x="360" y="1339"/>
                    <a:pt x="180" y="3557"/>
                    <a:pt x="919" y="3657"/>
                  </a:cubicBezTo>
                  <a:cubicBezTo>
                    <a:pt x="938" y="3659"/>
                    <a:pt x="956" y="3660"/>
                    <a:pt x="975" y="3660"/>
                  </a:cubicBezTo>
                  <a:cubicBezTo>
                    <a:pt x="1678" y="3660"/>
                    <a:pt x="2418" y="2218"/>
                    <a:pt x="2418" y="221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7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>
              <a:off x="2207475" y="1494775"/>
              <a:ext cx="327225" cy="125425"/>
            </a:xfrm>
            <a:custGeom>
              <a:avLst/>
              <a:gdLst/>
              <a:ahLst/>
              <a:cxnLst/>
              <a:rect l="l" t="t" r="r" b="b"/>
              <a:pathLst>
                <a:path w="13089" h="5017" extrusionOk="0">
                  <a:moveTo>
                    <a:pt x="10071" y="1"/>
                  </a:moveTo>
                  <a:lnTo>
                    <a:pt x="5975" y="2039"/>
                  </a:lnTo>
                  <a:cubicBezTo>
                    <a:pt x="5975" y="2039"/>
                    <a:pt x="4409" y="1946"/>
                    <a:pt x="3416" y="1946"/>
                  </a:cubicBezTo>
                  <a:cubicBezTo>
                    <a:pt x="3105" y="1946"/>
                    <a:pt x="2851" y="1955"/>
                    <a:pt x="2718" y="1979"/>
                  </a:cubicBezTo>
                  <a:cubicBezTo>
                    <a:pt x="2178" y="2099"/>
                    <a:pt x="0" y="2159"/>
                    <a:pt x="0" y="2159"/>
                  </a:cubicBezTo>
                  <a:lnTo>
                    <a:pt x="1179" y="3837"/>
                  </a:lnTo>
                  <a:lnTo>
                    <a:pt x="440" y="4077"/>
                  </a:lnTo>
                  <a:cubicBezTo>
                    <a:pt x="440" y="4077"/>
                    <a:pt x="739" y="4717"/>
                    <a:pt x="1878" y="5016"/>
                  </a:cubicBezTo>
                  <a:lnTo>
                    <a:pt x="5495" y="4117"/>
                  </a:lnTo>
                  <a:cubicBezTo>
                    <a:pt x="6894" y="4037"/>
                    <a:pt x="8273" y="3837"/>
                    <a:pt x="9631" y="3518"/>
                  </a:cubicBezTo>
                  <a:cubicBezTo>
                    <a:pt x="10910" y="3178"/>
                    <a:pt x="12089" y="2539"/>
                    <a:pt x="13088" y="1639"/>
                  </a:cubicBezTo>
                  <a:lnTo>
                    <a:pt x="12009" y="1599"/>
                  </a:lnTo>
                  <a:lnTo>
                    <a:pt x="12229" y="281"/>
                  </a:lnTo>
                  <a:lnTo>
                    <a:pt x="12229" y="281"/>
                  </a:lnTo>
                  <a:lnTo>
                    <a:pt x="10271" y="800"/>
                  </a:lnTo>
                  <a:lnTo>
                    <a:pt x="10071" y="1"/>
                  </a:ln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2564650" y="1443300"/>
              <a:ext cx="83625" cy="115950"/>
            </a:xfrm>
            <a:custGeom>
              <a:avLst/>
              <a:gdLst/>
              <a:ahLst/>
              <a:cxnLst/>
              <a:rect l="l" t="t" r="r" b="b"/>
              <a:pathLst>
                <a:path w="3345" h="4638" extrusionOk="0">
                  <a:moveTo>
                    <a:pt x="2217" y="0"/>
                  </a:moveTo>
                  <a:cubicBezTo>
                    <a:pt x="2204" y="0"/>
                    <a:pt x="2191" y="1"/>
                    <a:pt x="2178" y="2"/>
                  </a:cubicBezTo>
                  <a:cubicBezTo>
                    <a:pt x="999" y="102"/>
                    <a:pt x="0" y="1780"/>
                    <a:pt x="180" y="3039"/>
                  </a:cubicBezTo>
                  <a:cubicBezTo>
                    <a:pt x="340" y="4298"/>
                    <a:pt x="1719" y="4638"/>
                    <a:pt x="1719" y="4638"/>
                  </a:cubicBezTo>
                  <a:cubicBezTo>
                    <a:pt x="2786" y="3472"/>
                    <a:pt x="3344" y="0"/>
                    <a:pt x="2217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>
              <a:off x="2542650" y="2049775"/>
              <a:ext cx="164875" cy="387825"/>
            </a:xfrm>
            <a:custGeom>
              <a:avLst/>
              <a:gdLst/>
              <a:ahLst/>
              <a:cxnLst/>
              <a:rect l="l" t="t" r="r" b="b"/>
              <a:pathLst>
                <a:path w="6595" h="15513" extrusionOk="0">
                  <a:moveTo>
                    <a:pt x="2698" y="1"/>
                  </a:moveTo>
                  <a:lnTo>
                    <a:pt x="520" y="300"/>
                  </a:lnTo>
                  <a:cubicBezTo>
                    <a:pt x="221" y="340"/>
                    <a:pt x="1" y="600"/>
                    <a:pt x="21" y="900"/>
                  </a:cubicBezTo>
                  <a:cubicBezTo>
                    <a:pt x="780" y="8113"/>
                    <a:pt x="2479" y="15287"/>
                    <a:pt x="3018" y="15507"/>
                  </a:cubicBezTo>
                  <a:cubicBezTo>
                    <a:pt x="3029" y="15511"/>
                    <a:pt x="3045" y="15513"/>
                    <a:pt x="3067" y="15513"/>
                  </a:cubicBezTo>
                  <a:cubicBezTo>
                    <a:pt x="3374" y="15513"/>
                    <a:pt x="4767" y="15126"/>
                    <a:pt x="6595" y="14548"/>
                  </a:cubicBezTo>
                  <a:cubicBezTo>
                    <a:pt x="4537" y="11111"/>
                    <a:pt x="3098" y="5955"/>
                    <a:pt x="2698" y="1"/>
                  </a:cubicBezTo>
                  <a:close/>
                </a:path>
              </a:pathLst>
            </a:custGeom>
            <a:solidFill>
              <a:srgbClr val="E8B6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4"/>
            <p:cNvSpPr/>
            <p:nvPr/>
          </p:nvSpPr>
          <p:spPr>
            <a:xfrm>
              <a:off x="2583125" y="2309050"/>
              <a:ext cx="124400" cy="128050"/>
            </a:xfrm>
            <a:custGeom>
              <a:avLst/>
              <a:gdLst/>
              <a:ahLst/>
              <a:cxnLst/>
              <a:rect l="l" t="t" r="r" b="b"/>
              <a:pathLst>
                <a:path w="4976" h="5122" extrusionOk="0">
                  <a:moveTo>
                    <a:pt x="3078" y="0"/>
                  </a:moveTo>
                  <a:cubicBezTo>
                    <a:pt x="2079" y="340"/>
                    <a:pt x="1039" y="520"/>
                    <a:pt x="0" y="580"/>
                  </a:cubicBezTo>
                  <a:cubicBezTo>
                    <a:pt x="580" y="3217"/>
                    <a:pt x="1119" y="5016"/>
                    <a:pt x="1399" y="5116"/>
                  </a:cubicBezTo>
                  <a:cubicBezTo>
                    <a:pt x="1410" y="5120"/>
                    <a:pt x="1428" y="5122"/>
                    <a:pt x="1451" y="5122"/>
                  </a:cubicBezTo>
                  <a:cubicBezTo>
                    <a:pt x="1763" y="5122"/>
                    <a:pt x="3153" y="4753"/>
                    <a:pt x="4976" y="4177"/>
                  </a:cubicBezTo>
                  <a:cubicBezTo>
                    <a:pt x="4197" y="2858"/>
                    <a:pt x="3557" y="1459"/>
                    <a:pt x="3078" y="0"/>
                  </a:cubicBezTo>
                  <a:close/>
                </a:path>
              </a:pathLst>
            </a:custGeom>
            <a:solidFill>
              <a:srgbClr val="CC85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4"/>
            <p:cNvSpPr/>
            <p:nvPr/>
          </p:nvSpPr>
          <p:spPr>
            <a:xfrm>
              <a:off x="2685525" y="1617800"/>
              <a:ext cx="198850" cy="190225"/>
            </a:xfrm>
            <a:custGeom>
              <a:avLst/>
              <a:gdLst/>
              <a:ahLst/>
              <a:cxnLst/>
              <a:rect l="l" t="t" r="r" b="b"/>
              <a:pathLst>
                <a:path w="7954" h="7609" extrusionOk="0">
                  <a:moveTo>
                    <a:pt x="1029" y="1"/>
                  </a:moveTo>
                  <a:cubicBezTo>
                    <a:pt x="113" y="1"/>
                    <a:pt x="1" y="4713"/>
                    <a:pt x="1" y="6010"/>
                  </a:cubicBezTo>
                  <a:cubicBezTo>
                    <a:pt x="1" y="6230"/>
                    <a:pt x="540" y="7089"/>
                    <a:pt x="620" y="7608"/>
                  </a:cubicBezTo>
                  <a:cubicBezTo>
                    <a:pt x="3317" y="5503"/>
                    <a:pt x="5819" y="4851"/>
                    <a:pt x="7860" y="4851"/>
                  </a:cubicBezTo>
                  <a:cubicBezTo>
                    <a:pt x="7892" y="4851"/>
                    <a:pt x="7923" y="4851"/>
                    <a:pt x="7953" y="4851"/>
                  </a:cubicBezTo>
                  <a:cubicBezTo>
                    <a:pt x="6135" y="2353"/>
                    <a:pt x="2718" y="515"/>
                    <a:pt x="1120" y="15"/>
                  </a:cubicBezTo>
                  <a:cubicBezTo>
                    <a:pt x="1089" y="5"/>
                    <a:pt x="1059" y="1"/>
                    <a:pt x="1029" y="1"/>
                  </a:cubicBezTo>
                  <a:close/>
                </a:path>
              </a:pathLst>
            </a:custGeom>
            <a:solidFill>
              <a:srgbClr val="4D3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4"/>
            <p:cNvSpPr/>
            <p:nvPr/>
          </p:nvSpPr>
          <p:spPr>
            <a:xfrm>
              <a:off x="2741975" y="2020225"/>
              <a:ext cx="172875" cy="68050"/>
            </a:xfrm>
            <a:custGeom>
              <a:avLst/>
              <a:gdLst/>
              <a:ahLst/>
              <a:cxnLst/>
              <a:rect l="l" t="t" r="r" b="b"/>
              <a:pathLst>
                <a:path w="6915" h="2722" extrusionOk="0">
                  <a:moveTo>
                    <a:pt x="472" y="0"/>
                  </a:moveTo>
                  <a:cubicBezTo>
                    <a:pt x="396" y="0"/>
                    <a:pt x="318" y="1"/>
                    <a:pt x="240" y="4"/>
                  </a:cubicBezTo>
                  <a:cubicBezTo>
                    <a:pt x="260" y="184"/>
                    <a:pt x="160" y="363"/>
                    <a:pt x="1" y="463"/>
                  </a:cubicBezTo>
                  <a:cubicBezTo>
                    <a:pt x="2798" y="1023"/>
                    <a:pt x="6914" y="2721"/>
                    <a:pt x="6914" y="2721"/>
                  </a:cubicBezTo>
                  <a:cubicBezTo>
                    <a:pt x="6914" y="2721"/>
                    <a:pt x="4116" y="0"/>
                    <a:pt x="472" y="0"/>
                  </a:cubicBezTo>
                  <a:close/>
                </a:path>
              </a:pathLst>
            </a:custGeom>
            <a:solidFill>
              <a:srgbClr val="191919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4"/>
            <p:cNvSpPr/>
            <p:nvPr/>
          </p:nvSpPr>
          <p:spPr>
            <a:xfrm>
              <a:off x="2724500" y="1990425"/>
              <a:ext cx="135400" cy="36900"/>
            </a:xfrm>
            <a:custGeom>
              <a:avLst/>
              <a:gdLst/>
              <a:ahLst/>
              <a:cxnLst/>
              <a:rect l="l" t="t" r="r" b="b"/>
              <a:pathLst>
                <a:path w="5416" h="1476" extrusionOk="0">
                  <a:moveTo>
                    <a:pt x="4329" y="0"/>
                  </a:moveTo>
                  <a:cubicBezTo>
                    <a:pt x="3438" y="0"/>
                    <a:pt x="1996" y="237"/>
                    <a:pt x="0" y="1296"/>
                  </a:cubicBezTo>
                  <a:lnTo>
                    <a:pt x="700" y="1476"/>
                  </a:lnTo>
                  <a:cubicBezTo>
                    <a:pt x="1459" y="816"/>
                    <a:pt x="2918" y="357"/>
                    <a:pt x="5415" y="157"/>
                  </a:cubicBezTo>
                  <a:cubicBezTo>
                    <a:pt x="5415" y="157"/>
                    <a:pt x="5054" y="0"/>
                    <a:pt x="4329" y="0"/>
                  </a:cubicBezTo>
                  <a:close/>
                </a:path>
              </a:pathLst>
            </a:custGeom>
            <a:solidFill>
              <a:srgbClr val="191919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4"/>
            <p:cNvSpPr/>
            <p:nvPr/>
          </p:nvSpPr>
          <p:spPr>
            <a:xfrm>
              <a:off x="2865875" y="3292650"/>
              <a:ext cx="285750" cy="84450"/>
            </a:xfrm>
            <a:custGeom>
              <a:avLst/>
              <a:gdLst/>
              <a:ahLst/>
              <a:cxnLst/>
              <a:rect l="l" t="t" r="r" b="b"/>
              <a:pathLst>
                <a:path w="11430" h="3378" extrusionOk="0">
                  <a:moveTo>
                    <a:pt x="0" y="1"/>
                  </a:moveTo>
                  <a:cubicBezTo>
                    <a:pt x="0" y="1"/>
                    <a:pt x="7294" y="1299"/>
                    <a:pt x="11430" y="3378"/>
                  </a:cubicBezTo>
                  <a:cubicBezTo>
                    <a:pt x="11270" y="2818"/>
                    <a:pt x="11030" y="2319"/>
                    <a:pt x="10710" y="1839"/>
                  </a:cubicBezTo>
                  <a:cubicBezTo>
                    <a:pt x="10531" y="1619"/>
                    <a:pt x="10331" y="1020"/>
                    <a:pt x="10071" y="1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191919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4"/>
            <p:cNvSpPr/>
            <p:nvPr/>
          </p:nvSpPr>
          <p:spPr>
            <a:xfrm>
              <a:off x="2550150" y="2532350"/>
              <a:ext cx="262800" cy="691900"/>
            </a:xfrm>
            <a:custGeom>
              <a:avLst/>
              <a:gdLst/>
              <a:ahLst/>
              <a:cxnLst/>
              <a:rect l="l" t="t" r="r" b="b"/>
              <a:pathLst>
                <a:path w="10512" h="27676" extrusionOk="0">
                  <a:moveTo>
                    <a:pt x="1" y="0"/>
                  </a:moveTo>
                  <a:lnTo>
                    <a:pt x="1" y="0"/>
                  </a:lnTo>
                  <a:cubicBezTo>
                    <a:pt x="8473" y="16525"/>
                    <a:pt x="10511" y="27675"/>
                    <a:pt x="10511" y="27675"/>
                  </a:cubicBezTo>
                  <a:cubicBezTo>
                    <a:pt x="9552" y="17904"/>
                    <a:pt x="6635" y="8552"/>
                    <a:pt x="1" y="0"/>
                  </a:cubicBezTo>
                  <a:close/>
                </a:path>
              </a:pathLst>
            </a:custGeom>
            <a:solidFill>
              <a:srgbClr val="705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4"/>
            <p:cNvSpPr/>
            <p:nvPr/>
          </p:nvSpPr>
          <p:spPr>
            <a:xfrm>
              <a:off x="2662050" y="2588300"/>
              <a:ext cx="403650" cy="478075"/>
            </a:xfrm>
            <a:custGeom>
              <a:avLst/>
              <a:gdLst/>
              <a:ahLst/>
              <a:cxnLst/>
              <a:rect l="l" t="t" r="r" b="b"/>
              <a:pathLst>
                <a:path w="16146" h="19123" extrusionOk="0">
                  <a:moveTo>
                    <a:pt x="1" y="0"/>
                  </a:moveTo>
                  <a:lnTo>
                    <a:pt x="1" y="0"/>
                  </a:lnTo>
                  <a:cubicBezTo>
                    <a:pt x="6615" y="9092"/>
                    <a:pt x="12229" y="15266"/>
                    <a:pt x="16146" y="19123"/>
                  </a:cubicBezTo>
                  <a:cubicBezTo>
                    <a:pt x="15706" y="16985"/>
                    <a:pt x="15267" y="14807"/>
                    <a:pt x="14847" y="1284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191919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4"/>
            <p:cNvSpPr/>
            <p:nvPr/>
          </p:nvSpPr>
          <p:spPr>
            <a:xfrm>
              <a:off x="2380800" y="2043775"/>
              <a:ext cx="155400" cy="122150"/>
            </a:xfrm>
            <a:custGeom>
              <a:avLst/>
              <a:gdLst/>
              <a:ahLst/>
              <a:cxnLst/>
              <a:rect l="l" t="t" r="r" b="b"/>
              <a:pathLst>
                <a:path w="6216" h="4886" extrusionOk="0">
                  <a:moveTo>
                    <a:pt x="2328" y="1"/>
                  </a:moveTo>
                  <a:cubicBezTo>
                    <a:pt x="2274" y="1"/>
                    <a:pt x="2225" y="7"/>
                    <a:pt x="2179" y="21"/>
                  </a:cubicBezTo>
                  <a:cubicBezTo>
                    <a:pt x="940" y="401"/>
                    <a:pt x="1559" y="1280"/>
                    <a:pt x="460" y="2219"/>
                  </a:cubicBezTo>
                  <a:cubicBezTo>
                    <a:pt x="320" y="2319"/>
                    <a:pt x="161" y="2419"/>
                    <a:pt x="1" y="2499"/>
                  </a:cubicBezTo>
                  <a:cubicBezTo>
                    <a:pt x="141" y="2738"/>
                    <a:pt x="320" y="2958"/>
                    <a:pt x="500" y="3178"/>
                  </a:cubicBezTo>
                  <a:cubicBezTo>
                    <a:pt x="1448" y="4275"/>
                    <a:pt x="2726" y="4885"/>
                    <a:pt x="3824" y="4885"/>
                  </a:cubicBezTo>
                  <a:cubicBezTo>
                    <a:pt x="4347" y="4885"/>
                    <a:pt x="4829" y="4747"/>
                    <a:pt x="5216" y="4457"/>
                  </a:cubicBezTo>
                  <a:cubicBezTo>
                    <a:pt x="6055" y="3837"/>
                    <a:pt x="6215" y="2659"/>
                    <a:pt x="5776" y="1460"/>
                  </a:cubicBezTo>
                  <a:cubicBezTo>
                    <a:pt x="5396" y="1440"/>
                    <a:pt x="5056" y="1360"/>
                    <a:pt x="4716" y="1200"/>
                  </a:cubicBezTo>
                  <a:cubicBezTo>
                    <a:pt x="3894" y="743"/>
                    <a:pt x="2903" y="1"/>
                    <a:pt x="2328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4"/>
            <p:cNvSpPr/>
            <p:nvPr/>
          </p:nvSpPr>
          <p:spPr>
            <a:xfrm>
              <a:off x="2123050" y="2215525"/>
              <a:ext cx="113250" cy="43325"/>
            </a:xfrm>
            <a:custGeom>
              <a:avLst/>
              <a:gdLst/>
              <a:ahLst/>
              <a:cxnLst/>
              <a:rect l="l" t="t" r="r" b="b"/>
              <a:pathLst>
                <a:path w="4530" h="1733" extrusionOk="0">
                  <a:moveTo>
                    <a:pt x="498" y="1"/>
                  </a:moveTo>
                  <a:cubicBezTo>
                    <a:pt x="458" y="1"/>
                    <a:pt x="425" y="2"/>
                    <a:pt x="400" y="5"/>
                  </a:cubicBezTo>
                  <a:cubicBezTo>
                    <a:pt x="0" y="65"/>
                    <a:pt x="480" y="1324"/>
                    <a:pt x="1119" y="1503"/>
                  </a:cubicBezTo>
                  <a:cubicBezTo>
                    <a:pt x="1747" y="1668"/>
                    <a:pt x="2310" y="1732"/>
                    <a:pt x="2789" y="1732"/>
                  </a:cubicBezTo>
                  <a:cubicBezTo>
                    <a:pt x="3878" y="1732"/>
                    <a:pt x="4530" y="1400"/>
                    <a:pt x="4516" y="1164"/>
                  </a:cubicBezTo>
                  <a:cubicBezTo>
                    <a:pt x="4479" y="847"/>
                    <a:pt x="4285" y="113"/>
                    <a:pt x="3659" y="113"/>
                  </a:cubicBezTo>
                  <a:cubicBezTo>
                    <a:pt x="3614" y="113"/>
                    <a:pt x="3567" y="117"/>
                    <a:pt x="3517" y="125"/>
                  </a:cubicBezTo>
                  <a:cubicBezTo>
                    <a:pt x="3381" y="146"/>
                    <a:pt x="3207" y="155"/>
                    <a:pt x="3009" y="155"/>
                  </a:cubicBezTo>
                  <a:cubicBezTo>
                    <a:pt x="2176" y="155"/>
                    <a:pt x="937" y="1"/>
                    <a:pt x="498" y="1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4"/>
            <p:cNvSpPr/>
            <p:nvPr/>
          </p:nvSpPr>
          <p:spPr>
            <a:xfrm>
              <a:off x="2085575" y="2167525"/>
              <a:ext cx="118150" cy="45800"/>
            </a:xfrm>
            <a:custGeom>
              <a:avLst/>
              <a:gdLst/>
              <a:ahLst/>
              <a:cxnLst/>
              <a:rect l="l" t="t" r="r" b="b"/>
              <a:pathLst>
                <a:path w="4726" h="1832" extrusionOk="0">
                  <a:moveTo>
                    <a:pt x="3725" y="0"/>
                  </a:moveTo>
                  <a:cubicBezTo>
                    <a:pt x="3642" y="0"/>
                    <a:pt x="3553" y="15"/>
                    <a:pt x="3457" y="46"/>
                  </a:cubicBezTo>
                  <a:cubicBezTo>
                    <a:pt x="2738" y="286"/>
                    <a:pt x="740" y="346"/>
                    <a:pt x="380" y="466"/>
                  </a:cubicBezTo>
                  <a:cubicBezTo>
                    <a:pt x="1" y="586"/>
                    <a:pt x="720" y="1745"/>
                    <a:pt x="1379" y="1805"/>
                  </a:cubicBezTo>
                  <a:cubicBezTo>
                    <a:pt x="1599" y="1823"/>
                    <a:pt x="1809" y="1832"/>
                    <a:pt x="2009" y="1832"/>
                  </a:cubicBezTo>
                  <a:cubicBezTo>
                    <a:pt x="3740" y="1832"/>
                    <a:pt x="4726" y="1192"/>
                    <a:pt x="4636" y="906"/>
                  </a:cubicBezTo>
                  <a:cubicBezTo>
                    <a:pt x="4550" y="611"/>
                    <a:pt x="4267" y="0"/>
                    <a:pt x="3725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4"/>
            <p:cNvSpPr/>
            <p:nvPr/>
          </p:nvSpPr>
          <p:spPr>
            <a:xfrm>
              <a:off x="2053625" y="2116675"/>
              <a:ext cx="118400" cy="59800"/>
            </a:xfrm>
            <a:custGeom>
              <a:avLst/>
              <a:gdLst/>
              <a:ahLst/>
              <a:cxnLst/>
              <a:rect l="l" t="t" r="r" b="b"/>
              <a:pathLst>
                <a:path w="4736" h="2392" extrusionOk="0">
                  <a:moveTo>
                    <a:pt x="3570" y="1"/>
                  </a:moveTo>
                  <a:cubicBezTo>
                    <a:pt x="3431" y="1"/>
                    <a:pt x="3285" y="42"/>
                    <a:pt x="3137" y="142"/>
                  </a:cubicBezTo>
                  <a:cubicBezTo>
                    <a:pt x="2517" y="562"/>
                    <a:pt x="639" y="1141"/>
                    <a:pt x="319" y="1361"/>
                  </a:cubicBezTo>
                  <a:cubicBezTo>
                    <a:pt x="1" y="1586"/>
                    <a:pt x="913" y="2391"/>
                    <a:pt x="1571" y="2391"/>
                  </a:cubicBezTo>
                  <a:cubicBezTo>
                    <a:pt x="1615" y="2391"/>
                    <a:pt x="1657" y="2388"/>
                    <a:pt x="1698" y="2380"/>
                  </a:cubicBezTo>
                  <a:cubicBezTo>
                    <a:pt x="3796" y="2000"/>
                    <a:pt x="4735" y="941"/>
                    <a:pt x="4536" y="642"/>
                  </a:cubicBezTo>
                  <a:cubicBezTo>
                    <a:pt x="4384" y="414"/>
                    <a:pt x="4012" y="1"/>
                    <a:pt x="3570" y="1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4"/>
            <p:cNvSpPr/>
            <p:nvPr/>
          </p:nvSpPr>
          <p:spPr>
            <a:xfrm>
              <a:off x="2577125" y="1463300"/>
              <a:ext cx="51850" cy="79975"/>
            </a:xfrm>
            <a:custGeom>
              <a:avLst/>
              <a:gdLst/>
              <a:ahLst/>
              <a:cxnLst/>
              <a:rect l="l" t="t" r="r" b="b"/>
              <a:pathLst>
                <a:path w="2074" h="3199" extrusionOk="0">
                  <a:moveTo>
                    <a:pt x="1377" y="0"/>
                  </a:moveTo>
                  <a:cubicBezTo>
                    <a:pt x="1371" y="0"/>
                    <a:pt x="1365" y="1"/>
                    <a:pt x="1359" y="1"/>
                  </a:cubicBezTo>
                  <a:cubicBezTo>
                    <a:pt x="640" y="61"/>
                    <a:pt x="1" y="1220"/>
                    <a:pt x="121" y="2099"/>
                  </a:cubicBezTo>
                  <a:cubicBezTo>
                    <a:pt x="200" y="2619"/>
                    <a:pt x="560" y="3038"/>
                    <a:pt x="1080" y="3198"/>
                  </a:cubicBezTo>
                  <a:cubicBezTo>
                    <a:pt x="1734" y="2386"/>
                    <a:pt x="2073" y="0"/>
                    <a:pt x="1377" y="0"/>
                  </a:cubicBezTo>
                  <a:close/>
                </a:path>
              </a:pathLst>
            </a:custGeom>
            <a:solidFill>
              <a:srgbClr val="CC4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4"/>
            <p:cNvSpPr/>
            <p:nvPr/>
          </p:nvSpPr>
          <p:spPr>
            <a:xfrm>
              <a:off x="2583625" y="1508250"/>
              <a:ext cx="42250" cy="40000"/>
            </a:xfrm>
            <a:custGeom>
              <a:avLst/>
              <a:gdLst/>
              <a:ahLst/>
              <a:cxnLst/>
              <a:rect l="l" t="t" r="r" b="b"/>
              <a:pathLst>
                <a:path w="1690" h="1600" extrusionOk="0">
                  <a:moveTo>
                    <a:pt x="1128" y="0"/>
                  </a:moveTo>
                  <a:cubicBezTo>
                    <a:pt x="1118" y="0"/>
                    <a:pt x="1109" y="1"/>
                    <a:pt x="1099" y="1"/>
                  </a:cubicBezTo>
                  <a:cubicBezTo>
                    <a:pt x="500" y="21"/>
                    <a:pt x="0" y="601"/>
                    <a:pt x="80" y="1040"/>
                  </a:cubicBezTo>
                  <a:cubicBezTo>
                    <a:pt x="180" y="1480"/>
                    <a:pt x="860" y="1600"/>
                    <a:pt x="860" y="1600"/>
                  </a:cubicBezTo>
                  <a:cubicBezTo>
                    <a:pt x="1410" y="1187"/>
                    <a:pt x="1690" y="0"/>
                    <a:pt x="1128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4"/>
            <p:cNvSpPr/>
            <p:nvPr/>
          </p:nvSpPr>
          <p:spPr>
            <a:xfrm>
              <a:off x="2480225" y="1342925"/>
              <a:ext cx="67950" cy="135400"/>
            </a:xfrm>
            <a:custGeom>
              <a:avLst/>
              <a:gdLst/>
              <a:ahLst/>
              <a:cxnLst/>
              <a:rect l="l" t="t" r="r" b="b"/>
              <a:pathLst>
                <a:path w="2718" h="5416" extrusionOk="0">
                  <a:moveTo>
                    <a:pt x="1559" y="0"/>
                  </a:moveTo>
                  <a:cubicBezTo>
                    <a:pt x="919" y="480"/>
                    <a:pt x="440" y="1059"/>
                    <a:pt x="280" y="1599"/>
                  </a:cubicBezTo>
                  <a:cubicBezTo>
                    <a:pt x="0" y="2558"/>
                    <a:pt x="0" y="4276"/>
                    <a:pt x="40" y="5415"/>
                  </a:cubicBezTo>
                  <a:cubicBezTo>
                    <a:pt x="1559" y="5236"/>
                    <a:pt x="2718" y="3937"/>
                    <a:pt x="2678" y="2398"/>
                  </a:cubicBezTo>
                  <a:cubicBezTo>
                    <a:pt x="2678" y="1479"/>
                    <a:pt x="2278" y="600"/>
                    <a:pt x="1559" y="0"/>
                  </a:cubicBezTo>
                  <a:close/>
                </a:path>
              </a:pathLst>
            </a:custGeom>
            <a:solidFill>
              <a:srgbClr val="E0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4"/>
            <p:cNvSpPr/>
            <p:nvPr/>
          </p:nvSpPr>
          <p:spPr>
            <a:xfrm>
              <a:off x="2516175" y="1311775"/>
              <a:ext cx="167375" cy="70475"/>
            </a:xfrm>
            <a:custGeom>
              <a:avLst/>
              <a:gdLst/>
              <a:ahLst/>
              <a:cxnLst/>
              <a:rect l="l" t="t" r="r" b="b"/>
              <a:pathLst>
                <a:path w="6695" h="2819" extrusionOk="0">
                  <a:moveTo>
                    <a:pt x="3361" y="0"/>
                  </a:moveTo>
                  <a:cubicBezTo>
                    <a:pt x="2205" y="0"/>
                    <a:pt x="920" y="578"/>
                    <a:pt x="1" y="1326"/>
                  </a:cubicBezTo>
                  <a:cubicBezTo>
                    <a:pt x="520" y="1586"/>
                    <a:pt x="1040" y="1826"/>
                    <a:pt x="1579" y="2026"/>
                  </a:cubicBezTo>
                  <a:cubicBezTo>
                    <a:pt x="3018" y="2559"/>
                    <a:pt x="4423" y="2818"/>
                    <a:pt x="5583" y="2818"/>
                  </a:cubicBezTo>
                  <a:cubicBezTo>
                    <a:pt x="5986" y="2818"/>
                    <a:pt x="6360" y="2787"/>
                    <a:pt x="6695" y="2725"/>
                  </a:cubicBezTo>
                  <a:cubicBezTo>
                    <a:pt x="6115" y="1646"/>
                    <a:pt x="5276" y="467"/>
                    <a:pt x="4297" y="147"/>
                  </a:cubicBezTo>
                  <a:cubicBezTo>
                    <a:pt x="4002" y="46"/>
                    <a:pt x="3687" y="0"/>
                    <a:pt x="3361" y="0"/>
                  </a:cubicBezTo>
                  <a:close/>
                </a:path>
              </a:pathLst>
            </a:custGeom>
            <a:solidFill>
              <a:srgbClr val="E0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4"/>
            <p:cNvSpPr/>
            <p:nvPr/>
          </p:nvSpPr>
          <p:spPr>
            <a:xfrm>
              <a:off x="2399800" y="1648650"/>
              <a:ext cx="72450" cy="41475"/>
            </a:xfrm>
            <a:custGeom>
              <a:avLst/>
              <a:gdLst/>
              <a:ahLst/>
              <a:cxnLst/>
              <a:rect l="l" t="t" r="r" b="b"/>
              <a:pathLst>
                <a:path w="2898" h="1659" extrusionOk="0">
                  <a:moveTo>
                    <a:pt x="2738" y="0"/>
                  </a:moveTo>
                  <a:cubicBezTo>
                    <a:pt x="2658" y="0"/>
                    <a:pt x="2578" y="60"/>
                    <a:pt x="2558" y="140"/>
                  </a:cubicBezTo>
                  <a:cubicBezTo>
                    <a:pt x="2438" y="560"/>
                    <a:pt x="2158" y="939"/>
                    <a:pt x="1778" y="1159"/>
                  </a:cubicBezTo>
                  <a:cubicBezTo>
                    <a:pt x="1470" y="1314"/>
                    <a:pt x="1136" y="1393"/>
                    <a:pt x="799" y="1393"/>
                  </a:cubicBezTo>
                  <a:cubicBezTo>
                    <a:pt x="613" y="1393"/>
                    <a:pt x="425" y="1369"/>
                    <a:pt x="240" y="1319"/>
                  </a:cubicBezTo>
                  <a:cubicBezTo>
                    <a:pt x="226" y="1316"/>
                    <a:pt x="212" y="1314"/>
                    <a:pt x="199" y="1314"/>
                  </a:cubicBezTo>
                  <a:cubicBezTo>
                    <a:pt x="134" y="1314"/>
                    <a:pt x="73" y="1353"/>
                    <a:pt x="40" y="1419"/>
                  </a:cubicBezTo>
                  <a:cubicBezTo>
                    <a:pt x="0" y="1479"/>
                    <a:pt x="40" y="1579"/>
                    <a:pt x="120" y="1579"/>
                  </a:cubicBezTo>
                  <a:cubicBezTo>
                    <a:pt x="340" y="1619"/>
                    <a:pt x="560" y="1659"/>
                    <a:pt x="799" y="1659"/>
                  </a:cubicBezTo>
                  <a:cubicBezTo>
                    <a:pt x="1199" y="1659"/>
                    <a:pt x="1599" y="1579"/>
                    <a:pt x="1938" y="1379"/>
                  </a:cubicBezTo>
                  <a:cubicBezTo>
                    <a:pt x="2398" y="1099"/>
                    <a:pt x="2738" y="660"/>
                    <a:pt x="2877" y="140"/>
                  </a:cubicBezTo>
                  <a:cubicBezTo>
                    <a:pt x="2897" y="80"/>
                    <a:pt x="2838" y="0"/>
                    <a:pt x="2738" y="0"/>
                  </a:cubicBezTo>
                  <a:close/>
                </a:path>
              </a:pathLst>
            </a:custGeom>
            <a:solidFill>
              <a:srgbClr val="B7A6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4"/>
            <p:cNvSpPr/>
            <p:nvPr/>
          </p:nvSpPr>
          <p:spPr>
            <a:xfrm>
              <a:off x="2396300" y="1599200"/>
              <a:ext cx="58475" cy="21375"/>
            </a:xfrm>
            <a:custGeom>
              <a:avLst/>
              <a:gdLst/>
              <a:ahLst/>
              <a:cxnLst/>
              <a:rect l="l" t="t" r="r" b="b"/>
              <a:pathLst>
                <a:path w="2339" h="855" extrusionOk="0">
                  <a:moveTo>
                    <a:pt x="2338" y="0"/>
                  </a:moveTo>
                  <a:lnTo>
                    <a:pt x="0" y="500"/>
                  </a:lnTo>
                  <a:cubicBezTo>
                    <a:pt x="461" y="741"/>
                    <a:pt x="830" y="854"/>
                    <a:pt x="1140" y="854"/>
                  </a:cubicBezTo>
                  <a:cubicBezTo>
                    <a:pt x="1651" y="854"/>
                    <a:pt x="2002" y="547"/>
                    <a:pt x="2338" y="0"/>
                  </a:cubicBezTo>
                  <a:close/>
                </a:path>
              </a:pathLst>
            </a:custGeom>
            <a:solidFill>
              <a:srgbClr val="4C3C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4"/>
            <p:cNvSpPr/>
            <p:nvPr/>
          </p:nvSpPr>
          <p:spPr>
            <a:xfrm>
              <a:off x="2207475" y="1543475"/>
              <a:ext cx="137400" cy="72725"/>
            </a:xfrm>
            <a:custGeom>
              <a:avLst/>
              <a:gdLst/>
              <a:ahLst/>
              <a:cxnLst/>
              <a:rect l="l" t="t" r="r" b="b"/>
              <a:pathLst>
                <a:path w="5496" h="2909" extrusionOk="0">
                  <a:moveTo>
                    <a:pt x="3451" y="0"/>
                  </a:moveTo>
                  <a:cubicBezTo>
                    <a:pt x="3132" y="0"/>
                    <a:pt x="2870" y="9"/>
                    <a:pt x="2738" y="31"/>
                  </a:cubicBezTo>
                  <a:cubicBezTo>
                    <a:pt x="2178" y="151"/>
                    <a:pt x="0" y="211"/>
                    <a:pt x="0" y="211"/>
                  </a:cubicBezTo>
                  <a:lnTo>
                    <a:pt x="1199" y="1889"/>
                  </a:lnTo>
                  <a:lnTo>
                    <a:pt x="440" y="2129"/>
                  </a:lnTo>
                  <a:cubicBezTo>
                    <a:pt x="679" y="2489"/>
                    <a:pt x="1019" y="2769"/>
                    <a:pt x="1419" y="2908"/>
                  </a:cubicBezTo>
                  <a:cubicBezTo>
                    <a:pt x="3837" y="2309"/>
                    <a:pt x="5495" y="1170"/>
                    <a:pt x="5315" y="191"/>
                  </a:cubicBezTo>
                  <a:cubicBezTo>
                    <a:pt x="5295" y="151"/>
                    <a:pt x="5275" y="111"/>
                    <a:pt x="5255" y="51"/>
                  </a:cubicBezTo>
                  <a:cubicBezTo>
                    <a:pt x="4725" y="26"/>
                    <a:pt x="4002" y="0"/>
                    <a:pt x="3451" y="0"/>
                  </a:cubicBezTo>
                  <a:close/>
                </a:path>
              </a:pathLst>
            </a:custGeom>
            <a:solidFill>
              <a:srgbClr val="E0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4"/>
            <p:cNvSpPr/>
            <p:nvPr/>
          </p:nvSpPr>
          <p:spPr>
            <a:xfrm>
              <a:off x="2337850" y="1494775"/>
              <a:ext cx="194350" cy="77525"/>
            </a:xfrm>
            <a:custGeom>
              <a:avLst/>
              <a:gdLst/>
              <a:ahLst/>
              <a:cxnLst/>
              <a:rect l="l" t="t" r="r" b="b"/>
              <a:pathLst>
                <a:path w="7774" h="3101" extrusionOk="0">
                  <a:moveTo>
                    <a:pt x="4876" y="1"/>
                  </a:moveTo>
                  <a:lnTo>
                    <a:pt x="780" y="2039"/>
                  </a:lnTo>
                  <a:lnTo>
                    <a:pt x="0" y="1999"/>
                  </a:lnTo>
                  <a:lnTo>
                    <a:pt x="0" y="1999"/>
                  </a:lnTo>
                  <a:cubicBezTo>
                    <a:pt x="456" y="2697"/>
                    <a:pt x="1614" y="3101"/>
                    <a:pt x="3045" y="3101"/>
                  </a:cubicBezTo>
                  <a:cubicBezTo>
                    <a:pt x="3620" y="3101"/>
                    <a:pt x="4240" y="3036"/>
                    <a:pt x="4876" y="2898"/>
                  </a:cubicBezTo>
                  <a:cubicBezTo>
                    <a:pt x="5915" y="2698"/>
                    <a:pt x="6894" y="2259"/>
                    <a:pt x="7773" y="1639"/>
                  </a:cubicBezTo>
                  <a:lnTo>
                    <a:pt x="6774" y="1599"/>
                  </a:lnTo>
                  <a:lnTo>
                    <a:pt x="7014" y="281"/>
                  </a:lnTo>
                  <a:lnTo>
                    <a:pt x="7014" y="281"/>
                  </a:lnTo>
                  <a:lnTo>
                    <a:pt x="5056" y="800"/>
                  </a:lnTo>
                  <a:lnTo>
                    <a:pt x="4876" y="1"/>
                  </a:lnTo>
                  <a:close/>
                </a:path>
              </a:pathLst>
            </a:custGeom>
            <a:solidFill>
              <a:srgbClr val="E0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4"/>
            <p:cNvSpPr/>
            <p:nvPr/>
          </p:nvSpPr>
          <p:spPr>
            <a:xfrm>
              <a:off x="2285400" y="1748050"/>
              <a:ext cx="91925" cy="224325"/>
            </a:xfrm>
            <a:custGeom>
              <a:avLst/>
              <a:gdLst/>
              <a:ahLst/>
              <a:cxnLst/>
              <a:rect l="l" t="t" r="r" b="b"/>
              <a:pathLst>
                <a:path w="3677" h="8973" extrusionOk="0">
                  <a:moveTo>
                    <a:pt x="1299" y="1"/>
                  </a:moveTo>
                  <a:lnTo>
                    <a:pt x="1299" y="1"/>
                  </a:lnTo>
                  <a:cubicBezTo>
                    <a:pt x="839" y="200"/>
                    <a:pt x="420" y="540"/>
                    <a:pt x="120" y="940"/>
                  </a:cubicBezTo>
                  <a:cubicBezTo>
                    <a:pt x="60" y="1279"/>
                    <a:pt x="20" y="1599"/>
                    <a:pt x="0" y="1939"/>
                  </a:cubicBezTo>
                  <a:lnTo>
                    <a:pt x="740" y="1859"/>
                  </a:lnTo>
                  <a:lnTo>
                    <a:pt x="740" y="1859"/>
                  </a:lnTo>
                  <a:cubicBezTo>
                    <a:pt x="340" y="4836"/>
                    <a:pt x="1459" y="7554"/>
                    <a:pt x="3097" y="8973"/>
                  </a:cubicBezTo>
                  <a:cubicBezTo>
                    <a:pt x="3297" y="8933"/>
                    <a:pt x="3477" y="8893"/>
                    <a:pt x="3677" y="8853"/>
                  </a:cubicBezTo>
                  <a:cubicBezTo>
                    <a:pt x="460" y="5995"/>
                    <a:pt x="660" y="3158"/>
                    <a:pt x="1299" y="1"/>
                  </a:cubicBez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4"/>
            <p:cNvSpPr/>
            <p:nvPr/>
          </p:nvSpPr>
          <p:spPr>
            <a:xfrm>
              <a:off x="2290900" y="1500275"/>
              <a:ext cx="139875" cy="30925"/>
            </a:xfrm>
            <a:custGeom>
              <a:avLst/>
              <a:gdLst/>
              <a:ahLst/>
              <a:cxnLst/>
              <a:rect l="l" t="t" r="r" b="b"/>
              <a:pathLst>
                <a:path w="5595" h="1237" extrusionOk="0">
                  <a:moveTo>
                    <a:pt x="5595" y="1"/>
                  </a:moveTo>
                  <a:lnTo>
                    <a:pt x="5595" y="1"/>
                  </a:lnTo>
                  <a:cubicBezTo>
                    <a:pt x="3777" y="600"/>
                    <a:pt x="1898" y="980"/>
                    <a:pt x="0" y="1180"/>
                  </a:cubicBezTo>
                  <a:cubicBezTo>
                    <a:pt x="337" y="1218"/>
                    <a:pt x="674" y="1237"/>
                    <a:pt x="1011" y="1237"/>
                  </a:cubicBezTo>
                  <a:cubicBezTo>
                    <a:pt x="2611" y="1237"/>
                    <a:pt x="4192" y="810"/>
                    <a:pt x="5595" y="1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4"/>
            <p:cNvSpPr/>
            <p:nvPr/>
          </p:nvSpPr>
          <p:spPr>
            <a:xfrm>
              <a:off x="2304375" y="1480800"/>
              <a:ext cx="106925" cy="28700"/>
            </a:xfrm>
            <a:custGeom>
              <a:avLst/>
              <a:gdLst/>
              <a:ahLst/>
              <a:cxnLst/>
              <a:rect l="l" t="t" r="r" b="b"/>
              <a:pathLst>
                <a:path w="4277" h="1148" extrusionOk="0">
                  <a:moveTo>
                    <a:pt x="4277" y="0"/>
                  </a:moveTo>
                  <a:cubicBezTo>
                    <a:pt x="2898" y="560"/>
                    <a:pt x="1459" y="920"/>
                    <a:pt x="1" y="1079"/>
                  </a:cubicBezTo>
                  <a:cubicBezTo>
                    <a:pt x="290" y="1125"/>
                    <a:pt x="581" y="1148"/>
                    <a:pt x="870" y="1148"/>
                  </a:cubicBezTo>
                  <a:cubicBezTo>
                    <a:pt x="2095" y="1148"/>
                    <a:pt x="3290" y="744"/>
                    <a:pt x="4277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34"/>
          <p:cNvGrpSpPr/>
          <p:nvPr/>
        </p:nvGrpSpPr>
        <p:grpSpPr>
          <a:xfrm>
            <a:off x="1829188" y="2511929"/>
            <a:ext cx="741395" cy="969060"/>
            <a:chOff x="269225" y="3750900"/>
            <a:chExt cx="627450" cy="820125"/>
          </a:xfrm>
        </p:grpSpPr>
        <p:sp>
          <p:nvSpPr>
            <p:cNvPr id="1340" name="Google Shape;1340;p34"/>
            <p:cNvSpPr/>
            <p:nvPr/>
          </p:nvSpPr>
          <p:spPr>
            <a:xfrm>
              <a:off x="269225" y="3833175"/>
              <a:ext cx="606475" cy="413650"/>
            </a:xfrm>
            <a:custGeom>
              <a:avLst/>
              <a:gdLst/>
              <a:ahLst/>
              <a:cxnLst/>
              <a:rect l="l" t="t" r="r" b="b"/>
              <a:pathLst>
                <a:path w="24259" h="16546" extrusionOk="0">
                  <a:moveTo>
                    <a:pt x="2139" y="0"/>
                  </a:moveTo>
                  <a:cubicBezTo>
                    <a:pt x="2138" y="0"/>
                    <a:pt x="1" y="3917"/>
                    <a:pt x="3457" y="6394"/>
                  </a:cubicBezTo>
                  <a:cubicBezTo>
                    <a:pt x="4293" y="7001"/>
                    <a:pt x="4960" y="7195"/>
                    <a:pt x="5522" y="7195"/>
                  </a:cubicBezTo>
                  <a:cubicBezTo>
                    <a:pt x="6516" y="7195"/>
                    <a:pt x="7179" y="6588"/>
                    <a:pt x="7851" y="6588"/>
                  </a:cubicBezTo>
                  <a:cubicBezTo>
                    <a:pt x="8362" y="6588"/>
                    <a:pt x="8879" y="6938"/>
                    <a:pt x="9552" y="8173"/>
                  </a:cubicBezTo>
                  <a:cubicBezTo>
                    <a:pt x="11610" y="11949"/>
                    <a:pt x="7534" y="11490"/>
                    <a:pt x="9012" y="16465"/>
                  </a:cubicBezTo>
                  <a:lnTo>
                    <a:pt x="24159" y="16545"/>
                  </a:lnTo>
                  <a:cubicBezTo>
                    <a:pt x="24259" y="12669"/>
                    <a:pt x="22460" y="11869"/>
                    <a:pt x="19803" y="10610"/>
                  </a:cubicBezTo>
                  <a:cubicBezTo>
                    <a:pt x="16146" y="8852"/>
                    <a:pt x="16126" y="6514"/>
                    <a:pt x="13908" y="4676"/>
                  </a:cubicBezTo>
                  <a:cubicBezTo>
                    <a:pt x="12791" y="3750"/>
                    <a:pt x="11501" y="3412"/>
                    <a:pt x="10205" y="3412"/>
                  </a:cubicBezTo>
                  <a:cubicBezTo>
                    <a:pt x="8928" y="3412"/>
                    <a:pt x="7645" y="3740"/>
                    <a:pt x="6515" y="4156"/>
                  </a:cubicBezTo>
                  <a:cubicBezTo>
                    <a:pt x="5577" y="4498"/>
                    <a:pt x="4820" y="4647"/>
                    <a:pt x="4212" y="4647"/>
                  </a:cubicBezTo>
                  <a:cubicBezTo>
                    <a:pt x="1658" y="4647"/>
                    <a:pt x="1735" y="2017"/>
                    <a:pt x="2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4"/>
            <p:cNvSpPr/>
            <p:nvPr/>
          </p:nvSpPr>
          <p:spPr>
            <a:xfrm>
              <a:off x="269225" y="3833175"/>
              <a:ext cx="550025" cy="349875"/>
            </a:xfrm>
            <a:custGeom>
              <a:avLst/>
              <a:gdLst/>
              <a:ahLst/>
              <a:cxnLst/>
              <a:rect l="l" t="t" r="r" b="b"/>
              <a:pathLst>
                <a:path w="22001" h="13995" extrusionOk="0">
                  <a:moveTo>
                    <a:pt x="2139" y="0"/>
                  </a:moveTo>
                  <a:cubicBezTo>
                    <a:pt x="2138" y="0"/>
                    <a:pt x="1" y="3917"/>
                    <a:pt x="3457" y="6394"/>
                  </a:cubicBezTo>
                  <a:cubicBezTo>
                    <a:pt x="4293" y="7001"/>
                    <a:pt x="4960" y="7195"/>
                    <a:pt x="5522" y="7195"/>
                  </a:cubicBezTo>
                  <a:cubicBezTo>
                    <a:pt x="6516" y="7195"/>
                    <a:pt x="7179" y="6588"/>
                    <a:pt x="7851" y="6588"/>
                  </a:cubicBezTo>
                  <a:cubicBezTo>
                    <a:pt x="8362" y="6588"/>
                    <a:pt x="8879" y="6938"/>
                    <a:pt x="9552" y="8173"/>
                  </a:cubicBezTo>
                  <a:cubicBezTo>
                    <a:pt x="10291" y="9531"/>
                    <a:pt x="10231" y="10331"/>
                    <a:pt x="9932" y="11030"/>
                  </a:cubicBezTo>
                  <a:cubicBezTo>
                    <a:pt x="9673" y="13178"/>
                    <a:pt x="10820" y="13995"/>
                    <a:pt x="12021" y="13995"/>
                  </a:cubicBezTo>
                  <a:cubicBezTo>
                    <a:pt x="13232" y="13995"/>
                    <a:pt x="14498" y="13163"/>
                    <a:pt x="14427" y="12029"/>
                  </a:cubicBezTo>
                  <a:cubicBezTo>
                    <a:pt x="14338" y="10534"/>
                    <a:pt x="14629" y="10038"/>
                    <a:pt x="15187" y="10038"/>
                  </a:cubicBezTo>
                  <a:cubicBezTo>
                    <a:pt x="16288" y="10038"/>
                    <a:pt x="18428" y="11973"/>
                    <a:pt x="20718" y="11973"/>
                  </a:cubicBezTo>
                  <a:cubicBezTo>
                    <a:pt x="21142" y="11973"/>
                    <a:pt x="21572" y="11907"/>
                    <a:pt x="22001" y="11749"/>
                  </a:cubicBezTo>
                  <a:cubicBezTo>
                    <a:pt x="21301" y="11310"/>
                    <a:pt x="20562" y="10930"/>
                    <a:pt x="19803" y="10590"/>
                  </a:cubicBezTo>
                  <a:cubicBezTo>
                    <a:pt x="16146" y="8872"/>
                    <a:pt x="16126" y="6514"/>
                    <a:pt x="13908" y="4676"/>
                  </a:cubicBezTo>
                  <a:cubicBezTo>
                    <a:pt x="12796" y="3756"/>
                    <a:pt x="11501" y="3419"/>
                    <a:pt x="10197" y="3419"/>
                  </a:cubicBezTo>
                  <a:cubicBezTo>
                    <a:pt x="8923" y="3419"/>
                    <a:pt x="7641" y="3741"/>
                    <a:pt x="6515" y="4156"/>
                  </a:cubicBezTo>
                  <a:cubicBezTo>
                    <a:pt x="5577" y="4498"/>
                    <a:pt x="4820" y="4647"/>
                    <a:pt x="4212" y="4647"/>
                  </a:cubicBezTo>
                  <a:cubicBezTo>
                    <a:pt x="1658" y="4647"/>
                    <a:pt x="1735" y="2017"/>
                    <a:pt x="2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501525" y="3948800"/>
              <a:ext cx="303750" cy="226575"/>
            </a:xfrm>
            <a:custGeom>
              <a:avLst/>
              <a:gdLst/>
              <a:ahLst/>
              <a:cxnLst/>
              <a:rect l="l" t="t" r="r" b="b"/>
              <a:pathLst>
                <a:path w="12150" h="9063" extrusionOk="0">
                  <a:moveTo>
                    <a:pt x="658" y="0"/>
                  </a:moveTo>
                  <a:cubicBezTo>
                    <a:pt x="434" y="0"/>
                    <a:pt x="214" y="35"/>
                    <a:pt x="0" y="111"/>
                  </a:cubicBezTo>
                  <a:cubicBezTo>
                    <a:pt x="0" y="111"/>
                    <a:pt x="27" y="108"/>
                    <a:pt x="77" y="108"/>
                  </a:cubicBezTo>
                  <a:cubicBezTo>
                    <a:pt x="549" y="108"/>
                    <a:pt x="3089" y="321"/>
                    <a:pt x="4336" y="4787"/>
                  </a:cubicBezTo>
                  <a:cubicBezTo>
                    <a:pt x="5415" y="8603"/>
                    <a:pt x="5915" y="9063"/>
                    <a:pt x="5915" y="9063"/>
                  </a:cubicBezTo>
                  <a:lnTo>
                    <a:pt x="12149" y="8883"/>
                  </a:lnTo>
                  <a:cubicBezTo>
                    <a:pt x="11350" y="6425"/>
                    <a:pt x="8093" y="7344"/>
                    <a:pt x="6434" y="4926"/>
                  </a:cubicBezTo>
                  <a:cubicBezTo>
                    <a:pt x="4927" y="2737"/>
                    <a:pt x="2630" y="0"/>
                    <a:pt x="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4"/>
            <p:cNvSpPr/>
            <p:nvPr/>
          </p:nvSpPr>
          <p:spPr>
            <a:xfrm>
              <a:off x="331175" y="3750900"/>
              <a:ext cx="131900" cy="96900"/>
            </a:xfrm>
            <a:custGeom>
              <a:avLst/>
              <a:gdLst/>
              <a:ahLst/>
              <a:cxnLst/>
              <a:rect l="l" t="t" r="r" b="b"/>
              <a:pathLst>
                <a:path w="5276" h="3876" extrusionOk="0">
                  <a:moveTo>
                    <a:pt x="1943" y="0"/>
                  </a:moveTo>
                  <a:cubicBezTo>
                    <a:pt x="1316" y="0"/>
                    <a:pt x="526" y="1037"/>
                    <a:pt x="0" y="2772"/>
                  </a:cubicBezTo>
                  <a:cubicBezTo>
                    <a:pt x="0" y="2772"/>
                    <a:pt x="622" y="1501"/>
                    <a:pt x="1351" y="1501"/>
                  </a:cubicBezTo>
                  <a:cubicBezTo>
                    <a:pt x="1708" y="1501"/>
                    <a:pt x="2090" y="1806"/>
                    <a:pt x="2438" y="2712"/>
                  </a:cubicBezTo>
                  <a:cubicBezTo>
                    <a:pt x="2682" y="3342"/>
                    <a:pt x="3268" y="3875"/>
                    <a:pt x="3886" y="3875"/>
                  </a:cubicBezTo>
                  <a:cubicBezTo>
                    <a:pt x="4384" y="3875"/>
                    <a:pt x="4901" y="3530"/>
                    <a:pt x="5276" y="2612"/>
                  </a:cubicBezTo>
                  <a:lnTo>
                    <a:pt x="5276" y="2612"/>
                  </a:lnTo>
                  <a:cubicBezTo>
                    <a:pt x="5077" y="2904"/>
                    <a:pt x="4865" y="3041"/>
                    <a:pt x="4640" y="3041"/>
                  </a:cubicBezTo>
                  <a:cubicBezTo>
                    <a:pt x="4048" y="3041"/>
                    <a:pt x="3365" y="2096"/>
                    <a:pt x="2598" y="534"/>
                  </a:cubicBezTo>
                  <a:cubicBezTo>
                    <a:pt x="2425" y="170"/>
                    <a:pt x="2197" y="0"/>
                    <a:pt x="1943" y="0"/>
                  </a:cubicBezTo>
                  <a:close/>
                </a:path>
              </a:pathLst>
            </a:custGeom>
            <a:solidFill>
              <a:srgbClr val="CB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4"/>
            <p:cNvSpPr/>
            <p:nvPr/>
          </p:nvSpPr>
          <p:spPr>
            <a:xfrm>
              <a:off x="555475" y="4019000"/>
              <a:ext cx="100425" cy="234300"/>
            </a:xfrm>
            <a:custGeom>
              <a:avLst/>
              <a:gdLst/>
              <a:ahLst/>
              <a:cxnLst/>
              <a:rect l="l" t="t" r="r" b="b"/>
              <a:pathLst>
                <a:path w="4017" h="9372" extrusionOk="0">
                  <a:moveTo>
                    <a:pt x="100" y="0"/>
                  </a:moveTo>
                  <a:cubicBezTo>
                    <a:pt x="100" y="1"/>
                    <a:pt x="0" y="2598"/>
                    <a:pt x="720" y="4656"/>
                  </a:cubicBezTo>
                  <a:cubicBezTo>
                    <a:pt x="1459" y="6694"/>
                    <a:pt x="1799" y="6614"/>
                    <a:pt x="1719" y="8573"/>
                  </a:cubicBezTo>
                  <a:lnTo>
                    <a:pt x="3817" y="9372"/>
                  </a:lnTo>
                  <a:cubicBezTo>
                    <a:pt x="4017" y="5455"/>
                    <a:pt x="3717" y="7054"/>
                    <a:pt x="1998" y="4676"/>
                  </a:cubicBezTo>
                  <a:cubicBezTo>
                    <a:pt x="280" y="2298"/>
                    <a:pt x="140" y="32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660375" y="4114900"/>
              <a:ext cx="188850" cy="125425"/>
            </a:xfrm>
            <a:custGeom>
              <a:avLst/>
              <a:gdLst/>
              <a:ahLst/>
              <a:cxnLst/>
              <a:rect l="l" t="t" r="r" b="b"/>
              <a:pathLst>
                <a:path w="7554" h="5017" extrusionOk="0">
                  <a:moveTo>
                    <a:pt x="0" y="1"/>
                  </a:moveTo>
                  <a:lnTo>
                    <a:pt x="0" y="1"/>
                  </a:lnTo>
                  <a:cubicBezTo>
                    <a:pt x="340" y="1080"/>
                    <a:pt x="1019" y="2019"/>
                    <a:pt x="1939" y="2698"/>
                  </a:cubicBezTo>
                  <a:cubicBezTo>
                    <a:pt x="3457" y="3817"/>
                    <a:pt x="3957" y="3697"/>
                    <a:pt x="4276" y="4896"/>
                  </a:cubicBezTo>
                  <a:lnTo>
                    <a:pt x="7553" y="5016"/>
                  </a:lnTo>
                  <a:cubicBezTo>
                    <a:pt x="7014" y="2618"/>
                    <a:pt x="6894" y="3638"/>
                    <a:pt x="3837" y="2499"/>
                  </a:cubicBezTo>
                  <a:cubicBezTo>
                    <a:pt x="780" y="1340"/>
                    <a:pt x="120" y="161"/>
                    <a:pt x="0" y="1"/>
                  </a:cubicBezTo>
                  <a:close/>
                </a:path>
              </a:pathLst>
            </a:custGeom>
            <a:solidFill>
              <a:srgbClr val="CBA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4"/>
            <p:cNvSpPr/>
            <p:nvPr/>
          </p:nvSpPr>
          <p:spPr>
            <a:xfrm>
              <a:off x="464050" y="4270775"/>
              <a:ext cx="426125" cy="255275"/>
            </a:xfrm>
            <a:custGeom>
              <a:avLst/>
              <a:gdLst/>
              <a:ahLst/>
              <a:cxnLst/>
              <a:rect l="l" t="t" r="r" b="b"/>
              <a:pathLst>
                <a:path w="17045" h="10211" extrusionOk="0">
                  <a:moveTo>
                    <a:pt x="0" y="0"/>
                  </a:moveTo>
                  <a:cubicBezTo>
                    <a:pt x="80" y="4076"/>
                    <a:pt x="3497" y="4796"/>
                    <a:pt x="5775" y="5375"/>
                  </a:cubicBezTo>
                  <a:cubicBezTo>
                    <a:pt x="6674" y="5615"/>
                    <a:pt x="8493" y="5975"/>
                    <a:pt x="8273" y="7773"/>
                  </a:cubicBezTo>
                  <a:cubicBezTo>
                    <a:pt x="8053" y="9571"/>
                    <a:pt x="6774" y="10211"/>
                    <a:pt x="6774" y="10211"/>
                  </a:cubicBezTo>
                  <a:lnTo>
                    <a:pt x="10291" y="10211"/>
                  </a:lnTo>
                  <a:cubicBezTo>
                    <a:pt x="10291" y="10211"/>
                    <a:pt x="9032" y="9571"/>
                    <a:pt x="8793" y="7773"/>
                  </a:cubicBezTo>
                  <a:cubicBezTo>
                    <a:pt x="8533" y="5975"/>
                    <a:pt x="10371" y="5615"/>
                    <a:pt x="11290" y="5375"/>
                  </a:cubicBezTo>
                  <a:cubicBezTo>
                    <a:pt x="13568" y="4796"/>
                    <a:pt x="16985" y="4076"/>
                    <a:pt x="170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4"/>
            <p:cNvSpPr/>
            <p:nvPr/>
          </p:nvSpPr>
          <p:spPr>
            <a:xfrm>
              <a:off x="551975" y="4270275"/>
              <a:ext cx="179850" cy="221325"/>
            </a:xfrm>
            <a:custGeom>
              <a:avLst/>
              <a:gdLst/>
              <a:ahLst/>
              <a:cxnLst/>
              <a:rect l="l" t="t" r="r" b="b"/>
              <a:pathLst>
                <a:path w="7194" h="8853" extrusionOk="0">
                  <a:moveTo>
                    <a:pt x="0" y="0"/>
                  </a:moveTo>
                  <a:cubicBezTo>
                    <a:pt x="1879" y="979"/>
                    <a:pt x="3817" y="2698"/>
                    <a:pt x="2518" y="5475"/>
                  </a:cubicBezTo>
                  <a:cubicBezTo>
                    <a:pt x="3477" y="5715"/>
                    <a:pt x="4956" y="6175"/>
                    <a:pt x="4736" y="7793"/>
                  </a:cubicBezTo>
                  <a:cubicBezTo>
                    <a:pt x="4696" y="8173"/>
                    <a:pt x="4596" y="8512"/>
                    <a:pt x="4456" y="8852"/>
                  </a:cubicBezTo>
                  <a:cubicBezTo>
                    <a:pt x="4796" y="8752"/>
                    <a:pt x="5116" y="8632"/>
                    <a:pt x="5435" y="8512"/>
                  </a:cubicBezTo>
                  <a:cubicBezTo>
                    <a:pt x="5355" y="8273"/>
                    <a:pt x="5315" y="8033"/>
                    <a:pt x="5276" y="7793"/>
                  </a:cubicBezTo>
                  <a:cubicBezTo>
                    <a:pt x="5096" y="6334"/>
                    <a:pt x="6255" y="5815"/>
                    <a:pt x="7194" y="5555"/>
                  </a:cubicBezTo>
                  <a:cubicBezTo>
                    <a:pt x="3197" y="4057"/>
                    <a:pt x="2178" y="2358"/>
                    <a:pt x="3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464050" y="4270775"/>
              <a:ext cx="426625" cy="55975"/>
            </a:xfrm>
            <a:custGeom>
              <a:avLst/>
              <a:gdLst/>
              <a:ahLst/>
              <a:cxnLst/>
              <a:rect l="l" t="t" r="r" b="b"/>
              <a:pathLst>
                <a:path w="17065" h="2239" extrusionOk="0">
                  <a:moveTo>
                    <a:pt x="0" y="0"/>
                  </a:moveTo>
                  <a:cubicBezTo>
                    <a:pt x="0" y="759"/>
                    <a:pt x="160" y="1539"/>
                    <a:pt x="480" y="2238"/>
                  </a:cubicBezTo>
                  <a:cubicBezTo>
                    <a:pt x="1479" y="1139"/>
                    <a:pt x="4836" y="320"/>
                    <a:pt x="8832" y="320"/>
                  </a:cubicBezTo>
                  <a:cubicBezTo>
                    <a:pt x="12349" y="320"/>
                    <a:pt x="15387" y="939"/>
                    <a:pt x="16745" y="1858"/>
                  </a:cubicBezTo>
                  <a:cubicBezTo>
                    <a:pt x="16945" y="1259"/>
                    <a:pt x="17065" y="620"/>
                    <a:pt x="17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4"/>
            <p:cNvSpPr/>
            <p:nvPr/>
          </p:nvSpPr>
          <p:spPr>
            <a:xfrm>
              <a:off x="603425" y="4404150"/>
              <a:ext cx="138400" cy="121900"/>
            </a:xfrm>
            <a:custGeom>
              <a:avLst/>
              <a:gdLst/>
              <a:ahLst/>
              <a:cxnLst/>
              <a:rect l="l" t="t" r="r" b="b"/>
              <a:pathLst>
                <a:path w="5536" h="4876" extrusionOk="0">
                  <a:moveTo>
                    <a:pt x="0" y="0"/>
                  </a:moveTo>
                  <a:lnTo>
                    <a:pt x="220" y="40"/>
                  </a:lnTo>
                  <a:cubicBezTo>
                    <a:pt x="1119" y="280"/>
                    <a:pt x="2938" y="640"/>
                    <a:pt x="2718" y="2438"/>
                  </a:cubicBezTo>
                  <a:cubicBezTo>
                    <a:pt x="2478" y="4236"/>
                    <a:pt x="1219" y="4876"/>
                    <a:pt x="1219" y="4876"/>
                  </a:cubicBezTo>
                  <a:lnTo>
                    <a:pt x="4716" y="4876"/>
                  </a:lnTo>
                  <a:cubicBezTo>
                    <a:pt x="4716" y="4876"/>
                    <a:pt x="3457" y="4236"/>
                    <a:pt x="3218" y="2438"/>
                  </a:cubicBezTo>
                  <a:cubicBezTo>
                    <a:pt x="3018" y="760"/>
                    <a:pt x="4596" y="340"/>
                    <a:pt x="5535" y="100"/>
                  </a:cubicBezTo>
                  <a:lnTo>
                    <a:pt x="5535" y="100"/>
                  </a:lnTo>
                  <a:cubicBezTo>
                    <a:pt x="4816" y="160"/>
                    <a:pt x="4037" y="180"/>
                    <a:pt x="3257" y="180"/>
                  </a:cubicBezTo>
                  <a:cubicBezTo>
                    <a:pt x="2158" y="180"/>
                    <a:pt x="1079" y="12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4"/>
            <p:cNvSpPr/>
            <p:nvPr/>
          </p:nvSpPr>
          <p:spPr>
            <a:xfrm>
              <a:off x="603425" y="4404150"/>
              <a:ext cx="138400" cy="69450"/>
            </a:xfrm>
            <a:custGeom>
              <a:avLst/>
              <a:gdLst/>
              <a:ahLst/>
              <a:cxnLst/>
              <a:rect l="l" t="t" r="r" b="b"/>
              <a:pathLst>
                <a:path w="5536" h="2778" extrusionOk="0">
                  <a:moveTo>
                    <a:pt x="0" y="0"/>
                  </a:moveTo>
                  <a:lnTo>
                    <a:pt x="220" y="40"/>
                  </a:lnTo>
                  <a:cubicBezTo>
                    <a:pt x="1099" y="300"/>
                    <a:pt x="2878" y="640"/>
                    <a:pt x="2718" y="2398"/>
                  </a:cubicBezTo>
                  <a:cubicBezTo>
                    <a:pt x="2765" y="2377"/>
                    <a:pt x="2809" y="2367"/>
                    <a:pt x="2853" y="2367"/>
                  </a:cubicBezTo>
                  <a:cubicBezTo>
                    <a:pt x="3013" y="2367"/>
                    <a:pt x="3151" y="2510"/>
                    <a:pt x="3277" y="2778"/>
                  </a:cubicBezTo>
                  <a:cubicBezTo>
                    <a:pt x="3257" y="2678"/>
                    <a:pt x="3257" y="2558"/>
                    <a:pt x="3237" y="2438"/>
                  </a:cubicBezTo>
                  <a:cubicBezTo>
                    <a:pt x="3018" y="760"/>
                    <a:pt x="4596" y="340"/>
                    <a:pt x="5535" y="100"/>
                  </a:cubicBezTo>
                  <a:lnTo>
                    <a:pt x="5535" y="100"/>
                  </a:lnTo>
                  <a:cubicBezTo>
                    <a:pt x="4816" y="160"/>
                    <a:pt x="4037" y="180"/>
                    <a:pt x="3257" y="180"/>
                  </a:cubicBezTo>
                  <a:cubicBezTo>
                    <a:pt x="2178" y="180"/>
                    <a:pt x="1079" y="12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4"/>
            <p:cNvSpPr/>
            <p:nvPr/>
          </p:nvSpPr>
          <p:spPr>
            <a:xfrm>
              <a:off x="561950" y="4514550"/>
              <a:ext cx="230825" cy="25500"/>
            </a:xfrm>
            <a:custGeom>
              <a:avLst/>
              <a:gdLst/>
              <a:ahLst/>
              <a:cxnLst/>
              <a:rect l="l" t="t" r="r" b="b"/>
              <a:pathLst>
                <a:path w="9233" h="1020" extrusionOk="0">
                  <a:moveTo>
                    <a:pt x="920" y="0"/>
                  </a:moveTo>
                  <a:lnTo>
                    <a:pt x="1" y="919"/>
                  </a:lnTo>
                  <a:lnTo>
                    <a:pt x="9233" y="1019"/>
                  </a:lnTo>
                  <a:lnTo>
                    <a:pt x="8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4"/>
            <p:cNvSpPr/>
            <p:nvPr/>
          </p:nvSpPr>
          <p:spPr>
            <a:xfrm>
              <a:off x="633400" y="4514550"/>
              <a:ext cx="109925" cy="24500"/>
            </a:xfrm>
            <a:custGeom>
              <a:avLst/>
              <a:gdLst/>
              <a:ahLst/>
              <a:cxnLst/>
              <a:rect l="l" t="t" r="r" b="b"/>
              <a:pathLst>
                <a:path w="4397" h="980" extrusionOk="0">
                  <a:moveTo>
                    <a:pt x="2118" y="0"/>
                  </a:moveTo>
                  <a:cubicBezTo>
                    <a:pt x="1479" y="440"/>
                    <a:pt x="760" y="760"/>
                    <a:pt x="0" y="959"/>
                  </a:cubicBezTo>
                  <a:lnTo>
                    <a:pt x="2358" y="979"/>
                  </a:lnTo>
                  <a:cubicBezTo>
                    <a:pt x="2678" y="520"/>
                    <a:pt x="3437" y="140"/>
                    <a:pt x="4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4"/>
            <p:cNvSpPr/>
            <p:nvPr/>
          </p:nvSpPr>
          <p:spPr>
            <a:xfrm>
              <a:off x="509000" y="4533525"/>
              <a:ext cx="336725" cy="37500"/>
            </a:xfrm>
            <a:custGeom>
              <a:avLst/>
              <a:gdLst/>
              <a:ahLst/>
              <a:cxnLst/>
              <a:rect l="l" t="t" r="r" b="b"/>
              <a:pathLst>
                <a:path w="13469" h="1500" extrusionOk="0">
                  <a:moveTo>
                    <a:pt x="1140" y="1"/>
                  </a:moveTo>
                  <a:lnTo>
                    <a:pt x="101" y="1080"/>
                  </a:lnTo>
                  <a:lnTo>
                    <a:pt x="1" y="1499"/>
                  </a:lnTo>
                  <a:lnTo>
                    <a:pt x="13469" y="1499"/>
                  </a:lnTo>
                  <a:lnTo>
                    <a:pt x="13369" y="1000"/>
                  </a:lnTo>
                  <a:lnTo>
                    <a:pt x="12529" y="81"/>
                  </a:lnTo>
                  <a:lnTo>
                    <a:pt x="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4"/>
            <p:cNvSpPr/>
            <p:nvPr/>
          </p:nvSpPr>
          <p:spPr>
            <a:xfrm>
              <a:off x="569450" y="4534025"/>
              <a:ext cx="164375" cy="37000"/>
            </a:xfrm>
            <a:custGeom>
              <a:avLst/>
              <a:gdLst/>
              <a:ahLst/>
              <a:cxnLst/>
              <a:rect l="l" t="t" r="r" b="b"/>
              <a:pathLst>
                <a:path w="6575" h="1480" extrusionOk="0">
                  <a:moveTo>
                    <a:pt x="2758" y="1"/>
                  </a:moveTo>
                  <a:cubicBezTo>
                    <a:pt x="1939" y="660"/>
                    <a:pt x="1000" y="1180"/>
                    <a:pt x="1" y="1479"/>
                  </a:cubicBezTo>
                  <a:lnTo>
                    <a:pt x="4317" y="1479"/>
                  </a:lnTo>
                  <a:cubicBezTo>
                    <a:pt x="4437" y="860"/>
                    <a:pt x="5316" y="340"/>
                    <a:pt x="6575" y="4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4"/>
            <p:cNvSpPr/>
            <p:nvPr/>
          </p:nvSpPr>
          <p:spPr>
            <a:xfrm>
              <a:off x="509000" y="4558000"/>
              <a:ext cx="336725" cy="13025"/>
            </a:xfrm>
            <a:custGeom>
              <a:avLst/>
              <a:gdLst/>
              <a:ahLst/>
              <a:cxnLst/>
              <a:rect l="l" t="t" r="r" b="b"/>
              <a:pathLst>
                <a:path w="13469" h="521" extrusionOk="0">
                  <a:moveTo>
                    <a:pt x="201" y="1"/>
                  </a:moveTo>
                  <a:lnTo>
                    <a:pt x="101" y="101"/>
                  </a:lnTo>
                  <a:lnTo>
                    <a:pt x="1" y="520"/>
                  </a:lnTo>
                  <a:lnTo>
                    <a:pt x="13469" y="520"/>
                  </a:lnTo>
                  <a:lnTo>
                    <a:pt x="13369" y="21"/>
                  </a:lnTo>
                  <a:lnTo>
                    <a:pt x="133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4"/>
            <p:cNvSpPr/>
            <p:nvPr/>
          </p:nvSpPr>
          <p:spPr>
            <a:xfrm>
              <a:off x="689850" y="4289900"/>
              <a:ext cx="175350" cy="53175"/>
            </a:xfrm>
            <a:custGeom>
              <a:avLst/>
              <a:gdLst/>
              <a:ahLst/>
              <a:cxnLst/>
              <a:rect l="l" t="t" r="r" b="b"/>
              <a:pathLst>
                <a:path w="7014" h="2127" extrusionOk="0">
                  <a:moveTo>
                    <a:pt x="1789" y="1"/>
                  </a:moveTo>
                  <a:cubicBezTo>
                    <a:pt x="870" y="1"/>
                    <a:pt x="226" y="159"/>
                    <a:pt x="140" y="454"/>
                  </a:cubicBezTo>
                  <a:cubicBezTo>
                    <a:pt x="0" y="934"/>
                    <a:pt x="1379" y="1593"/>
                    <a:pt x="3257" y="1933"/>
                  </a:cubicBezTo>
                  <a:cubicBezTo>
                    <a:pt x="3974" y="2064"/>
                    <a:pt x="4658" y="2126"/>
                    <a:pt x="5235" y="2126"/>
                  </a:cubicBezTo>
                  <a:cubicBezTo>
                    <a:pt x="6154" y="2126"/>
                    <a:pt x="6800" y="1968"/>
                    <a:pt x="6874" y="1673"/>
                  </a:cubicBezTo>
                  <a:cubicBezTo>
                    <a:pt x="7014" y="1193"/>
                    <a:pt x="5635" y="534"/>
                    <a:pt x="3777" y="194"/>
                  </a:cubicBezTo>
                  <a:cubicBezTo>
                    <a:pt x="3052" y="63"/>
                    <a:pt x="2366" y="1"/>
                    <a:pt x="1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4"/>
            <p:cNvSpPr/>
            <p:nvPr/>
          </p:nvSpPr>
          <p:spPr>
            <a:xfrm>
              <a:off x="631400" y="4286350"/>
              <a:ext cx="52475" cy="17800"/>
            </a:xfrm>
            <a:custGeom>
              <a:avLst/>
              <a:gdLst/>
              <a:ahLst/>
              <a:cxnLst/>
              <a:rect l="l" t="t" r="r" b="b"/>
              <a:pathLst>
                <a:path w="2099" h="712" extrusionOk="0">
                  <a:moveTo>
                    <a:pt x="1336" y="1"/>
                  </a:moveTo>
                  <a:cubicBezTo>
                    <a:pt x="1242" y="1"/>
                    <a:pt x="1142" y="6"/>
                    <a:pt x="1039" y="17"/>
                  </a:cubicBezTo>
                  <a:cubicBezTo>
                    <a:pt x="480" y="57"/>
                    <a:pt x="0" y="256"/>
                    <a:pt x="0" y="456"/>
                  </a:cubicBezTo>
                  <a:cubicBezTo>
                    <a:pt x="0" y="604"/>
                    <a:pt x="325" y="712"/>
                    <a:pt x="763" y="712"/>
                  </a:cubicBezTo>
                  <a:cubicBezTo>
                    <a:pt x="857" y="712"/>
                    <a:pt x="957" y="707"/>
                    <a:pt x="1059" y="696"/>
                  </a:cubicBezTo>
                  <a:cubicBezTo>
                    <a:pt x="1619" y="656"/>
                    <a:pt x="2099" y="436"/>
                    <a:pt x="2099" y="256"/>
                  </a:cubicBezTo>
                  <a:cubicBezTo>
                    <a:pt x="2099" y="108"/>
                    <a:pt x="1774" y="1"/>
                    <a:pt x="1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4"/>
            <p:cNvSpPr/>
            <p:nvPr/>
          </p:nvSpPr>
          <p:spPr>
            <a:xfrm>
              <a:off x="458050" y="4229300"/>
              <a:ext cx="438625" cy="46475"/>
            </a:xfrm>
            <a:custGeom>
              <a:avLst/>
              <a:gdLst/>
              <a:ahLst/>
              <a:cxnLst/>
              <a:rect l="l" t="t" r="r" b="b"/>
              <a:pathLst>
                <a:path w="17545" h="1859" extrusionOk="0">
                  <a:moveTo>
                    <a:pt x="201" y="1"/>
                  </a:moveTo>
                  <a:cubicBezTo>
                    <a:pt x="81" y="1"/>
                    <a:pt x="1" y="101"/>
                    <a:pt x="1" y="200"/>
                  </a:cubicBezTo>
                  <a:lnTo>
                    <a:pt x="1" y="1659"/>
                  </a:lnTo>
                  <a:cubicBezTo>
                    <a:pt x="1" y="1779"/>
                    <a:pt x="81" y="1859"/>
                    <a:pt x="201" y="1859"/>
                  </a:cubicBezTo>
                  <a:cubicBezTo>
                    <a:pt x="3133" y="1767"/>
                    <a:pt x="6065" y="1717"/>
                    <a:pt x="8998" y="1717"/>
                  </a:cubicBezTo>
                  <a:cubicBezTo>
                    <a:pt x="11780" y="1717"/>
                    <a:pt x="14563" y="1762"/>
                    <a:pt x="17345" y="1859"/>
                  </a:cubicBezTo>
                  <a:cubicBezTo>
                    <a:pt x="17465" y="1859"/>
                    <a:pt x="17545" y="1779"/>
                    <a:pt x="17545" y="1659"/>
                  </a:cubicBezTo>
                  <a:lnTo>
                    <a:pt x="17545" y="200"/>
                  </a:lnTo>
                  <a:cubicBezTo>
                    <a:pt x="17545" y="101"/>
                    <a:pt x="17465" y="1"/>
                    <a:pt x="17345" y="1"/>
                  </a:cubicBezTo>
                  <a:cubicBezTo>
                    <a:pt x="14620" y="88"/>
                    <a:pt x="11871" y="128"/>
                    <a:pt x="9099" y="128"/>
                  </a:cubicBezTo>
                  <a:cubicBezTo>
                    <a:pt x="6159" y="128"/>
                    <a:pt x="3193" y="83"/>
                    <a:pt x="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4"/>
            <p:cNvSpPr/>
            <p:nvPr/>
          </p:nvSpPr>
          <p:spPr>
            <a:xfrm>
              <a:off x="759275" y="4231300"/>
              <a:ext cx="103925" cy="43975"/>
            </a:xfrm>
            <a:custGeom>
              <a:avLst/>
              <a:gdLst/>
              <a:ahLst/>
              <a:cxnLst/>
              <a:rect l="l" t="t" r="r" b="b"/>
              <a:pathLst>
                <a:path w="4157" h="1759" extrusionOk="0">
                  <a:moveTo>
                    <a:pt x="2618" y="1"/>
                  </a:moveTo>
                  <a:cubicBezTo>
                    <a:pt x="1759" y="21"/>
                    <a:pt x="880" y="21"/>
                    <a:pt x="1" y="41"/>
                  </a:cubicBezTo>
                  <a:cubicBezTo>
                    <a:pt x="900" y="500"/>
                    <a:pt x="1759" y="1060"/>
                    <a:pt x="2558" y="1719"/>
                  </a:cubicBezTo>
                  <a:lnTo>
                    <a:pt x="4157" y="1759"/>
                  </a:lnTo>
                  <a:cubicBezTo>
                    <a:pt x="3997" y="1639"/>
                    <a:pt x="3837" y="1499"/>
                    <a:pt x="3677" y="1359"/>
                  </a:cubicBezTo>
                  <a:cubicBezTo>
                    <a:pt x="3258" y="980"/>
                    <a:pt x="2898" y="500"/>
                    <a:pt x="2618" y="1"/>
                  </a:cubicBezTo>
                  <a:close/>
                </a:path>
              </a:pathLst>
            </a:custGeom>
            <a:solidFill>
              <a:srgbClr val="F7C8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4"/>
            <p:cNvSpPr/>
            <p:nvPr/>
          </p:nvSpPr>
          <p:spPr>
            <a:xfrm>
              <a:off x="508500" y="4230800"/>
              <a:ext cx="218325" cy="42000"/>
            </a:xfrm>
            <a:custGeom>
              <a:avLst/>
              <a:gdLst/>
              <a:ahLst/>
              <a:cxnLst/>
              <a:rect l="l" t="t" r="r" b="b"/>
              <a:pathLst>
                <a:path w="8733" h="1680" extrusionOk="0">
                  <a:moveTo>
                    <a:pt x="1" y="1"/>
                  </a:moveTo>
                  <a:lnTo>
                    <a:pt x="1" y="1"/>
                  </a:lnTo>
                  <a:cubicBezTo>
                    <a:pt x="1979" y="360"/>
                    <a:pt x="3638" y="1000"/>
                    <a:pt x="4497" y="1679"/>
                  </a:cubicBezTo>
                  <a:cubicBezTo>
                    <a:pt x="5206" y="1669"/>
                    <a:pt x="5911" y="1664"/>
                    <a:pt x="6615" y="1664"/>
                  </a:cubicBezTo>
                  <a:cubicBezTo>
                    <a:pt x="7319" y="1664"/>
                    <a:pt x="8024" y="1669"/>
                    <a:pt x="8733" y="1679"/>
                  </a:cubicBezTo>
                  <a:cubicBezTo>
                    <a:pt x="7594" y="1239"/>
                    <a:pt x="6715" y="660"/>
                    <a:pt x="6195" y="61"/>
                  </a:cubicBezTo>
                  <a:cubicBezTo>
                    <a:pt x="4137" y="61"/>
                    <a:pt x="2079" y="4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4"/>
            <p:cNvSpPr/>
            <p:nvPr/>
          </p:nvSpPr>
          <p:spPr>
            <a:xfrm>
              <a:off x="478025" y="4239300"/>
              <a:ext cx="23025" cy="26500"/>
            </a:xfrm>
            <a:custGeom>
              <a:avLst/>
              <a:gdLst/>
              <a:ahLst/>
              <a:cxnLst/>
              <a:rect l="l" t="t" r="r" b="b"/>
              <a:pathLst>
                <a:path w="921" h="1060" extrusionOk="0">
                  <a:moveTo>
                    <a:pt x="221" y="0"/>
                  </a:moveTo>
                  <a:lnTo>
                    <a:pt x="1" y="500"/>
                  </a:lnTo>
                  <a:lnTo>
                    <a:pt x="401" y="1059"/>
                  </a:lnTo>
                  <a:lnTo>
                    <a:pt x="700" y="1059"/>
                  </a:lnTo>
                  <a:lnTo>
                    <a:pt x="920" y="959"/>
                  </a:lnTo>
                  <a:lnTo>
                    <a:pt x="840" y="640"/>
                  </a:lnTo>
                  <a:lnTo>
                    <a:pt x="820" y="240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9B1B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4"/>
            <p:cNvSpPr/>
            <p:nvPr/>
          </p:nvSpPr>
          <p:spPr>
            <a:xfrm>
              <a:off x="568450" y="4239800"/>
              <a:ext cx="27500" cy="26000"/>
            </a:xfrm>
            <a:custGeom>
              <a:avLst/>
              <a:gdLst/>
              <a:ahLst/>
              <a:cxnLst/>
              <a:rect l="l" t="t" r="r" b="b"/>
              <a:pathLst>
                <a:path w="1100" h="1040" extrusionOk="0">
                  <a:moveTo>
                    <a:pt x="520" y="0"/>
                  </a:moveTo>
                  <a:lnTo>
                    <a:pt x="101" y="240"/>
                  </a:lnTo>
                  <a:lnTo>
                    <a:pt x="1" y="420"/>
                  </a:lnTo>
                  <a:lnTo>
                    <a:pt x="121" y="700"/>
                  </a:lnTo>
                  <a:lnTo>
                    <a:pt x="580" y="1039"/>
                  </a:lnTo>
                  <a:lnTo>
                    <a:pt x="780" y="959"/>
                  </a:lnTo>
                  <a:lnTo>
                    <a:pt x="1080" y="620"/>
                  </a:lnTo>
                  <a:lnTo>
                    <a:pt x="1100" y="240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D36E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4"/>
            <p:cNvSpPr/>
            <p:nvPr/>
          </p:nvSpPr>
          <p:spPr>
            <a:xfrm>
              <a:off x="767275" y="4240800"/>
              <a:ext cx="31500" cy="24000"/>
            </a:xfrm>
            <a:custGeom>
              <a:avLst/>
              <a:gdLst/>
              <a:ahLst/>
              <a:cxnLst/>
              <a:rect l="l" t="t" r="r" b="b"/>
              <a:pathLst>
                <a:path w="1260" h="960" extrusionOk="0">
                  <a:moveTo>
                    <a:pt x="140" y="0"/>
                  </a:moveTo>
                  <a:lnTo>
                    <a:pt x="0" y="120"/>
                  </a:lnTo>
                  <a:lnTo>
                    <a:pt x="120" y="460"/>
                  </a:lnTo>
                  <a:lnTo>
                    <a:pt x="380" y="780"/>
                  </a:lnTo>
                  <a:lnTo>
                    <a:pt x="1000" y="959"/>
                  </a:lnTo>
                  <a:lnTo>
                    <a:pt x="1159" y="879"/>
                  </a:lnTo>
                  <a:lnTo>
                    <a:pt x="1259" y="520"/>
                  </a:lnTo>
                  <a:lnTo>
                    <a:pt x="1119" y="24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D36E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4"/>
            <p:cNvSpPr/>
            <p:nvPr/>
          </p:nvSpPr>
          <p:spPr>
            <a:xfrm>
              <a:off x="857200" y="4242300"/>
              <a:ext cx="22000" cy="21000"/>
            </a:xfrm>
            <a:custGeom>
              <a:avLst/>
              <a:gdLst/>
              <a:ahLst/>
              <a:cxnLst/>
              <a:rect l="l" t="t" r="r" b="b"/>
              <a:pathLst>
                <a:path w="880" h="840" extrusionOk="0">
                  <a:moveTo>
                    <a:pt x="740" y="0"/>
                  </a:moveTo>
                  <a:lnTo>
                    <a:pt x="420" y="60"/>
                  </a:lnTo>
                  <a:lnTo>
                    <a:pt x="40" y="300"/>
                  </a:lnTo>
                  <a:lnTo>
                    <a:pt x="0" y="620"/>
                  </a:lnTo>
                  <a:lnTo>
                    <a:pt x="360" y="839"/>
                  </a:lnTo>
                  <a:lnTo>
                    <a:pt x="779" y="819"/>
                  </a:lnTo>
                  <a:lnTo>
                    <a:pt x="879" y="380"/>
                  </a:lnTo>
                  <a:lnTo>
                    <a:pt x="740" y="0"/>
                  </a:lnTo>
                  <a:close/>
                </a:path>
              </a:pathLst>
            </a:custGeom>
            <a:solidFill>
              <a:srgbClr val="5E38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4"/>
            <p:cNvSpPr/>
            <p:nvPr/>
          </p:nvSpPr>
          <p:spPr>
            <a:xfrm>
              <a:off x="678350" y="4239300"/>
              <a:ext cx="18525" cy="24500"/>
            </a:xfrm>
            <a:custGeom>
              <a:avLst/>
              <a:gdLst/>
              <a:ahLst/>
              <a:cxnLst/>
              <a:rect l="l" t="t" r="r" b="b"/>
              <a:pathLst>
                <a:path w="741" h="980" extrusionOk="0">
                  <a:moveTo>
                    <a:pt x="400" y="0"/>
                  </a:moveTo>
                  <a:lnTo>
                    <a:pt x="1" y="180"/>
                  </a:lnTo>
                  <a:lnTo>
                    <a:pt x="21" y="640"/>
                  </a:lnTo>
                  <a:lnTo>
                    <a:pt x="201" y="979"/>
                  </a:lnTo>
                  <a:lnTo>
                    <a:pt x="540" y="840"/>
                  </a:lnTo>
                  <a:lnTo>
                    <a:pt x="740" y="640"/>
                  </a:lnTo>
                  <a:lnTo>
                    <a:pt x="680" y="240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rgbClr val="841F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4"/>
            <p:cNvSpPr/>
            <p:nvPr/>
          </p:nvSpPr>
          <p:spPr>
            <a:xfrm>
              <a:off x="571450" y="4242300"/>
              <a:ext cx="21500" cy="20500"/>
            </a:xfrm>
            <a:custGeom>
              <a:avLst/>
              <a:gdLst/>
              <a:ahLst/>
              <a:cxnLst/>
              <a:rect l="l" t="t" r="r" b="b"/>
              <a:pathLst>
                <a:path w="860" h="820" extrusionOk="0">
                  <a:moveTo>
                    <a:pt x="400" y="0"/>
                  </a:moveTo>
                  <a:lnTo>
                    <a:pt x="81" y="180"/>
                  </a:lnTo>
                  <a:lnTo>
                    <a:pt x="1" y="320"/>
                  </a:lnTo>
                  <a:lnTo>
                    <a:pt x="101" y="540"/>
                  </a:lnTo>
                  <a:lnTo>
                    <a:pt x="460" y="819"/>
                  </a:lnTo>
                  <a:lnTo>
                    <a:pt x="600" y="740"/>
                  </a:lnTo>
                  <a:lnTo>
                    <a:pt x="820" y="480"/>
                  </a:lnTo>
                  <a:lnTo>
                    <a:pt x="860" y="180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4"/>
            <p:cNvSpPr/>
            <p:nvPr/>
          </p:nvSpPr>
          <p:spPr>
            <a:xfrm>
              <a:off x="481025" y="4242800"/>
              <a:ext cx="17025" cy="19500"/>
            </a:xfrm>
            <a:custGeom>
              <a:avLst/>
              <a:gdLst/>
              <a:ahLst/>
              <a:cxnLst/>
              <a:rect l="l" t="t" r="r" b="b"/>
              <a:pathLst>
                <a:path w="681" h="780" extrusionOk="0">
                  <a:moveTo>
                    <a:pt x="161" y="0"/>
                  </a:moveTo>
                  <a:lnTo>
                    <a:pt x="1" y="360"/>
                  </a:lnTo>
                  <a:lnTo>
                    <a:pt x="301" y="779"/>
                  </a:lnTo>
                  <a:lnTo>
                    <a:pt x="520" y="779"/>
                  </a:lnTo>
                  <a:lnTo>
                    <a:pt x="680" y="700"/>
                  </a:lnTo>
                  <a:lnTo>
                    <a:pt x="620" y="480"/>
                  </a:lnTo>
                  <a:lnTo>
                    <a:pt x="600" y="180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4"/>
            <p:cNvSpPr/>
            <p:nvPr/>
          </p:nvSpPr>
          <p:spPr>
            <a:xfrm>
              <a:off x="681350" y="4243300"/>
              <a:ext cx="13025" cy="17000"/>
            </a:xfrm>
            <a:custGeom>
              <a:avLst/>
              <a:gdLst/>
              <a:ahLst/>
              <a:cxnLst/>
              <a:rect l="l" t="t" r="r" b="b"/>
              <a:pathLst>
                <a:path w="521" h="680" extrusionOk="0">
                  <a:moveTo>
                    <a:pt x="280" y="0"/>
                  </a:moveTo>
                  <a:lnTo>
                    <a:pt x="1" y="120"/>
                  </a:lnTo>
                  <a:lnTo>
                    <a:pt x="1" y="420"/>
                  </a:lnTo>
                  <a:lnTo>
                    <a:pt x="140" y="680"/>
                  </a:lnTo>
                  <a:lnTo>
                    <a:pt x="360" y="580"/>
                  </a:lnTo>
                  <a:lnTo>
                    <a:pt x="520" y="440"/>
                  </a:lnTo>
                  <a:lnTo>
                    <a:pt x="460" y="16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4"/>
            <p:cNvSpPr/>
            <p:nvPr/>
          </p:nvSpPr>
          <p:spPr>
            <a:xfrm>
              <a:off x="771775" y="4244300"/>
              <a:ext cx="22500" cy="17000"/>
            </a:xfrm>
            <a:custGeom>
              <a:avLst/>
              <a:gdLst/>
              <a:ahLst/>
              <a:cxnLst/>
              <a:rect l="l" t="t" r="r" b="b"/>
              <a:pathLst>
                <a:path w="900" h="680" extrusionOk="0">
                  <a:moveTo>
                    <a:pt x="100" y="0"/>
                  </a:moveTo>
                  <a:lnTo>
                    <a:pt x="0" y="80"/>
                  </a:lnTo>
                  <a:lnTo>
                    <a:pt x="60" y="320"/>
                  </a:lnTo>
                  <a:lnTo>
                    <a:pt x="260" y="560"/>
                  </a:lnTo>
                  <a:lnTo>
                    <a:pt x="720" y="680"/>
                  </a:lnTo>
                  <a:lnTo>
                    <a:pt x="840" y="620"/>
                  </a:lnTo>
                  <a:lnTo>
                    <a:pt x="899" y="360"/>
                  </a:lnTo>
                  <a:lnTo>
                    <a:pt x="800" y="160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4"/>
            <p:cNvSpPr/>
            <p:nvPr/>
          </p:nvSpPr>
          <p:spPr>
            <a:xfrm>
              <a:off x="860700" y="4245800"/>
              <a:ext cx="15000" cy="14000"/>
            </a:xfrm>
            <a:custGeom>
              <a:avLst/>
              <a:gdLst/>
              <a:ahLst/>
              <a:cxnLst/>
              <a:rect l="l" t="t" r="r" b="b"/>
              <a:pathLst>
                <a:path w="600" h="560" extrusionOk="0">
                  <a:moveTo>
                    <a:pt x="500" y="0"/>
                  </a:moveTo>
                  <a:lnTo>
                    <a:pt x="280" y="40"/>
                  </a:lnTo>
                  <a:lnTo>
                    <a:pt x="40" y="200"/>
                  </a:lnTo>
                  <a:lnTo>
                    <a:pt x="0" y="420"/>
                  </a:lnTo>
                  <a:lnTo>
                    <a:pt x="260" y="560"/>
                  </a:lnTo>
                  <a:lnTo>
                    <a:pt x="540" y="560"/>
                  </a:lnTo>
                  <a:lnTo>
                    <a:pt x="600" y="26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1" name="Google Shape;1371;p34"/>
          <p:cNvSpPr/>
          <p:nvPr/>
        </p:nvSpPr>
        <p:spPr>
          <a:xfrm>
            <a:off x="443185" y="4692451"/>
            <a:ext cx="2652600" cy="334200"/>
          </a:xfrm>
          <a:prstGeom prst="ellipse">
            <a:avLst/>
          </a:prstGeom>
          <a:solidFill>
            <a:srgbClr val="000000">
              <a:alpha val="28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2" name="Google Shape;1372;p34"/>
          <p:cNvGrpSpPr/>
          <p:nvPr/>
        </p:nvGrpSpPr>
        <p:grpSpPr>
          <a:xfrm>
            <a:off x="443217" y="2918324"/>
            <a:ext cx="2135508" cy="1956507"/>
            <a:chOff x="1234350" y="4016000"/>
            <a:chExt cx="1419225" cy="1300350"/>
          </a:xfrm>
        </p:grpSpPr>
        <p:sp>
          <p:nvSpPr>
            <p:cNvPr id="1373" name="Google Shape;1373;p34"/>
            <p:cNvSpPr/>
            <p:nvPr/>
          </p:nvSpPr>
          <p:spPr>
            <a:xfrm>
              <a:off x="2037625" y="4016000"/>
              <a:ext cx="83450" cy="175875"/>
            </a:xfrm>
            <a:custGeom>
              <a:avLst/>
              <a:gdLst/>
              <a:ahLst/>
              <a:cxnLst/>
              <a:rect l="l" t="t" r="r" b="b"/>
              <a:pathLst>
                <a:path w="3338" h="7035" extrusionOk="0">
                  <a:moveTo>
                    <a:pt x="340" y="0"/>
                  </a:moveTo>
                  <a:cubicBezTo>
                    <a:pt x="340" y="0"/>
                    <a:pt x="1419" y="2458"/>
                    <a:pt x="0" y="7034"/>
                  </a:cubicBezTo>
                  <a:lnTo>
                    <a:pt x="3337" y="6554"/>
                  </a:lnTo>
                  <a:cubicBezTo>
                    <a:pt x="1679" y="4257"/>
                    <a:pt x="2518" y="0"/>
                    <a:pt x="2518" y="0"/>
                  </a:cubicBezTo>
                  <a:close/>
                </a:path>
              </a:pathLst>
            </a:custGeom>
            <a:solidFill>
              <a:srgbClr val="78B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4"/>
            <p:cNvSpPr/>
            <p:nvPr/>
          </p:nvSpPr>
          <p:spPr>
            <a:xfrm>
              <a:off x="2050600" y="4016000"/>
              <a:ext cx="57475" cy="175875"/>
            </a:xfrm>
            <a:custGeom>
              <a:avLst/>
              <a:gdLst/>
              <a:ahLst/>
              <a:cxnLst/>
              <a:rect l="l" t="t" r="r" b="b"/>
              <a:pathLst>
                <a:path w="2299" h="7035" extrusionOk="0">
                  <a:moveTo>
                    <a:pt x="221" y="0"/>
                  </a:moveTo>
                  <a:cubicBezTo>
                    <a:pt x="221" y="0"/>
                    <a:pt x="980" y="2458"/>
                    <a:pt x="1" y="7034"/>
                  </a:cubicBezTo>
                  <a:lnTo>
                    <a:pt x="2299" y="6554"/>
                  </a:lnTo>
                  <a:cubicBezTo>
                    <a:pt x="1160" y="4257"/>
                    <a:pt x="1739" y="0"/>
                    <a:pt x="1739" y="0"/>
                  </a:cubicBezTo>
                  <a:close/>
                </a:path>
              </a:pathLst>
            </a:custGeom>
            <a:solidFill>
              <a:srgbClr val="E5DFCF">
                <a:alpha val="21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4"/>
            <p:cNvSpPr/>
            <p:nvPr/>
          </p:nvSpPr>
          <p:spPr>
            <a:xfrm>
              <a:off x="1397200" y="4239300"/>
              <a:ext cx="229500" cy="109125"/>
            </a:xfrm>
            <a:custGeom>
              <a:avLst/>
              <a:gdLst/>
              <a:ahLst/>
              <a:cxnLst/>
              <a:rect l="l" t="t" r="r" b="b"/>
              <a:pathLst>
                <a:path w="9180" h="4365" extrusionOk="0">
                  <a:moveTo>
                    <a:pt x="1999" y="0"/>
                  </a:moveTo>
                  <a:cubicBezTo>
                    <a:pt x="1479" y="20"/>
                    <a:pt x="940" y="160"/>
                    <a:pt x="460" y="380"/>
                  </a:cubicBezTo>
                  <a:cubicBezTo>
                    <a:pt x="220" y="780"/>
                    <a:pt x="1" y="1019"/>
                    <a:pt x="1" y="1459"/>
                  </a:cubicBezTo>
                  <a:cubicBezTo>
                    <a:pt x="1" y="3104"/>
                    <a:pt x="1868" y="4364"/>
                    <a:pt x="4235" y="4364"/>
                  </a:cubicBezTo>
                  <a:cubicBezTo>
                    <a:pt x="4341" y="4364"/>
                    <a:pt x="4448" y="4361"/>
                    <a:pt x="4556" y="4356"/>
                  </a:cubicBezTo>
                  <a:cubicBezTo>
                    <a:pt x="5635" y="4316"/>
                    <a:pt x="6694" y="3997"/>
                    <a:pt x="7594" y="3417"/>
                  </a:cubicBezTo>
                  <a:cubicBezTo>
                    <a:pt x="7494" y="2658"/>
                    <a:pt x="7773" y="1499"/>
                    <a:pt x="8593" y="1419"/>
                  </a:cubicBezTo>
                  <a:cubicBezTo>
                    <a:pt x="8598" y="1420"/>
                    <a:pt x="8604" y="1421"/>
                    <a:pt x="8610" y="1421"/>
                  </a:cubicBezTo>
                  <a:cubicBezTo>
                    <a:pt x="8831" y="1421"/>
                    <a:pt x="9179" y="697"/>
                    <a:pt x="8693" y="600"/>
                  </a:cubicBezTo>
                  <a:cubicBezTo>
                    <a:pt x="8193" y="500"/>
                    <a:pt x="3258" y="0"/>
                    <a:pt x="19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4"/>
            <p:cNvSpPr/>
            <p:nvPr/>
          </p:nvSpPr>
          <p:spPr>
            <a:xfrm>
              <a:off x="1567050" y="4224250"/>
              <a:ext cx="231475" cy="112000"/>
            </a:xfrm>
            <a:custGeom>
              <a:avLst/>
              <a:gdLst/>
              <a:ahLst/>
              <a:cxnLst/>
              <a:rect l="l" t="t" r="r" b="b"/>
              <a:pathLst>
                <a:path w="9259" h="4480" extrusionOk="0">
                  <a:moveTo>
                    <a:pt x="1888" y="0"/>
                  </a:moveTo>
                  <a:cubicBezTo>
                    <a:pt x="1410" y="0"/>
                    <a:pt x="920" y="101"/>
                    <a:pt x="480" y="303"/>
                  </a:cubicBezTo>
                  <a:cubicBezTo>
                    <a:pt x="220" y="682"/>
                    <a:pt x="0" y="902"/>
                    <a:pt x="0" y="1342"/>
                  </a:cubicBezTo>
                  <a:cubicBezTo>
                    <a:pt x="0" y="3080"/>
                    <a:pt x="2059" y="4479"/>
                    <a:pt x="4596" y="4479"/>
                  </a:cubicBezTo>
                  <a:cubicBezTo>
                    <a:pt x="4632" y="4479"/>
                    <a:pt x="4668" y="4480"/>
                    <a:pt x="4704" y="4480"/>
                  </a:cubicBezTo>
                  <a:cubicBezTo>
                    <a:pt x="5746" y="4480"/>
                    <a:pt x="6765" y="4201"/>
                    <a:pt x="7653" y="3680"/>
                  </a:cubicBezTo>
                  <a:cubicBezTo>
                    <a:pt x="7573" y="2940"/>
                    <a:pt x="7833" y="1781"/>
                    <a:pt x="8672" y="1721"/>
                  </a:cubicBezTo>
                  <a:cubicBezTo>
                    <a:pt x="8678" y="1722"/>
                    <a:pt x="8684" y="1723"/>
                    <a:pt x="8691" y="1723"/>
                  </a:cubicBezTo>
                  <a:cubicBezTo>
                    <a:pt x="8912" y="1723"/>
                    <a:pt x="9258" y="1038"/>
                    <a:pt x="8772" y="902"/>
                  </a:cubicBezTo>
                  <a:cubicBezTo>
                    <a:pt x="8273" y="782"/>
                    <a:pt x="3297" y="43"/>
                    <a:pt x="2019" y="3"/>
                  </a:cubicBezTo>
                  <a:cubicBezTo>
                    <a:pt x="1975" y="1"/>
                    <a:pt x="1932" y="0"/>
                    <a:pt x="1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4"/>
            <p:cNvSpPr/>
            <p:nvPr/>
          </p:nvSpPr>
          <p:spPr>
            <a:xfrm>
              <a:off x="1385200" y="4236700"/>
              <a:ext cx="467100" cy="167975"/>
            </a:xfrm>
            <a:custGeom>
              <a:avLst/>
              <a:gdLst/>
              <a:ahLst/>
              <a:cxnLst/>
              <a:rect l="l" t="t" r="r" b="b"/>
              <a:pathLst>
                <a:path w="18684" h="6719" extrusionOk="0">
                  <a:moveTo>
                    <a:pt x="9554" y="0"/>
                  </a:moveTo>
                  <a:cubicBezTo>
                    <a:pt x="7830" y="0"/>
                    <a:pt x="1104" y="570"/>
                    <a:pt x="780" y="1503"/>
                  </a:cubicBezTo>
                  <a:cubicBezTo>
                    <a:pt x="1" y="3741"/>
                    <a:pt x="2419" y="6578"/>
                    <a:pt x="2419" y="6578"/>
                  </a:cubicBezTo>
                  <a:lnTo>
                    <a:pt x="16786" y="6718"/>
                  </a:lnTo>
                  <a:cubicBezTo>
                    <a:pt x="18684" y="6578"/>
                    <a:pt x="15966" y="5459"/>
                    <a:pt x="15946" y="5459"/>
                  </a:cubicBezTo>
                  <a:cubicBezTo>
                    <a:pt x="15147" y="4001"/>
                    <a:pt x="15047" y="2702"/>
                    <a:pt x="15807" y="1583"/>
                  </a:cubicBezTo>
                  <a:cubicBezTo>
                    <a:pt x="15807" y="1583"/>
                    <a:pt x="16486" y="1063"/>
                    <a:pt x="16066" y="824"/>
                  </a:cubicBezTo>
                  <a:cubicBezTo>
                    <a:pt x="15627" y="584"/>
                    <a:pt x="11011" y="44"/>
                    <a:pt x="9772" y="4"/>
                  </a:cubicBezTo>
                  <a:cubicBezTo>
                    <a:pt x="9713" y="2"/>
                    <a:pt x="9639" y="0"/>
                    <a:pt x="95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4"/>
            <p:cNvSpPr/>
            <p:nvPr/>
          </p:nvSpPr>
          <p:spPr>
            <a:xfrm>
              <a:off x="1385200" y="4236800"/>
              <a:ext cx="273800" cy="166375"/>
            </a:xfrm>
            <a:custGeom>
              <a:avLst/>
              <a:gdLst/>
              <a:ahLst/>
              <a:cxnLst/>
              <a:rect l="l" t="t" r="r" b="b"/>
              <a:pathLst>
                <a:path w="10952" h="6655" extrusionOk="0">
                  <a:moveTo>
                    <a:pt x="9053" y="0"/>
                  </a:moveTo>
                  <a:lnTo>
                    <a:pt x="9053" y="0"/>
                  </a:lnTo>
                  <a:cubicBezTo>
                    <a:pt x="6815" y="80"/>
                    <a:pt x="1080" y="640"/>
                    <a:pt x="780" y="1499"/>
                  </a:cubicBezTo>
                  <a:cubicBezTo>
                    <a:pt x="1" y="3737"/>
                    <a:pt x="2419" y="6574"/>
                    <a:pt x="2419" y="6574"/>
                  </a:cubicBezTo>
                  <a:lnTo>
                    <a:pt x="10951" y="6654"/>
                  </a:lnTo>
                  <a:cubicBezTo>
                    <a:pt x="9412" y="5675"/>
                    <a:pt x="7834" y="4936"/>
                    <a:pt x="7854" y="2598"/>
                  </a:cubicBezTo>
                  <a:cubicBezTo>
                    <a:pt x="7854" y="1599"/>
                    <a:pt x="8293" y="640"/>
                    <a:pt x="90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4"/>
            <p:cNvSpPr/>
            <p:nvPr/>
          </p:nvSpPr>
          <p:spPr>
            <a:xfrm>
              <a:off x="1396700" y="4236800"/>
              <a:ext cx="214825" cy="105425"/>
            </a:xfrm>
            <a:custGeom>
              <a:avLst/>
              <a:gdLst/>
              <a:ahLst/>
              <a:cxnLst/>
              <a:rect l="l" t="t" r="r" b="b"/>
              <a:pathLst>
                <a:path w="8593" h="4217" extrusionOk="0">
                  <a:moveTo>
                    <a:pt x="8593" y="0"/>
                  </a:moveTo>
                  <a:lnTo>
                    <a:pt x="8593" y="0"/>
                  </a:lnTo>
                  <a:cubicBezTo>
                    <a:pt x="6335" y="80"/>
                    <a:pt x="620" y="620"/>
                    <a:pt x="320" y="1499"/>
                  </a:cubicBezTo>
                  <a:cubicBezTo>
                    <a:pt x="1" y="2378"/>
                    <a:pt x="200" y="3357"/>
                    <a:pt x="540" y="4217"/>
                  </a:cubicBezTo>
                  <a:cubicBezTo>
                    <a:pt x="1499" y="4217"/>
                    <a:pt x="2458" y="4197"/>
                    <a:pt x="3417" y="4097"/>
                  </a:cubicBezTo>
                  <a:cubicBezTo>
                    <a:pt x="4776" y="3957"/>
                    <a:pt x="6135" y="3717"/>
                    <a:pt x="7454" y="3337"/>
                  </a:cubicBezTo>
                  <a:cubicBezTo>
                    <a:pt x="7414" y="3098"/>
                    <a:pt x="7394" y="2858"/>
                    <a:pt x="7394" y="2618"/>
                  </a:cubicBezTo>
                  <a:cubicBezTo>
                    <a:pt x="7394" y="1619"/>
                    <a:pt x="7833" y="660"/>
                    <a:pt x="85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4"/>
            <p:cNvSpPr/>
            <p:nvPr/>
          </p:nvSpPr>
          <p:spPr>
            <a:xfrm>
              <a:off x="1368225" y="4240775"/>
              <a:ext cx="164875" cy="186375"/>
            </a:xfrm>
            <a:custGeom>
              <a:avLst/>
              <a:gdLst/>
              <a:ahLst/>
              <a:cxnLst/>
              <a:rect l="l" t="t" r="r" b="b"/>
              <a:pathLst>
                <a:path w="6595" h="7455" extrusionOk="0">
                  <a:moveTo>
                    <a:pt x="2902" y="0"/>
                  </a:moveTo>
                  <a:cubicBezTo>
                    <a:pt x="2894" y="0"/>
                    <a:pt x="2886" y="1"/>
                    <a:pt x="2878" y="1"/>
                  </a:cubicBezTo>
                  <a:cubicBezTo>
                    <a:pt x="2398" y="41"/>
                    <a:pt x="1819" y="81"/>
                    <a:pt x="1219" y="141"/>
                  </a:cubicBezTo>
                  <a:cubicBezTo>
                    <a:pt x="1060" y="161"/>
                    <a:pt x="900" y="281"/>
                    <a:pt x="860" y="441"/>
                  </a:cubicBezTo>
                  <a:cubicBezTo>
                    <a:pt x="1" y="3218"/>
                    <a:pt x="1140" y="6096"/>
                    <a:pt x="4197" y="7435"/>
                  </a:cubicBezTo>
                  <a:lnTo>
                    <a:pt x="6595" y="7454"/>
                  </a:lnTo>
                  <a:cubicBezTo>
                    <a:pt x="4876" y="6375"/>
                    <a:pt x="3158" y="5556"/>
                    <a:pt x="2778" y="2919"/>
                  </a:cubicBezTo>
                  <a:cubicBezTo>
                    <a:pt x="2618" y="2059"/>
                    <a:pt x="2758" y="1180"/>
                    <a:pt x="3178" y="421"/>
                  </a:cubicBezTo>
                  <a:cubicBezTo>
                    <a:pt x="3274" y="248"/>
                    <a:pt x="3111" y="0"/>
                    <a:pt x="29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4"/>
            <p:cNvSpPr/>
            <p:nvPr/>
          </p:nvSpPr>
          <p:spPr>
            <a:xfrm>
              <a:off x="1379225" y="4272275"/>
              <a:ext cx="100425" cy="118400"/>
            </a:xfrm>
            <a:custGeom>
              <a:avLst/>
              <a:gdLst/>
              <a:ahLst/>
              <a:cxnLst/>
              <a:rect l="l" t="t" r="r" b="b"/>
              <a:pathLst>
                <a:path w="4017" h="4736" extrusionOk="0">
                  <a:moveTo>
                    <a:pt x="220" y="0"/>
                  </a:moveTo>
                  <a:cubicBezTo>
                    <a:pt x="0" y="1219"/>
                    <a:pt x="220" y="2478"/>
                    <a:pt x="799" y="3577"/>
                  </a:cubicBezTo>
                  <a:cubicBezTo>
                    <a:pt x="939" y="3637"/>
                    <a:pt x="1079" y="3697"/>
                    <a:pt x="1239" y="3777"/>
                  </a:cubicBezTo>
                  <a:cubicBezTo>
                    <a:pt x="2118" y="4196"/>
                    <a:pt x="3057" y="4516"/>
                    <a:pt x="4017" y="4736"/>
                  </a:cubicBezTo>
                  <a:cubicBezTo>
                    <a:pt x="3077" y="3977"/>
                    <a:pt x="2478" y="2858"/>
                    <a:pt x="2338" y="1659"/>
                  </a:cubicBezTo>
                  <a:cubicBezTo>
                    <a:pt x="2278" y="1339"/>
                    <a:pt x="2278" y="1019"/>
                    <a:pt x="2298" y="699"/>
                  </a:cubicBezTo>
                  <a:cubicBezTo>
                    <a:pt x="1619" y="400"/>
                    <a:pt x="919" y="180"/>
                    <a:pt x="2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4"/>
            <p:cNvSpPr/>
            <p:nvPr/>
          </p:nvSpPr>
          <p:spPr>
            <a:xfrm>
              <a:off x="1406200" y="4240775"/>
              <a:ext cx="126900" cy="186375"/>
            </a:xfrm>
            <a:custGeom>
              <a:avLst/>
              <a:gdLst/>
              <a:ahLst/>
              <a:cxnLst/>
              <a:rect l="l" t="t" r="r" b="b"/>
              <a:pathLst>
                <a:path w="5076" h="7455" extrusionOk="0">
                  <a:moveTo>
                    <a:pt x="1401" y="0"/>
                  </a:moveTo>
                  <a:cubicBezTo>
                    <a:pt x="1394" y="0"/>
                    <a:pt x="1386" y="1"/>
                    <a:pt x="1379" y="1"/>
                  </a:cubicBezTo>
                  <a:lnTo>
                    <a:pt x="919" y="41"/>
                  </a:lnTo>
                  <a:cubicBezTo>
                    <a:pt x="0" y="2959"/>
                    <a:pt x="1139" y="6036"/>
                    <a:pt x="4236" y="7435"/>
                  </a:cubicBezTo>
                  <a:lnTo>
                    <a:pt x="5076" y="7454"/>
                  </a:lnTo>
                  <a:cubicBezTo>
                    <a:pt x="3357" y="6355"/>
                    <a:pt x="1659" y="5536"/>
                    <a:pt x="1259" y="2919"/>
                  </a:cubicBezTo>
                  <a:cubicBezTo>
                    <a:pt x="1099" y="2059"/>
                    <a:pt x="1259" y="1180"/>
                    <a:pt x="1679" y="421"/>
                  </a:cubicBezTo>
                  <a:cubicBezTo>
                    <a:pt x="1775" y="248"/>
                    <a:pt x="1593" y="0"/>
                    <a:pt x="14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4"/>
            <p:cNvSpPr/>
            <p:nvPr/>
          </p:nvSpPr>
          <p:spPr>
            <a:xfrm>
              <a:off x="1521100" y="4224300"/>
              <a:ext cx="139375" cy="179375"/>
            </a:xfrm>
            <a:custGeom>
              <a:avLst/>
              <a:gdLst/>
              <a:ahLst/>
              <a:cxnLst/>
              <a:rect l="l" t="t" r="r" b="b"/>
              <a:pathLst>
                <a:path w="5575" h="7175" extrusionOk="0">
                  <a:moveTo>
                    <a:pt x="3657" y="1"/>
                  </a:moveTo>
                  <a:cubicBezTo>
                    <a:pt x="3157" y="41"/>
                    <a:pt x="2578" y="81"/>
                    <a:pt x="1958" y="141"/>
                  </a:cubicBezTo>
                  <a:cubicBezTo>
                    <a:pt x="1778" y="161"/>
                    <a:pt x="1599" y="261"/>
                    <a:pt x="1519" y="420"/>
                  </a:cubicBezTo>
                  <a:cubicBezTo>
                    <a:pt x="0" y="3098"/>
                    <a:pt x="440" y="5856"/>
                    <a:pt x="3177" y="7154"/>
                  </a:cubicBezTo>
                  <a:lnTo>
                    <a:pt x="5575" y="7174"/>
                  </a:lnTo>
                  <a:cubicBezTo>
                    <a:pt x="4116" y="6135"/>
                    <a:pt x="2618" y="5336"/>
                    <a:pt x="2857" y="2798"/>
                  </a:cubicBezTo>
                  <a:cubicBezTo>
                    <a:pt x="2917" y="1919"/>
                    <a:pt x="3277" y="1080"/>
                    <a:pt x="3857" y="400"/>
                  </a:cubicBezTo>
                  <a:cubicBezTo>
                    <a:pt x="3976" y="241"/>
                    <a:pt x="3857" y="1"/>
                    <a:pt x="36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4"/>
            <p:cNvSpPr/>
            <p:nvPr/>
          </p:nvSpPr>
          <p:spPr>
            <a:xfrm>
              <a:off x="1535575" y="4270775"/>
              <a:ext cx="77450" cy="94925"/>
            </a:xfrm>
            <a:custGeom>
              <a:avLst/>
              <a:gdLst/>
              <a:ahLst/>
              <a:cxnLst/>
              <a:rect l="l" t="t" r="r" b="b"/>
              <a:pathLst>
                <a:path w="3098" h="3797" extrusionOk="0">
                  <a:moveTo>
                    <a:pt x="320" y="0"/>
                  </a:moveTo>
                  <a:cubicBezTo>
                    <a:pt x="1" y="939"/>
                    <a:pt x="1" y="1938"/>
                    <a:pt x="300" y="2878"/>
                  </a:cubicBezTo>
                  <a:cubicBezTo>
                    <a:pt x="540" y="2997"/>
                    <a:pt x="780" y="3097"/>
                    <a:pt x="1020" y="3197"/>
                  </a:cubicBezTo>
                  <a:cubicBezTo>
                    <a:pt x="1699" y="3477"/>
                    <a:pt x="2398" y="3677"/>
                    <a:pt x="3098" y="3797"/>
                  </a:cubicBezTo>
                  <a:cubicBezTo>
                    <a:pt x="2518" y="3137"/>
                    <a:pt x="2139" y="2298"/>
                    <a:pt x="2278" y="939"/>
                  </a:cubicBezTo>
                  <a:cubicBezTo>
                    <a:pt x="2278" y="839"/>
                    <a:pt x="2298" y="739"/>
                    <a:pt x="2318" y="640"/>
                  </a:cubicBezTo>
                  <a:lnTo>
                    <a:pt x="2099" y="560"/>
                  </a:lnTo>
                  <a:cubicBezTo>
                    <a:pt x="1519" y="320"/>
                    <a:pt x="920" y="140"/>
                    <a:pt x="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4"/>
            <p:cNvSpPr/>
            <p:nvPr/>
          </p:nvSpPr>
          <p:spPr>
            <a:xfrm>
              <a:off x="1560050" y="4224300"/>
              <a:ext cx="99925" cy="178875"/>
            </a:xfrm>
            <a:custGeom>
              <a:avLst/>
              <a:gdLst/>
              <a:ahLst/>
              <a:cxnLst/>
              <a:rect l="l" t="t" r="r" b="b"/>
              <a:pathLst>
                <a:path w="3997" h="7155" extrusionOk="0">
                  <a:moveTo>
                    <a:pt x="2099" y="1"/>
                  </a:moveTo>
                  <a:lnTo>
                    <a:pt x="1619" y="41"/>
                  </a:lnTo>
                  <a:cubicBezTo>
                    <a:pt x="1" y="2838"/>
                    <a:pt x="420" y="5776"/>
                    <a:pt x="3178" y="7154"/>
                  </a:cubicBezTo>
                  <a:lnTo>
                    <a:pt x="3997" y="7154"/>
                  </a:lnTo>
                  <a:cubicBezTo>
                    <a:pt x="2538" y="6115"/>
                    <a:pt x="1060" y="5316"/>
                    <a:pt x="1299" y="2798"/>
                  </a:cubicBezTo>
                  <a:cubicBezTo>
                    <a:pt x="1359" y="1919"/>
                    <a:pt x="1719" y="1080"/>
                    <a:pt x="2299" y="400"/>
                  </a:cubicBezTo>
                  <a:cubicBezTo>
                    <a:pt x="2418" y="241"/>
                    <a:pt x="2299" y="1"/>
                    <a:pt x="20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4"/>
            <p:cNvSpPr/>
            <p:nvPr/>
          </p:nvSpPr>
          <p:spPr>
            <a:xfrm>
              <a:off x="1602525" y="4259775"/>
              <a:ext cx="181850" cy="116125"/>
            </a:xfrm>
            <a:custGeom>
              <a:avLst/>
              <a:gdLst/>
              <a:ahLst/>
              <a:cxnLst/>
              <a:rect l="l" t="t" r="r" b="b"/>
              <a:pathLst>
                <a:path w="7274" h="4645" extrusionOk="0">
                  <a:moveTo>
                    <a:pt x="1719" y="1"/>
                  </a:moveTo>
                  <a:cubicBezTo>
                    <a:pt x="859" y="61"/>
                    <a:pt x="200" y="720"/>
                    <a:pt x="140" y="1579"/>
                  </a:cubicBezTo>
                  <a:cubicBezTo>
                    <a:pt x="0" y="2598"/>
                    <a:pt x="1459" y="4057"/>
                    <a:pt x="2038" y="4437"/>
                  </a:cubicBezTo>
                  <a:cubicBezTo>
                    <a:pt x="2270" y="4596"/>
                    <a:pt x="3154" y="4644"/>
                    <a:pt x="4131" y="4644"/>
                  </a:cubicBezTo>
                  <a:cubicBezTo>
                    <a:pt x="5597" y="4644"/>
                    <a:pt x="7273" y="4536"/>
                    <a:pt x="7273" y="4536"/>
                  </a:cubicBezTo>
                  <a:lnTo>
                    <a:pt x="7134" y="700"/>
                  </a:lnTo>
                  <a:cubicBezTo>
                    <a:pt x="5775" y="420"/>
                    <a:pt x="2238" y="1"/>
                    <a:pt x="1719" y="1"/>
                  </a:cubicBezTo>
                  <a:close/>
                </a:path>
              </a:pathLst>
            </a:custGeom>
            <a:solidFill>
              <a:srgbClr val="D6C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4"/>
            <p:cNvSpPr/>
            <p:nvPr/>
          </p:nvSpPr>
          <p:spPr>
            <a:xfrm>
              <a:off x="1657475" y="4332700"/>
              <a:ext cx="126400" cy="24025"/>
            </a:xfrm>
            <a:custGeom>
              <a:avLst/>
              <a:gdLst/>
              <a:ahLst/>
              <a:cxnLst/>
              <a:rect l="l" t="t" r="r" b="b"/>
              <a:pathLst>
                <a:path w="5056" h="961" extrusionOk="0">
                  <a:moveTo>
                    <a:pt x="0" y="1"/>
                  </a:moveTo>
                  <a:lnTo>
                    <a:pt x="5055" y="960"/>
                  </a:lnTo>
                  <a:lnTo>
                    <a:pt x="5016" y="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B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4"/>
            <p:cNvSpPr/>
            <p:nvPr/>
          </p:nvSpPr>
          <p:spPr>
            <a:xfrm>
              <a:off x="1605500" y="4259775"/>
              <a:ext cx="175875" cy="43475"/>
            </a:xfrm>
            <a:custGeom>
              <a:avLst/>
              <a:gdLst/>
              <a:ahLst/>
              <a:cxnLst/>
              <a:rect l="l" t="t" r="r" b="b"/>
              <a:pathLst>
                <a:path w="7035" h="1739" extrusionOk="0">
                  <a:moveTo>
                    <a:pt x="1600" y="1"/>
                  </a:moveTo>
                  <a:cubicBezTo>
                    <a:pt x="740" y="61"/>
                    <a:pt x="81" y="720"/>
                    <a:pt x="21" y="1579"/>
                  </a:cubicBezTo>
                  <a:cubicBezTo>
                    <a:pt x="1" y="1619"/>
                    <a:pt x="1" y="1679"/>
                    <a:pt x="21" y="1739"/>
                  </a:cubicBezTo>
                  <a:cubicBezTo>
                    <a:pt x="361" y="1239"/>
                    <a:pt x="900" y="920"/>
                    <a:pt x="1500" y="860"/>
                  </a:cubicBezTo>
                  <a:cubicBezTo>
                    <a:pt x="1557" y="856"/>
                    <a:pt x="1643" y="854"/>
                    <a:pt x="1753" y="854"/>
                  </a:cubicBezTo>
                  <a:cubicBezTo>
                    <a:pt x="2691" y="854"/>
                    <a:pt x="5390" y="997"/>
                    <a:pt x="7035" y="1140"/>
                  </a:cubicBezTo>
                  <a:lnTo>
                    <a:pt x="7015" y="700"/>
                  </a:lnTo>
                  <a:cubicBezTo>
                    <a:pt x="5656" y="420"/>
                    <a:pt x="2119" y="1"/>
                    <a:pt x="1600" y="1"/>
                  </a:cubicBezTo>
                  <a:close/>
                </a:path>
              </a:pathLst>
            </a:custGeom>
            <a:solidFill>
              <a:srgbClr val="C9B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4"/>
            <p:cNvSpPr/>
            <p:nvPr/>
          </p:nvSpPr>
          <p:spPr>
            <a:xfrm>
              <a:off x="1685450" y="4302250"/>
              <a:ext cx="96925" cy="12000"/>
            </a:xfrm>
            <a:custGeom>
              <a:avLst/>
              <a:gdLst/>
              <a:ahLst/>
              <a:cxnLst/>
              <a:rect l="l" t="t" r="r" b="b"/>
              <a:pathLst>
                <a:path w="3877" h="480" extrusionOk="0">
                  <a:moveTo>
                    <a:pt x="0" y="0"/>
                  </a:moveTo>
                  <a:lnTo>
                    <a:pt x="3877" y="480"/>
                  </a:lnTo>
                  <a:lnTo>
                    <a:pt x="3877" y="480"/>
                  </a:lnTo>
                  <a:lnTo>
                    <a:pt x="3857" y="1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9B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4"/>
            <p:cNvSpPr/>
            <p:nvPr/>
          </p:nvSpPr>
          <p:spPr>
            <a:xfrm>
              <a:off x="1767375" y="4334100"/>
              <a:ext cx="340200" cy="63075"/>
            </a:xfrm>
            <a:custGeom>
              <a:avLst/>
              <a:gdLst/>
              <a:ahLst/>
              <a:cxnLst/>
              <a:rect l="l" t="t" r="r" b="b"/>
              <a:pathLst>
                <a:path w="13608" h="2523" extrusionOk="0">
                  <a:moveTo>
                    <a:pt x="3337" y="1"/>
                  </a:moveTo>
                  <a:cubicBezTo>
                    <a:pt x="2160" y="1"/>
                    <a:pt x="1012" y="162"/>
                    <a:pt x="0" y="644"/>
                  </a:cubicBezTo>
                  <a:lnTo>
                    <a:pt x="13608" y="2523"/>
                  </a:lnTo>
                  <a:cubicBezTo>
                    <a:pt x="13608" y="2523"/>
                    <a:pt x="11649" y="764"/>
                    <a:pt x="9671" y="664"/>
                  </a:cubicBezTo>
                  <a:cubicBezTo>
                    <a:pt x="7929" y="586"/>
                    <a:pt x="5578" y="1"/>
                    <a:pt x="3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4"/>
            <p:cNvSpPr/>
            <p:nvPr/>
          </p:nvSpPr>
          <p:spPr>
            <a:xfrm>
              <a:off x="1875275" y="4341700"/>
              <a:ext cx="533025" cy="82450"/>
            </a:xfrm>
            <a:custGeom>
              <a:avLst/>
              <a:gdLst/>
              <a:ahLst/>
              <a:cxnLst/>
              <a:rect l="l" t="t" r="r" b="b"/>
              <a:pathLst>
                <a:path w="21321" h="3298" extrusionOk="0">
                  <a:moveTo>
                    <a:pt x="15701" y="0"/>
                  </a:moveTo>
                  <a:cubicBezTo>
                    <a:pt x="13991" y="0"/>
                    <a:pt x="11347" y="1127"/>
                    <a:pt x="6464" y="1127"/>
                  </a:cubicBezTo>
                  <a:cubicBezTo>
                    <a:pt x="4644" y="1127"/>
                    <a:pt x="2511" y="970"/>
                    <a:pt x="0" y="540"/>
                  </a:cubicBezTo>
                  <a:lnTo>
                    <a:pt x="0" y="540"/>
                  </a:lnTo>
                  <a:lnTo>
                    <a:pt x="1099" y="2378"/>
                  </a:lnTo>
                  <a:lnTo>
                    <a:pt x="17344" y="3298"/>
                  </a:lnTo>
                  <a:lnTo>
                    <a:pt x="21321" y="580"/>
                  </a:lnTo>
                  <a:cubicBezTo>
                    <a:pt x="19482" y="280"/>
                    <a:pt x="17624" y="101"/>
                    <a:pt x="15766" y="1"/>
                  </a:cubicBezTo>
                  <a:cubicBezTo>
                    <a:pt x="15745" y="0"/>
                    <a:pt x="15723" y="0"/>
                    <a:pt x="15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4"/>
            <p:cNvSpPr/>
            <p:nvPr/>
          </p:nvSpPr>
          <p:spPr>
            <a:xfrm>
              <a:off x="1892275" y="4161350"/>
              <a:ext cx="388050" cy="239850"/>
            </a:xfrm>
            <a:custGeom>
              <a:avLst/>
              <a:gdLst/>
              <a:ahLst/>
              <a:cxnLst/>
              <a:rect l="l" t="t" r="r" b="b"/>
              <a:pathLst>
                <a:path w="15522" h="9594" extrusionOk="0">
                  <a:moveTo>
                    <a:pt x="7456" y="0"/>
                  </a:moveTo>
                  <a:cubicBezTo>
                    <a:pt x="0" y="0"/>
                    <a:pt x="79" y="9513"/>
                    <a:pt x="7752" y="9592"/>
                  </a:cubicBezTo>
                  <a:cubicBezTo>
                    <a:pt x="7793" y="9593"/>
                    <a:pt x="7833" y="9593"/>
                    <a:pt x="7872" y="9593"/>
                  </a:cubicBezTo>
                  <a:cubicBezTo>
                    <a:pt x="15521" y="9593"/>
                    <a:pt x="15107" y="81"/>
                    <a:pt x="7573" y="1"/>
                  </a:cubicBezTo>
                  <a:cubicBezTo>
                    <a:pt x="7533" y="1"/>
                    <a:pt x="7495" y="0"/>
                    <a:pt x="7456" y="0"/>
                  </a:cubicBezTo>
                  <a:close/>
                </a:path>
              </a:pathLst>
            </a:custGeom>
            <a:solidFill>
              <a:srgbClr val="92D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4"/>
            <p:cNvSpPr/>
            <p:nvPr/>
          </p:nvSpPr>
          <p:spPr>
            <a:xfrm>
              <a:off x="1896750" y="4175350"/>
              <a:ext cx="319225" cy="225850"/>
            </a:xfrm>
            <a:custGeom>
              <a:avLst/>
              <a:gdLst/>
              <a:ahLst/>
              <a:cxnLst/>
              <a:rect l="l" t="t" r="r" b="b"/>
              <a:pathLst>
                <a:path w="12769" h="9034" extrusionOk="0">
                  <a:moveTo>
                    <a:pt x="4476" y="1"/>
                  </a:moveTo>
                  <a:cubicBezTo>
                    <a:pt x="0" y="2039"/>
                    <a:pt x="1019" y="8972"/>
                    <a:pt x="7573" y="9032"/>
                  </a:cubicBezTo>
                  <a:cubicBezTo>
                    <a:pt x="7619" y="9033"/>
                    <a:pt x="7665" y="9033"/>
                    <a:pt x="7711" y="9033"/>
                  </a:cubicBezTo>
                  <a:cubicBezTo>
                    <a:pt x="10329" y="9033"/>
                    <a:pt x="12003" y="7908"/>
                    <a:pt x="12769" y="6415"/>
                  </a:cubicBezTo>
                  <a:lnTo>
                    <a:pt x="12769" y="6415"/>
                  </a:lnTo>
                  <a:cubicBezTo>
                    <a:pt x="11959" y="7379"/>
                    <a:pt x="10590" y="7916"/>
                    <a:pt x="8770" y="7916"/>
                  </a:cubicBezTo>
                  <a:cubicBezTo>
                    <a:pt x="8705" y="7916"/>
                    <a:pt x="8639" y="7915"/>
                    <a:pt x="8573" y="7913"/>
                  </a:cubicBezTo>
                  <a:cubicBezTo>
                    <a:pt x="3317" y="7854"/>
                    <a:pt x="1979" y="2698"/>
                    <a:pt x="4476" y="1"/>
                  </a:cubicBezTo>
                  <a:close/>
                </a:path>
              </a:pathLst>
            </a:custGeom>
            <a:solidFill>
              <a:srgbClr val="78B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4"/>
            <p:cNvSpPr/>
            <p:nvPr/>
          </p:nvSpPr>
          <p:spPr>
            <a:xfrm>
              <a:off x="1903250" y="4167850"/>
              <a:ext cx="366100" cy="226850"/>
            </a:xfrm>
            <a:custGeom>
              <a:avLst/>
              <a:gdLst/>
              <a:ahLst/>
              <a:cxnLst/>
              <a:rect l="l" t="t" r="r" b="b"/>
              <a:pathLst>
                <a:path w="14644" h="9074" extrusionOk="0">
                  <a:moveTo>
                    <a:pt x="7040" y="0"/>
                  </a:moveTo>
                  <a:cubicBezTo>
                    <a:pt x="1" y="0"/>
                    <a:pt x="72" y="8993"/>
                    <a:pt x="7313" y="9073"/>
                  </a:cubicBezTo>
                  <a:cubicBezTo>
                    <a:pt x="7346" y="9073"/>
                    <a:pt x="7378" y="9073"/>
                    <a:pt x="7410" y="9073"/>
                  </a:cubicBezTo>
                  <a:cubicBezTo>
                    <a:pt x="14644" y="9073"/>
                    <a:pt x="14256" y="80"/>
                    <a:pt x="7134" y="1"/>
                  </a:cubicBezTo>
                  <a:cubicBezTo>
                    <a:pt x="7102" y="1"/>
                    <a:pt x="7071" y="0"/>
                    <a:pt x="70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4"/>
            <p:cNvSpPr/>
            <p:nvPr/>
          </p:nvSpPr>
          <p:spPr>
            <a:xfrm>
              <a:off x="2062600" y="4176475"/>
              <a:ext cx="158375" cy="122625"/>
            </a:xfrm>
            <a:custGeom>
              <a:avLst/>
              <a:gdLst/>
              <a:ahLst/>
              <a:cxnLst/>
              <a:rect l="l" t="t" r="r" b="b"/>
              <a:pathLst>
                <a:path w="6335" h="4905" extrusionOk="0">
                  <a:moveTo>
                    <a:pt x="852" y="1"/>
                  </a:moveTo>
                  <a:cubicBezTo>
                    <a:pt x="705" y="1"/>
                    <a:pt x="560" y="6"/>
                    <a:pt x="420" y="16"/>
                  </a:cubicBezTo>
                  <a:cubicBezTo>
                    <a:pt x="0" y="2194"/>
                    <a:pt x="1499" y="4711"/>
                    <a:pt x="5056" y="4891"/>
                  </a:cubicBezTo>
                  <a:cubicBezTo>
                    <a:pt x="5180" y="4899"/>
                    <a:pt x="5304" y="4904"/>
                    <a:pt x="5428" y="4904"/>
                  </a:cubicBezTo>
                  <a:cubicBezTo>
                    <a:pt x="5604" y="4904"/>
                    <a:pt x="5779" y="4895"/>
                    <a:pt x="5955" y="4871"/>
                  </a:cubicBezTo>
                  <a:cubicBezTo>
                    <a:pt x="6335" y="2713"/>
                    <a:pt x="4756" y="175"/>
                    <a:pt x="1299" y="16"/>
                  </a:cubicBezTo>
                  <a:cubicBezTo>
                    <a:pt x="1149" y="6"/>
                    <a:pt x="999" y="1"/>
                    <a:pt x="852" y="1"/>
                  </a:cubicBezTo>
                  <a:close/>
                </a:path>
              </a:pathLst>
            </a:custGeom>
            <a:solidFill>
              <a:srgbClr val="E5DFCF">
                <a:alpha val="21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4"/>
            <p:cNvSpPr/>
            <p:nvPr/>
          </p:nvSpPr>
          <p:spPr>
            <a:xfrm>
              <a:off x="1963175" y="4297375"/>
              <a:ext cx="85450" cy="67825"/>
            </a:xfrm>
            <a:custGeom>
              <a:avLst/>
              <a:gdLst/>
              <a:ahLst/>
              <a:cxnLst/>
              <a:rect l="l" t="t" r="r" b="b"/>
              <a:pathLst>
                <a:path w="3418" h="2713" extrusionOk="0">
                  <a:moveTo>
                    <a:pt x="443" y="0"/>
                  </a:moveTo>
                  <a:cubicBezTo>
                    <a:pt x="361" y="0"/>
                    <a:pt x="281" y="5"/>
                    <a:pt x="201" y="15"/>
                  </a:cubicBezTo>
                  <a:cubicBezTo>
                    <a:pt x="1" y="1214"/>
                    <a:pt x="840" y="2613"/>
                    <a:pt x="2718" y="2713"/>
                  </a:cubicBezTo>
                  <a:lnTo>
                    <a:pt x="3198" y="2713"/>
                  </a:lnTo>
                  <a:cubicBezTo>
                    <a:pt x="3418" y="1514"/>
                    <a:pt x="2619" y="115"/>
                    <a:pt x="700" y="15"/>
                  </a:cubicBezTo>
                  <a:cubicBezTo>
                    <a:pt x="610" y="5"/>
                    <a:pt x="525" y="0"/>
                    <a:pt x="443" y="0"/>
                  </a:cubicBezTo>
                  <a:close/>
                </a:path>
              </a:pathLst>
            </a:custGeom>
            <a:solidFill>
              <a:srgbClr val="E5DFCF">
                <a:alpha val="21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4"/>
            <p:cNvSpPr/>
            <p:nvPr/>
          </p:nvSpPr>
          <p:spPr>
            <a:xfrm>
              <a:off x="1961700" y="4259275"/>
              <a:ext cx="33475" cy="34500"/>
            </a:xfrm>
            <a:custGeom>
              <a:avLst/>
              <a:gdLst/>
              <a:ahLst/>
              <a:cxnLst/>
              <a:rect l="l" t="t" r="r" b="b"/>
              <a:pathLst>
                <a:path w="1339" h="1380" extrusionOk="0">
                  <a:moveTo>
                    <a:pt x="220" y="1"/>
                  </a:moveTo>
                  <a:cubicBezTo>
                    <a:pt x="0" y="440"/>
                    <a:pt x="180" y="1080"/>
                    <a:pt x="939" y="1319"/>
                  </a:cubicBezTo>
                  <a:cubicBezTo>
                    <a:pt x="999" y="1339"/>
                    <a:pt x="1059" y="1359"/>
                    <a:pt x="1119" y="1379"/>
                  </a:cubicBezTo>
                  <a:cubicBezTo>
                    <a:pt x="1339" y="920"/>
                    <a:pt x="1139" y="260"/>
                    <a:pt x="420" y="41"/>
                  </a:cubicBezTo>
                  <a:cubicBezTo>
                    <a:pt x="360" y="21"/>
                    <a:pt x="280" y="1"/>
                    <a:pt x="220" y="1"/>
                  </a:cubicBezTo>
                  <a:close/>
                </a:path>
              </a:pathLst>
            </a:custGeom>
            <a:solidFill>
              <a:srgbClr val="E5DFCF">
                <a:alpha val="21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4"/>
            <p:cNvSpPr/>
            <p:nvPr/>
          </p:nvSpPr>
          <p:spPr>
            <a:xfrm>
              <a:off x="2028125" y="4178350"/>
              <a:ext cx="34000" cy="27000"/>
            </a:xfrm>
            <a:custGeom>
              <a:avLst/>
              <a:gdLst/>
              <a:ahLst/>
              <a:cxnLst/>
              <a:rect l="l" t="t" r="r" b="b"/>
              <a:pathLst>
                <a:path w="1360" h="1080" extrusionOk="0">
                  <a:moveTo>
                    <a:pt x="1279" y="1"/>
                  </a:moveTo>
                  <a:lnTo>
                    <a:pt x="1279" y="1"/>
                  </a:lnTo>
                  <a:cubicBezTo>
                    <a:pt x="860" y="40"/>
                    <a:pt x="440" y="120"/>
                    <a:pt x="21" y="240"/>
                  </a:cubicBezTo>
                  <a:cubicBezTo>
                    <a:pt x="1" y="520"/>
                    <a:pt x="140" y="820"/>
                    <a:pt x="400" y="960"/>
                  </a:cubicBezTo>
                  <a:cubicBezTo>
                    <a:pt x="460" y="1000"/>
                    <a:pt x="520" y="1040"/>
                    <a:pt x="580" y="1080"/>
                  </a:cubicBezTo>
                  <a:cubicBezTo>
                    <a:pt x="1060" y="820"/>
                    <a:pt x="1359" y="400"/>
                    <a:pt x="1279" y="1"/>
                  </a:cubicBezTo>
                  <a:close/>
                </a:path>
              </a:pathLst>
            </a:custGeom>
            <a:solidFill>
              <a:srgbClr val="E5DFCF">
                <a:alpha val="21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4"/>
            <p:cNvSpPr/>
            <p:nvPr/>
          </p:nvSpPr>
          <p:spPr>
            <a:xfrm>
              <a:off x="1716775" y="4341800"/>
              <a:ext cx="780800" cy="78200"/>
            </a:xfrm>
            <a:custGeom>
              <a:avLst/>
              <a:gdLst/>
              <a:ahLst/>
              <a:cxnLst/>
              <a:rect l="l" t="t" r="r" b="b"/>
              <a:pathLst>
                <a:path w="31232" h="3128" extrusionOk="0">
                  <a:moveTo>
                    <a:pt x="4152" y="1"/>
                  </a:moveTo>
                  <a:cubicBezTo>
                    <a:pt x="1305" y="1"/>
                    <a:pt x="0" y="1446"/>
                    <a:pt x="1245" y="2574"/>
                  </a:cubicBezTo>
                  <a:cubicBezTo>
                    <a:pt x="1245" y="2574"/>
                    <a:pt x="12301" y="3128"/>
                    <a:pt x="20913" y="3128"/>
                  </a:cubicBezTo>
                  <a:cubicBezTo>
                    <a:pt x="26280" y="3128"/>
                    <a:pt x="30698" y="2913"/>
                    <a:pt x="30898" y="2215"/>
                  </a:cubicBezTo>
                  <a:cubicBezTo>
                    <a:pt x="31232" y="1059"/>
                    <a:pt x="29858" y="341"/>
                    <a:pt x="27772" y="341"/>
                  </a:cubicBezTo>
                  <a:cubicBezTo>
                    <a:pt x="26612" y="341"/>
                    <a:pt x="25233" y="563"/>
                    <a:pt x="23804" y="1056"/>
                  </a:cubicBezTo>
                  <a:cubicBezTo>
                    <a:pt x="22606" y="1469"/>
                    <a:pt x="20903" y="1629"/>
                    <a:pt x="18995" y="1629"/>
                  </a:cubicBezTo>
                  <a:cubicBezTo>
                    <a:pt x="14538" y="1629"/>
                    <a:pt x="8962" y="756"/>
                    <a:pt x="6080" y="196"/>
                  </a:cubicBezTo>
                  <a:cubicBezTo>
                    <a:pt x="5379" y="61"/>
                    <a:pt x="4733" y="1"/>
                    <a:pt x="4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4"/>
            <p:cNvSpPr/>
            <p:nvPr/>
          </p:nvSpPr>
          <p:spPr>
            <a:xfrm>
              <a:off x="1813825" y="4374675"/>
              <a:ext cx="293750" cy="50975"/>
            </a:xfrm>
            <a:custGeom>
              <a:avLst/>
              <a:gdLst/>
              <a:ahLst/>
              <a:cxnLst/>
              <a:rect l="l" t="t" r="r" b="b"/>
              <a:pathLst>
                <a:path w="11750" h="2039" extrusionOk="0">
                  <a:moveTo>
                    <a:pt x="6716" y="0"/>
                  </a:moveTo>
                  <a:cubicBezTo>
                    <a:pt x="5407" y="0"/>
                    <a:pt x="0" y="980"/>
                    <a:pt x="0" y="980"/>
                  </a:cubicBezTo>
                  <a:lnTo>
                    <a:pt x="11750" y="2039"/>
                  </a:lnTo>
                  <a:cubicBezTo>
                    <a:pt x="11750" y="2039"/>
                    <a:pt x="7953" y="40"/>
                    <a:pt x="6754" y="0"/>
                  </a:cubicBezTo>
                  <a:cubicBezTo>
                    <a:pt x="6742" y="0"/>
                    <a:pt x="6729" y="0"/>
                    <a:pt x="67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4"/>
            <p:cNvSpPr/>
            <p:nvPr/>
          </p:nvSpPr>
          <p:spPr>
            <a:xfrm>
              <a:off x="2527175" y="4479575"/>
              <a:ext cx="82450" cy="836775"/>
            </a:xfrm>
            <a:custGeom>
              <a:avLst/>
              <a:gdLst/>
              <a:ahLst/>
              <a:cxnLst/>
              <a:rect l="l" t="t" r="r" b="b"/>
              <a:pathLst>
                <a:path w="3298" h="33471" extrusionOk="0">
                  <a:moveTo>
                    <a:pt x="1839" y="1"/>
                  </a:moveTo>
                  <a:lnTo>
                    <a:pt x="0" y="580"/>
                  </a:lnTo>
                  <a:lnTo>
                    <a:pt x="480" y="33470"/>
                  </a:lnTo>
                  <a:lnTo>
                    <a:pt x="3297" y="33470"/>
                  </a:lnTo>
                  <a:cubicBezTo>
                    <a:pt x="3297" y="33470"/>
                    <a:pt x="1839" y="480"/>
                    <a:pt x="1839" y="1"/>
                  </a:cubicBezTo>
                  <a:close/>
                </a:path>
              </a:pathLst>
            </a:custGeom>
            <a:solidFill>
              <a:srgbClr val="513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4"/>
            <p:cNvSpPr/>
            <p:nvPr/>
          </p:nvSpPr>
          <p:spPr>
            <a:xfrm>
              <a:off x="2173500" y="4479575"/>
              <a:ext cx="76450" cy="836775"/>
            </a:xfrm>
            <a:custGeom>
              <a:avLst/>
              <a:gdLst/>
              <a:ahLst/>
              <a:cxnLst/>
              <a:rect l="l" t="t" r="r" b="b"/>
              <a:pathLst>
                <a:path w="3058" h="33471" extrusionOk="0">
                  <a:moveTo>
                    <a:pt x="1699" y="1"/>
                  </a:moveTo>
                  <a:lnTo>
                    <a:pt x="0" y="580"/>
                  </a:lnTo>
                  <a:lnTo>
                    <a:pt x="440" y="33470"/>
                  </a:lnTo>
                  <a:lnTo>
                    <a:pt x="3058" y="33470"/>
                  </a:lnTo>
                  <a:cubicBezTo>
                    <a:pt x="3058" y="33470"/>
                    <a:pt x="1699" y="480"/>
                    <a:pt x="1699" y="1"/>
                  </a:cubicBezTo>
                  <a:close/>
                </a:path>
              </a:pathLst>
            </a:custGeom>
            <a:solidFill>
              <a:srgbClr val="513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4"/>
            <p:cNvSpPr/>
            <p:nvPr/>
          </p:nvSpPr>
          <p:spPr>
            <a:xfrm>
              <a:off x="1304275" y="4479575"/>
              <a:ext cx="65475" cy="836775"/>
            </a:xfrm>
            <a:custGeom>
              <a:avLst/>
              <a:gdLst/>
              <a:ahLst/>
              <a:cxnLst/>
              <a:rect l="l" t="t" r="r" b="b"/>
              <a:pathLst>
                <a:path w="2619" h="33471" extrusionOk="0">
                  <a:moveTo>
                    <a:pt x="1819" y="1"/>
                  </a:moveTo>
                  <a:lnTo>
                    <a:pt x="101" y="580"/>
                  </a:lnTo>
                  <a:lnTo>
                    <a:pt x="1" y="33470"/>
                  </a:lnTo>
                  <a:lnTo>
                    <a:pt x="2619" y="33470"/>
                  </a:lnTo>
                  <a:cubicBezTo>
                    <a:pt x="2619" y="33470"/>
                    <a:pt x="1819" y="480"/>
                    <a:pt x="1819" y="1"/>
                  </a:cubicBezTo>
                  <a:close/>
                </a:path>
              </a:pathLst>
            </a:custGeom>
            <a:solidFill>
              <a:srgbClr val="513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4"/>
            <p:cNvSpPr/>
            <p:nvPr/>
          </p:nvSpPr>
          <p:spPr>
            <a:xfrm>
              <a:off x="1579525" y="4474575"/>
              <a:ext cx="152900" cy="841775"/>
            </a:xfrm>
            <a:custGeom>
              <a:avLst/>
              <a:gdLst/>
              <a:ahLst/>
              <a:cxnLst/>
              <a:rect l="l" t="t" r="r" b="b"/>
              <a:pathLst>
                <a:path w="6116" h="33671" extrusionOk="0">
                  <a:moveTo>
                    <a:pt x="1659" y="1"/>
                  </a:moveTo>
                  <a:lnTo>
                    <a:pt x="1" y="600"/>
                  </a:lnTo>
                  <a:lnTo>
                    <a:pt x="3518" y="33670"/>
                  </a:lnTo>
                  <a:lnTo>
                    <a:pt x="6115" y="33670"/>
                  </a:lnTo>
                  <a:cubicBezTo>
                    <a:pt x="6115" y="33670"/>
                    <a:pt x="1699" y="500"/>
                    <a:pt x="1659" y="1"/>
                  </a:cubicBezTo>
                  <a:close/>
                </a:path>
              </a:pathLst>
            </a:custGeom>
            <a:solidFill>
              <a:srgbClr val="513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4"/>
            <p:cNvSpPr/>
            <p:nvPr/>
          </p:nvSpPr>
          <p:spPr>
            <a:xfrm>
              <a:off x="1337250" y="4513550"/>
              <a:ext cx="1214925" cy="67450"/>
            </a:xfrm>
            <a:custGeom>
              <a:avLst/>
              <a:gdLst/>
              <a:ahLst/>
              <a:cxnLst/>
              <a:rect l="l" t="t" r="r" b="b"/>
              <a:pathLst>
                <a:path w="48597" h="2698" extrusionOk="0">
                  <a:moveTo>
                    <a:pt x="1" y="0"/>
                  </a:moveTo>
                  <a:lnTo>
                    <a:pt x="1" y="2698"/>
                  </a:lnTo>
                  <a:lnTo>
                    <a:pt x="48597" y="2158"/>
                  </a:lnTo>
                  <a:lnTo>
                    <a:pt x="48597" y="0"/>
                  </a:lnTo>
                  <a:close/>
                </a:path>
              </a:pathLst>
            </a:custGeom>
            <a:solidFill>
              <a:srgbClr val="513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4"/>
            <p:cNvSpPr/>
            <p:nvPr/>
          </p:nvSpPr>
          <p:spPr>
            <a:xfrm>
              <a:off x="1648475" y="4552000"/>
              <a:ext cx="846750" cy="25525"/>
            </a:xfrm>
            <a:custGeom>
              <a:avLst/>
              <a:gdLst/>
              <a:ahLst/>
              <a:cxnLst/>
              <a:rect l="l" t="t" r="r" b="b"/>
              <a:pathLst>
                <a:path w="33870" h="1021" extrusionOk="0">
                  <a:moveTo>
                    <a:pt x="0" y="1"/>
                  </a:moveTo>
                  <a:lnTo>
                    <a:pt x="0" y="1020"/>
                  </a:lnTo>
                  <a:lnTo>
                    <a:pt x="33870" y="620"/>
                  </a:lnTo>
                  <a:lnTo>
                    <a:pt x="31212" y="1"/>
                  </a:ln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4"/>
            <p:cNvSpPr/>
            <p:nvPr/>
          </p:nvSpPr>
          <p:spPr>
            <a:xfrm>
              <a:off x="1234350" y="4392650"/>
              <a:ext cx="1419225" cy="140400"/>
            </a:xfrm>
            <a:custGeom>
              <a:avLst/>
              <a:gdLst/>
              <a:ahLst/>
              <a:cxnLst/>
              <a:rect l="l" t="t" r="r" b="b"/>
              <a:pathLst>
                <a:path w="56769" h="5616" extrusionOk="0">
                  <a:moveTo>
                    <a:pt x="1159" y="1"/>
                  </a:moveTo>
                  <a:lnTo>
                    <a:pt x="0" y="2219"/>
                  </a:lnTo>
                  <a:lnTo>
                    <a:pt x="2998" y="5216"/>
                  </a:lnTo>
                  <a:lnTo>
                    <a:pt x="52233" y="5616"/>
                  </a:lnTo>
                  <a:lnTo>
                    <a:pt x="55130" y="5216"/>
                  </a:lnTo>
                  <a:lnTo>
                    <a:pt x="56769" y="1060"/>
                  </a:lnTo>
                  <a:lnTo>
                    <a:pt x="55230" y="1"/>
                  </a:lnTo>
                  <a:close/>
                </a:path>
              </a:pathLst>
            </a:custGeom>
            <a:solidFill>
              <a:srgbClr val="875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4"/>
            <p:cNvSpPr/>
            <p:nvPr/>
          </p:nvSpPr>
          <p:spPr>
            <a:xfrm>
              <a:off x="2180500" y="4392650"/>
              <a:ext cx="350700" cy="139900"/>
            </a:xfrm>
            <a:custGeom>
              <a:avLst/>
              <a:gdLst/>
              <a:ahLst/>
              <a:cxnLst/>
              <a:rect l="l" t="t" r="r" b="b"/>
              <a:pathLst>
                <a:path w="14028" h="5596" extrusionOk="0">
                  <a:moveTo>
                    <a:pt x="2178" y="1"/>
                  </a:moveTo>
                  <a:lnTo>
                    <a:pt x="0" y="5496"/>
                  </a:lnTo>
                  <a:lnTo>
                    <a:pt x="11789" y="5596"/>
                  </a:lnTo>
                  <a:lnTo>
                    <a:pt x="14027" y="1"/>
                  </a:lnTo>
                  <a:close/>
                </a:path>
              </a:pathLst>
            </a:custGeom>
            <a:solidFill>
              <a:srgbClr val="995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4"/>
            <p:cNvSpPr/>
            <p:nvPr/>
          </p:nvSpPr>
          <p:spPr>
            <a:xfrm>
              <a:off x="1787350" y="4392650"/>
              <a:ext cx="350200" cy="136400"/>
            </a:xfrm>
            <a:custGeom>
              <a:avLst/>
              <a:gdLst/>
              <a:ahLst/>
              <a:cxnLst/>
              <a:rect l="l" t="t" r="r" b="b"/>
              <a:pathLst>
                <a:path w="14008" h="5456" extrusionOk="0">
                  <a:moveTo>
                    <a:pt x="2158" y="1"/>
                  </a:moveTo>
                  <a:lnTo>
                    <a:pt x="0" y="5376"/>
                  </a:lnTo>
                  <a:lnTo>
                    <a:pt x="11830" y="5456"/>
                  </a:lnTo>
                  <a:lnTo>
                    <a:pt x="14008" y="1"/>
                  </a:lnTo>
                  <a:close/>
                </a:path>
              </a:pathLst>
            </a:custGeom>
            <a:solidFill>
              <a:srgbClr val="995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4"/>
            <p:cNvSpPr/>
            <p:nvPr/>
          </p:nvSpPr>
          <p:spPr>
            <a:xfrm>
              <a:off x="1565550" y="4414625"/>
              <a:ext cx="1088025" cy="28500"/>
            </a:xfrm>
            <a:custGeom>
              <a:avLst/>
              <a:gdLst/>
              <a:ahLst/>
              <a:cxnLst/>
              <a:rect l="l" t="t" r="r" b="b"/>
              <a:pathLst>
                <a:path w="43521" h="1140" extrusionOk="0">
                  <a:moveTo>
                    <a:pt x="43261" y="1"/>
                  </a:moveTo>
                  <a:lnTo>
                    <a:pt x="0" y="720"/>
                  </a:lnTo>
                  <a:lnTo>
                    <a:pt x="0" y="1140"/>
                  </a:lnTo>
                  <a:lnTo>
                    <a:pt x="43421" y="441"/>
                  </a:lnTo>
                  <a:lnTo>
                    <a:pt x="43521" y="181"/>
                  </a:lnTo>
                  <a:lnTo>
                    <a:pt x="43261" y="1"/>
                  </a:ln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4"/>
            <p:cNvSpPr/>
            <p:nvPr/>
          </p:nvSpPr>
          <p:spPr>
            <a:xfrm>
              <a:off x="1234350" y="4392650"/>
              <a:ext cx="425150" cy="133400"/>
            </a:xfrm>
            <a:custGeom>
              <a:avLst/>
              <a:gdLst/>
              <a:ahLst/>
              <a:cxnLst/>
              <a:rect l="l" t="t" r="r" b="b"/>
              <a:pathLst>
                <a:path w="17006" h="5336" extrusionOk="0">
                  <a:moveTo>
                    <a:pt x="1159" y="1"/>
                  </a:moveTo>
                  <a:lnTo>
                    <a:pt x="0" y="2219"/>
                  </a:lnTo>
                  <a:lnTo>
                    <a:pt x="2998" y="5216"/>
                  </a:lnTo>
                  <a:lnTo>
                    <a:pt x="17005" y="5336"/>
                  </a:lnTo>
                  <a:lnTo>
                    <a:pt x="14387" y="1759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4"/>
            <p:cNvSpPr/>
            <p:nvPr/>
          </p:nvSpPr>
          <p:spPr>
            <a:xfrm>
              <a:off x="1986675" y="4392650"/>
              <a:ext cx="508550" cy="132400"/>
            </a:xfrm>
            <a:custGeom>
              <a:avLst/>
              <a:gdLst/>
              <a:ahLst/>
              <a:cxnLst/>
              <a:rect l="l" t="t" r="r" b="b"/>
              <a:pathLst>
                <a:path w="20342" h="5296" extrusionOk="0">
                  <a:moveTo>
                    <a:pt x="0" y="1"/>
                  </a:moveTo>
                  <a:cubicBezTo>
                    <a:pt x="1679" y="1040"/>
                    <a:pt x="10211" y="5296"/>
                    <a:pt x="11150" y="5296"/>
                  </a:cubicBezTo>
                  <a:cubicBezTo>
                    <a:pt x="11510" y="5296"/>
                    <a:pt x="20342" y="1"/>
                    <a:pt x="20342" y="1"/>
                  </a:cubicBez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4"/>
            <p:cNvSpPr/>
            <p:nvPr/>
          </p:nvSpPr>
          <p:spPr>
            <a:xfrm>
              <a:off x="1720400" y="4392650"/>
              <a:ext cx="509075" cy="15525"/>
            </a:xfrm>
            <a:custGeom>
              <a:avLst/>
              <a:gdLst/>
              <a:ahLst/>
              <a:cxnLst/>
              <a:rect l="l" t="t" r="r" b="b"/>
              <a:pathLst>
                <a:path w="20363" h="621" extrusionOk="0">
                  <a:moveTo>
                    <a:pt x="1" y="1"/>
                  </a:moveTo>
                  <a:cubicBezTo>
                    <a:pt x="1679" y="121"/>
                    <a:pt x="11350" y="620"/>
                    <a:pt x="12270" y="620"/>
                  </a:cubicBezTo>
                  <a:cubicBezTo>
                    <a:pt x="12649" y="620"/>
                    <a:pt x="20362" y="1"/>
                    <a:pt x="20362" y="1"/>
                  </a:cubicBez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4"/>
            <p:cNvSpPr/>
            <p:nvPr/>
          </p:nvSpPr>
          <p:spPr>
            <a:xfrm>
              <a:off x="1989675" y="4387150"/>
              <a:ext cx="498050" cy="112925"/>
            </a:xfrm>
            <a:custGeom>
              <a:avLst/>
              <a:gdLst/>
              <a:ahLst/>
              <a:cxnLst/>
              <a:rect l="l" t="t" r="r" b="b"/>
              <a:pathLst>
                <a:path w="19922" h="4517" extrusionOk="0">
                  <a:moveTo>
                    <a:pt x="60" y="1"/>
                  </a:moveTo>
                  <a:lnTo>
                    <a:pt x="60" y="1"/>
                  </a:lnTo>
                  <a:cubicBezTo>
                    <a:pt x="0" y="141"/>
                    <a:pt x="10590" y="4517"/>
                    <a:pt x="11609" y="4517"/>
                  </a:cubicBezTo>
                  <a:cubicBezTo>
                    <a:pt x="11989" y="4517"/>
                    <a:pt x="19922" y="181"/>
                    <a:pt x="19922" y="181"/>
                  </a:cubicBezTo>
                  <a:lnTo>
                    <a:pt x="15866" y="6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4"/>
            <p:cNvSpPr/>
            <p:nvPr/>
          </p:nvSpPr>
          <p:spPr>
            <a:xfrm>
              <a:off x="1621000" y="4709375"/>
              <a:ext cx="111925" cy="606975"/>
            </a:xfrm>
            <a:custGeom>
              <a:avLst/>
              <a:gdLst/>
              <a:ahLst/>
              <a:cxnLst/>
              <a:rect l="l" t="t" r="r" b="b"/>
              <a:pathLst>
                <a:path w="4477" h="24279" extrusionOk="0">
                  <a:moveTo>
                    <a:pt x="1239" y="0"/>
                  </a:moveTo>
                  <a:cubicBezTo>
                    <a:pt x="520" y="1199"/>
                    <a:pt x="100" y="3657"/>
                    <a:pt x="0" y="6854"/>
                  </a:cubicBezTo>
                  <a:lnTo>
                    <a:pt x="1739" y="23159"/>
                  </a:lnTo>
                  <a:cubicBezTo>
                    <a:pt x="1819" y="23539"/>
                    <a:pt x="1919" y="23919"/>
                    <a:pt x="2019" y="24278"/>
                  </a:cubicBezTo>
                  <a:lnTo>
                    <a:pt x="4476" y="24278"/>
                  </a:lnTo>
                  <a:cubicBezTo>
                    <a:pt x="4476" y="24278"/>
                    <a:pt x="2558" y="9971"/>
                    <a:pt x="1239" y="0"/>
                  </a:cubicBez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4"/>
            <p:cNvSpPr/>
            <p:nvPr/>
          </p:nvSpPr>
          <p:spPr>
            <a:xfrm>
              <a:off x="1304275" y="4896200"/>
              <a:ext cx="65475" cy="420150"/>
            </a:xfrm>
            <a:custGeom>
              <a:avLst/>
              <a:gdLst/>
              <a:ahLst/>
              <a:cxnLst/>
              <a:rect l="l" t="t" r="r" b="b"/>
              <a:pathLst>
                <a:path w="2619" h="16806" extrusionOk="0">
                  <a:moveTo>
                    <a:pt x="2199" y="0"/>
                  </a:moveTo>
                  <a:cubicBezTo>
                    <a:pt x="1200" y="1679"/>
                    <a:pt x="401" y="5156"/>
                    <a:pt x="21" y="9512"/>
                  </a:cubicBezTo>
                  <a:lnTo>
                    <a:pt x="1" y="16805"/>
                  </a:lnTo>
                  <a:lnTo>
                    <a:pt x="2619" y="16805"/>
                  </a:lnTo>
                  <a:cubicBezTo>
                    <a:pt x="2619" y="16805"/>
                    <a:pt x="2419" y="8393"/>
                    <a:pt x="2199" y="0"/>
                  </a:cubicBez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4"/>
            <p:cNvSpPr/>
            <p:nvPr/>
          </p:nvSpPr>
          <p:spPr>
            <a:xfrm>
              <a:off x="2194475" y="4993600"/>
              <a:ext cx="55475" cy="322750"/>
            </a:xfrm>
            <a:custGeom>
              <a:avLst/>
              <a:gdLst/>
              <a:ahLst/>
              <a:cxnLst/>
              <a:rect l="l" t="t" r="r" b="b"/>
              <a:pathLst>
                <a:path w="2219" h="12910" extrusionOk="0">
                  <a:moveTo>
                    <a:pt x="1699" y="1"/>
                  </a:moveTo>
                  <a:cubicBezTo>
                    <a:pt x="700" y="1520"/>
                    <a:pt x="1" y="6055"/>
                    <a:pt x="1" y="11431"/>
                  </a:cubicBezTo>
                  <a:cubicBezTo>
                    <a:pt x="1" y="11930"/>
                    <a:pt x="1" y="12430"/>
                    <a:pt x="1" y="12909"/>
                  </a:cubicBezTo>
                  <a:lnTo>
                    <a:pt x="2219" y="12909"/>
                  </a:lnTo>
                  <a:cubicBezTo>
                    <a:pt x="2219" y="12909"/>
                    <a:pt x="1959" y="6915"/>
                    <a:pt x="1699" y="1"/>
                  </a:cubicBez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4"/>
            <p:cNvSpPr/>
            <p:nvPr/>
          </p:nvSpPr>
          <p:spPr>
            <a:xfrm>
              <a:off x="2533675" y="4723850"/>
              <a:ext cx="75950" cy="592500"/>
            </a:xfrm>
            <a:custGeom>
              <a:avLst/>
              <a:gdLst/>
              <a:ahLst/>
              <a:cxnLst/>
              <a:rect l="l" t="t" r="r" b="b"/>
              <a:pathLst>
                <a:path w="3038" h="23700" extrusionOk="0">
                  <a:moveTo>
                    <a:pt x="1998" y="1"/>
                  </a:moveTo>
                  <a:cubicBezTo>
                    <a:pt x="1159" y="1979"/>
                    <a:pt x="460" y="4876"/>
                    <a:pt x="0" y="8313"/>
                  </a:cubicBezTo>
                  <a:lnTo>
                    <a:pt x="220" y="23699"/>
                  </a:lnTo>
                  <a:lnTo>
                    <a:pt x="3037" y="23699"/>
                  </a:lnTo>
                  <a:cubicBezTo>
                    <a:pt x="3037" y="23699"/>
                    <a:pt x="2438" y="9872"/>
                    <a:pt x="1998" y="1"/>
                  </a:cubicBez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4"/>
            <p:cNvSpPr/>
            <p:nvPr/>
          </p:nvSpPr>
          <p:spPr>
            <a:xfrm>
              <a:off x="1978675" y="4380675"/>
              <a:ext cx="509050" cy="119400"/>
            </a:xfrm>
            <a:custGeom>
              <a:avLst/>
              <a:gdLst/>
              <a:ahLst/>
              <a:cxnLst/>
              <a:rect l="l" t="t" r="r" b="b"/>
              <a:pathLst>
                <a:path w="20362" h="4776" extrusionOk="0">
                  <a:moveTo>
                    <a:pt x="1159" y="0"/>
                  </a:moveTo>
                  <a:lnTo>
                    <a:pt x="40" y="160"/>
                  </a:lnTo>
                  <a:cubicBezTo>
                    <a:pt x="0" y="320"/>
                    <a:pt x="11030" y="4776"/>
                    <a:pt x="12049" y="4776"/>
                  </a:cubicBezTo>
                  <a:cubicBezTo>
                    <a:pt x="12429" y="4776"/>
                    <a:pt x="20360" y="441"/>
                    <a:pt x="20362" y="440"/>
                  </a:cubicBezTo>
                  <a:lnTo>
                    <a:pt x="20362" y="440"/>
                  </a:lnTo>
                  <a:cubicBezTo>
                    <a:pt x="20360" y="441"/>
                    <a:pt x="12609" y="4396"/>
                    <a:pt x="12309" y="4396"/>
                  </a:cubicBezTo>
                  <a:cubicBezTo>
                    <a:pt x="11470" y="4396"/>
                    <a:pt x="4037" y="939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4"/>
            <p:cNvSpPr/>
            <p:nvPr/>
          </p:nvSpPr>
          <p:spPr>
            <a:xfrm>
              <a:off x="1234350" y="4429125"/>
              <a:ext cx="367200" cy="27500"/>
            </a:xfrm>
            <a:custGeom>
              <a:avLst/>
              <a:gdLst/>
              <a:ahLst/>
              <a:cxnLst/>
              <a:rect l="l" t="t" r="r" b="b"/>
              <a:pathLst>
                <a:path w="14688" h="1100" extrusionOk="0">
                  <a:moveTo>
                    <a:pt x="14527" y="0"/>
                  </a:moveTo>
                  <a:lnTo>
                    <a:pt x="180" y="380"/>
                  </a:lnTo>
                  <a:lnTo>
                    <a:pt x="0" y="760"/>
                  </a:lnTo>
                  <a:lnTo>
                    <a:pt x="320" y="1099"/>
                  </a:lnTo>
                  <a:lnTo>
                    <a:pt x="14687" y="700"/>
                  </a:lnTo>
                  <a:lnTo>
                    <a:pt x="14387" y="300"/>
                  </a:lnTo>
                  <a:lnTo>
                    <a:pt x="14527" y="0"/>
                  </a:lnTo>
                  <a:close/>
                </a:path>
              </a:pathLst>
            </a:custGeom>
            <a:solidFill>
              <a:srgbClr val="513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4"/>
            <p:cNvSpPr/>
            <p:nvPr/>
          </p:nvSpPr>
          <p:spPr>
            <a:xfrm>
              <a:off x="2068100" y="4078450"/>
              <a:ext cx="39475" cy="76450"/>
            </a:xfrm>
            <a:custGeom>
              <a:avLst/>
              <a:gdLst/>
              <a:ahLst/>
              <a:cxnLst/>
              <a:rect l="l" t="t" r="r" b="b"/>
              <a:pathLst>
                <a:path w="1579" h="3058" extrusionOk="0">
                  <a:moveTo>
                    <a:pt x="1099" y="0"/>
                  </a:moveTo>
                  <a:lnTo>
                    <a:pt x="1099" y="0"/>
                  </a:lnTo>
                  <a:cubicBezTo>
                    <a:pt x="620" y="320"/>
                    <a:pt x="0" y="999"/>
                    <a:pt x="20" y="1559"/>
                  </a:cubicBezTo>
                  <a:cubicBezTo>
                    <a:pt x="60" y="2118"/>
                    <a:pt x="440" y="2818"/>
                    <a:pt x="1579" y="3057"/>
                  </a:cubicBezTo>
                  <a:cubicBezTo>
                    <a:pt x="1239" y="2078"/>
                    <a:pt x="1079" y="1039"/>
                    <a:pt x="1099" y="0"/>
                  </a:cubicBezTo>
                  <a:close/>
                </a:path>
              </a:pathLst>
            </a:custGeom>
            <a:solidFill>
              <a:srgbClr val="E5DFCF">
                <a:alpha val="213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34"/>
          <p:cNvGrpSpPr/>
          <p:nvPr/>
        </p:nvGrpSpPr>
        <p:grpSpPr>
          <a:xfrm>
            <a:off x="2062966" y="4022962"/>
            <a:ext cx="761846" cy="905011"/>
            <a:chOff x="4470900" y="2439825"/>
            <a:chExt cx="463100" cy="550125"/>
          </a:xfrm>
        </p:grpSpPr>
        <p:sp>
          <p:nvSpPr>
            <p:cNvPr id="1423" name="Google Shape;1423;p34"/>
            <p:cNvSpPr/>
            <p:nvPr/>
          </p:nvSpPr>
          <p:spPr>
            <a:xfrm>
              <a:off x="4658725" y="2515975"/>
              <a:ext cx="85950" cy="473975"/>
            </a:xfrm>
            <a:custGeom>
              <a:avLst/>
              <a:gdLst/>
              <a:ahLst/>
              <a:cxnLst/>
              <a:rect l="l" t="t" r="r" b="b"/>
              <a:pathLst>
                <a:path w="3438" h="18959" extrusionOk="0">
                  <a:moveTo>
                    <a:pt x="1651" y="1"/>
                  </a:moveTo>
                  <a:cubicBezTo>
                    <a:pt x="1117" y="1"/>
                    <a:pt x="242" y="77"/>
                    <a:pt x="201" y="575"/>
                  </a:cubicBezTo>
                  <a:cubicBezTo>
                    <a:pt x="1" y="3972"/>
                    <a:pt x="221" y="15941"/>
                    <a:pt x="600" y="18459"/>
                  </a:cubicBezTo>
                  <a:cubicBezTo>
                    <a:pt x="660" y="18759"/>
                    <a:pt x="900" y="18959"/>
                    <a:pt x="1200" y="18959"/>
                  </a:cubicBezTo>
                  <a:lnTo>
                    <a:pt x="2738" y="18959"/>
                  </a:lnTo>
                  <a:cubicBezTo>
                    <a:pt x="2738" y="18959"/>
                    <a:pt x="3338" y="18619"/>
                    <a:pt x="3398" y="16960"/>
                  </a:cubicBezTo>
                  <a:cubicBezTo>
                    <a:pt x="3438" y="15762"/>
                    <a:pt x="2778" y="5271"/>
                    <a:pt x="2059" y="16"/>
                  </a:cubicBezTo>
                  <a:cubicBezTo>
                    <a:pt x="2059" y="16"/>
                    <a:pt x="1889" y="1"/>
                    <a:pt x="1651" y="1"/>
                  </a:cubicBezTo>
                  <a:close/>
                </a:path>
              </a:pathLst>
            </a:custGeom>
            <a:solidFill>
              <a:srgbClr val="513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4"/>
            <p:cNvSpPr/>
            <p:nvPr/>
          </p:nvSpPr>
          <p:spPr>
            <a:xfrm>
              <a:off x="4540850" y="2629750"/>
              <a:ext cx="303750" cy="46750"/>
            </a:xfrm>
            <a:custGeom>
              <a:avLst/>
              <a:gdLst/>
              <a:ahLst/>
              <a:cxnLst/>
              <a:rect l="l" t="t" r="r" b="b"/>
              <a:pathLst>
                <a:path w="12150" h="1870" extrusionOk="0">
                  <a:moveTo>
                    <a:pt x="0" y="1"/>
                  </a:moveTo>
                  <a:cubicBezTo>
                    <a:pt x="200" y="1"/>
                    <a:pt x="140" y="1739"/>
                    <a:pt x="140" y="1739"/>
                  </a:cubicBezTo>
                  <a:cubicBezTo>
                    <a:pt x="1031" y="1833"/>
                    <a:pt x="2050" y="1870"/>
                    <a:pt x="3108" y="1870"/>
                  </a:cubicBezTo>
                  <a:cubicBezTo>
                    <a:pt x="7249" y="1870"/>
                    <a:pt x="11989" y="1299"/>
                    <a:pt x="11989" y="1299"/>
                  </a:cubicBezTo>
                  <a:lnTo>
                    <a:pt x="12149" y="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4"/>
            <p:cNvSpPr/>
            <p:nvPr/>
          </p:nvSpPr>
          <p:spPr>
            <a:xfrm>
              <a:off x="4493375" y="2505375"/>
              <a:ext cx="72475" cy="484575"/>
            </a:xfrm>
            <a:custGeom>
              <a:avLst/>
              <a:gdLst/>
              <a:ahLst/>
              <a:cxnLst/>
              <a:rect l="l" t="t" r="r" b="b"/>
              <a:pathLst>
                <a:path w="2899" h="19383" extrusionOk="0">
                  <a:moveTo>
                    <a:pt x="1140" y="0"/>
                  </a:moveTo>
                  <a:cubicBezTo>
                    <a:pt x="341" y="5235"/>
                    <a:pt x="1" y="16186"/>
                    <a:pt x="1" y="17384"/>
                  </a:cubicBezTo>
                  <a:cubicBezTo>
                    <a:pt x="1" y="19043"/>
                    <a:pt x="1060" y="19383"/>
                    <a:pt x="1060" y="19383"/>
                  </a:cubicBezTo>
                  <a:lnTo>
                    <a:pt x="2319" y="19383"/>
                  </a:lnTo>
                  <a:cubicBezTo>
                    <a:pt x="2559" y="19303"/>
                    <a:pt x="2898" y="1439"/>
                    <a:pt x="2519" y="859"/>
                  </a:cubicBezTo>
                  <a:cubicBezTo>
                    <a:pt x="2139" y="300"/>
                    <a:pt x="1140" y="0"/>
                    <a:pt x="1140" y="0"/>
                  </a:cubicBez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4"/>
            <p:cNvSpPr/>
            <p:nvPr/>
          </p:nvSpPr>
          <p:spPr>
            <a:xfrm>
              <a:off x="4493375" y="2630250"/>
              <a:ext cx="66975" cy="359700"/>
            </a:xfrm>
            <a:custGeom>
              <a:avLst/>
              <a:gdLst/>
              <a:ahLst/>
              <a:cxnLst/>
              <a:rect l="l" t="t" r="r" b="b"/>
              <a:pathLst>
                <a:path w="2679" h="14388" extrusionOk="0">
                  <a:moveTo>
                    <a:pt x="600" y="1"/>
                  </a:moveTo>
                  <a:cubicBezTo>
                    <a:pt x="181" y="5296"/>
                    <a:pt x="1" y="11510"/>
                    <a:pt x="1" y="12389"/>
                  </a:cubicBezTo>
                  <a:cubicBezTo>
                    <a:pt x="1" y="14048"/>
                    <a:pt x="1060" y="14388"/>
                    <a:pt x="1060" y="14388"/>
                  </a:cubicBezTo>
                  <a:lnTo>
                    <a:pt x="2319" y="14388"/>
                  </a:lnTo>
                  <a:cubicBezTo>
                    <a:pt x="2479" y="14328"/>
                    <a:pt x="2639" y="8073"/>
                    <a:pt x="2678" y="2838"/>
                  </a:cubicBezTo>
                  <a:cubicBezTo>
                    <a:pt x="2159" y="1100"/>
                    <a:pt x="1440" y="21"/>
                    <a:pt x="600" y="1"/>
                  </a:cubicBezTo>
                  <a:close/>
                </a:path>
              </a:pathLst>
            </a:custGeom>
            <a:solidFill>
              <a:srgbClr val="875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4"/>
            <p:cNvSpPr/>
            <p:nvPr/>
          </p:nvSpPr>
          <p:spPr>
            <a:xfrm>
              <a:off x="4802600" y="2505375"/>
              <a:ext cx="99950" cy="484575"/>
            </a:xfrm>
            <a:custGeom>
              <a:avLst/>
              <a:gdLst/>
              <a:ahLst/>
              <a:cxnLst/>
              <a:rect l="l" t="t" r="r" b="b"/>
              <a:pathLst>
                <a:path w="3998" h="19383" extrusionOk="0">
                  <a:moveTo>
                    <a:pt x="3278" y="0"/>
                  </a:moveTo>
                  <a:cubicBezTo>
                    <a:pt x="3278" y="0"/>
                    <a:pt x="1959" y="200"/>
                    <a:pt x="1699" y="879"/>
                  </a:cubicBezTo>
                  <a:cubicBezTo>
                    <a:pt x="1" y="5116"/>
                    <a:pt x="800" y="16365"/>
                    <a:pt x="1180" y="18883"/>
                  </a:cubicBezTo>
                  <a:cubicBezTo>
                    <a:pt x="1220" y="19183"/>
                    <a:pt x="1479" y="19383"/>
                    <a:pt x="1759" y="19383"/>
                  </a:cubicBezTo>
                  <a:lnTo>
                    <a:pt x="2718" y="19383"/>
                  </a:lnTo>
                  <a:cubicBezTo>
                    <a:pt x="2718" y="19383"/>
                    <a:pt x="3917" y="19043"/>
                    <a:pt x="3957" y="17384"/>
                  </a:cubicBezTo>
                  <a:cubicBezTo>
                    <a:pt x="3997" y="16186"/>
                    <a:pt x="3997" y="5235"/>
                    <a:pt x="3278" y="0"/>
                  </a:cubicBez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4"/>
            <p:cNvSpPr/>
            <p:nvPr/>
          </p:nvSpPr>
          <p:spPr>
            <a:xfrm>
              <a:off x="4819100" y="2628250"/>
              <a:ext cx="82950" cy="361700"/>
            </a:xfrm>
            <a:custGeom>
              <a:avLst/>
              <a:gdLst/>
              <a:ahLst/>
              <a:cxnLst/>
              <a:rect l="l" t="t" r="r" b="b"/>
              <a:pathLst>
                <a:path w="3318" h="14468" extrusionOk="0">
                  <a:moveTo>
                    <a:pt x="3037" y="1"/>
                  </a:moveTo>
                  <a:cubicBezTo>
                    <a:pt x="1679" y="280"/>
                    <a:pt x="520" y="2858"/>
                    <a:pt x="0" y="6455"/>
                  </a:cubicBezTo>
                  <a:cubicBezTo>
                    <a:pt x="40" y="8973"/>
                    <a:pt x="200" y="11470"/>
                    <a:pt x="500" y="13968"/>
                  </a:cubicBezTo>
                  <a:cubicBezTo>
                    <a:pt x="560" y="14248"/>
                    <a:pt x="799" y="14468"/>
                    <a:pt x="1099" y="14468"/>
                  </a:cubicBezTo>
                  <a:lnTo>
                    <a:pt x="2038" y="14468"/>
                  </a:lnTo>
                  <a:cubicBezTo>
                    <a:pt x="2038" y="14468"/>
                    <a:pt x="3237" y="14128"/>
                    <a:pt x="3297" y="12469"/>
                  </a:cubicBezTo>
                  <a:cubicBezTo>
                    <a:pt x="3317" y="11570"/>
                    <a:pt x="3317" y="5316"/>
                    <a:pt x="3037" y="1"/>
                  </a:cubicBezTo>
                  <a:close/>
                </a:path>
              </a:pathLst>
            </a:custGeom>
            <a:solidFill>
              <a:srgbClr val="875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4"/>
            <p:cNvSpPr/>
            <p:nvPr/>
          </p:nvSpPr>
          <p:spPr>
            <a:xfrm>
              <a:off x="4470900" y="2439825"/>
              <a:ext cx="463100" cy="123175"/>
            </a:xfrm>
            <a:custGeom>
              <a:avLst/>
              <a:gdLst/>
              <a:ahLst/>
              <a:cxnLst/>
              <a:rect l="l" t="t" r="r" b="b"/>
              <a:pathLst>
                <a:path w="18524" h="4927" extrusionOk="0">
                  <a:moveTo>
                    <a:pt x="6133" y="1"/>
                  </a:moveTo>
                  <a:cubicBezTo>
                    <a:pt x="3692" y="1"/>
                    <a:pt x="1697" y="90"/>
                    <a:pt x="1260" y="344"/>
                  </a:cubicBezTo>
                  <a:cubicBezTo>
                    <a:pt x="1" y="1044"/>
                    <a:pt x="420" y="4241"/>
                    <a:pt x="1160" y="4600"/>
                  </a:cubicBezTo>
                  <a:cubicBezTo>
                    <a:pt x="1582" y="4801"/>
                    <a:pt x="5600" y="4926"/>
                    <a:pt x="9659" y="4926"/>
                  </a:cubicBezTo>
                  <a:cubicBezTo>
                    <a:pt x="12894" y="4926"/>
                    <a:pt x="16156" y="4846"/>
                    <a:pt x="17645" y="4660"/>
                  </a:cubicBezTo>
                  <a:cubicBezTo>
                    <a:pt x="18524" y="4560"/>
                    <a:pt x="18144" y="644"/>
                    <a:pt x="17185" y="444"/>
                  </a:cubicBezTo>
                  <a:cubicBezTo>
                    <a:pt x="16577" y="302"/>
                    <a:pt x="10607" y="1"/>
                    <a:pt x="6133" y="1"/>
                  </a:cubicBezTo>
                  <a:close/>
                </a:path>
              </a:pathLst>
            </a:custGeom>
            <a:solidFill>
              <a:srgbClr val="5130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4"/>
            <p:cNvSpPr/>
            <p:nvPr/>
          </p:nvSpPr>
          <p:spPr>
            <a:xfrm>
              <a:off x="4478900" y="2439825"/>
              <a:ext cx="449125" cy="107025"/>
            </a:xfrm>
            <a:custGeom>
              <a:avLst/>
              <a:gdLst/>
              <a:ahLst/>
              <a:cxnLst/>
              <a:rect l="l" t="t" r="r" b="b"/>
              <a:pathLst>
                <a:path w="17965" h="4281" extrusionOk="0">
                  <a:moveTo>
                    <a:pt x="5808" y="1"/>
                  </a:moveTo>
                  <a:cubicBezTo>
                    <a:pt x="3370" y="1"/>
                    <a:pt x="1377" y="90"/>
                    <a:pt x="940" y="344"/>
                  </a:cubicBezTo>
                  <a:cubicBezTo>
                    <a:pt x="120" y="804"/>
                    <a:pt x="0" y="2342"/>
                    <a:pt x="240" y="3421"/>
                  </a:cubicBezTo>
                  <a:cubicBezTo>
                    <a:pt x="2938" y="3961"/>
                    <a:pt x="6554" y="4281"/>
                    <a:pt x="10531" y="4281"/>
                  </a:cubicBezTo>
                  <a:cubicBezTo>
                    <a:pt x="12949" y="4281"/>
                    <a:pt x="15366" y="4161"/>
                    <a:pt x="17764" y="3901"/>
                  </a:cubicBezTo>
                  <a:cubicBezTo>
                    <a:pt x="17964" y="2702"/>
                    <a:pt x="17564" y="584"/>
                    <a:pt x="16865" y="444"/>
                  </a:cubicBezTo>
                  <a:cubicBezTo>
                    <a:pt x="16244" y="302"/>
                    <a:pt x="10278" y="1"/>
                    <a:pt x="5808" y="1"/>
                  </a:cubicBezTo>
                  <a:close/>
                </a:path>
              </a:pathLst>
            </a:custGeom>
            <a:solidFill>
              <a:srgbClr val="6641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4"/>
            <p:cNvSpPr/>
            <p:nvPr/>
          </p:nvSpPr>
          <p:spPr>
            <a:xfrm>
              <a:off x="4483900" y="2439825"/>
              <a:ext cx="436625" cy="49575"/>
            </a:xfrm>
            <a:custGeom>
              <a:avLst/>
              <a:gdLst/>
              <a:ahLst/>
              <a:cxnLst/>
              <a:rect l="l" t="t" r="r" b="b"/>
              <a:pathLst>
                <a:path w="17465" h="1983" extrusionOk="0">
                  <a:moveTo>
                    <a:pt x="5608" y="1"/>
                  </a:moveTo>
                  <a:cubicBezTo>
                    <a:pt x="3170" y="1"/>
                    <a:pt x="1177" y="90"/>
                    <a:pt x="740" y="344"/>
                  </a:cubicBezTo>
                  <a:cubicBezTo>
                    <a:pt x="340" y="564"/>
                    <a:pt x="100" y="1044"/>
                    <a:pt x="0" y="1583"/>
                  </a:cubicBezTo>
                  <a:cubicBezTo>
                    <a:pt x="2858" y="1843"/>
                    <a:pt x="6534" y="1983"/>
                    <a:pt x="10531" y="1983"/>
                  </a:cubicBezTo>
                  <a:cubicBezTo>
                    <a:pt x="13008" y="1983"/>
                    <a:pt x="15346" y="1943"/>
                    <a:pt x="17464" y="1823"/>
                  </a:cubicBezTo>
                  <a:cubicBezTo>
                    <a:pt x="17305" y="1104"/>
                    <a:pt x="17025" y="504"/>
                    <a:pt x="16665" y="444"/>
                  </a:cubicBezTo>
                  <a:cubicBezTo>
                    <a:pt x="16044" y="302"/>
                    <a:pt x="10078" y="1"/>
                    <a:pt x="5608" y="1"/>
                  </a:cubicBezTo>
                  <a:close/>
                </a:path>
              </a:pathLst>
            </a:custGeom>
            <a:solidFill>
              <a:srgbClr val="875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281;p34">
            <a:extLst>
              <a:ext uri="{FF2B5EF4-FFF2-40B4-BE49-F238E27FC236}">
                <a16:creationId xmlns:a16="http://schemas.microsoft.com/office/drawing/2014/main" id="{79A515E1-6185-3E65-6ED7-5DF41E688605}"/>
              </a:ext>
            </a:extLst>
          </p:cNvPr>
          <p:cNvSpPr txBox="1">
            <a:spLocks/>
          </p:cNvSpPr>
          <p:nvPr/>
        </p:nvSpPr>
        <p:spPr>
          <a:xfrm>
            <a:off x="2752800" y="4032379"/>
            <a:ext cx="3638400" cy="932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"/>
              <a:buNone/>
              <a:defRPr sz="1600" b="0" i="0" u="none" strike="noStrike" cap="non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Barlow"/>
              <a:buNone/>
              <a:defRPr sz="1800" b="0" i="0" u="none" strike="noStrike" cap="non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 dirty="0"/>
              <a:t>UPT – AC – GD - 2025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595;p38">
            <a:extLst>
              <a:ext uri="{FF2B5EF4-FFF2-40B4-BE49-F238E27FC236}">
                <a16:creationId xmlns:a16="http://schemas.microsoft.com/office/drawing/2014/main" id="{5B87AE78-2A5A-291B-C9D1-E7B4F25941D0}"/>
              </a:ext>
            </a:extLst>
          </p:cNvPr>
          <p:cNvSpPr txBox="1">
            <a:spLocks/>
          </p:cNvSpPr>
          <p:nvPr/>
        </p:nvSpPr>
        <p:spPr>
          <a:xfrm>
            <a:off x="529220" y="103202"/>
            <a:ext cx="1767744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5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pPr algn="r"/>
            <a:r>
              <a:rPr lang="en" sz="6000" dirty="0">
                <a:solidFill>
                  <a:schemeClr val="accent2"/>
                </a:solidFill>
              </a:rPr>
              <a:t>04.</a:t>
            </a:r>
          </a:p>
        </p:txBody>
      </p:sp>
      <p:sp>
        <p:nvSpPr>
          <p:cNvPr id="1999" name="Google Shape;1594;p38">
            <a:extLst>
              <a:ext uri="{FF2B5EF4-FFF2-40B4-BE49-F238E27FC236}">
                <a16:creationId xmlns:a16="http://schemas.microsoft.com/office/drawing/2014/main" id="{EDC47CAB-CA66-2DB8-E76D-4A22D7B2C13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3788" y="974495"/>
            <a:ext cx="593341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Implementation</a:t>
            </a:r>
            <a:endParaRPr sz="3600" dirty="0"/>
          </a:p>
        </p:txBody>
      </p:sp>
      <p:grpSp>
        <p:nvGrpSpPr>
          <p:cNvPr id="71" name="Google Shape;3059;p62">
            <a:extLst>
              <a:ext uri="{FF2B5EF4-FFF2-40B4-BE49-F238E27FC236}">
                <a16:creationId xmlns:a16="http://schemas.microsoft.com/office/drawing/2014/main" id="{AC5BC601-A659-41D9-9AD7-37346A21CF5B}"/>
              </a:ext>
            </a:extLst>
          </p:cNvPr>
          <p:cNvGrpSpPr/>
          <p:nvPr/>
        </p:nvGrpSpPr>
        <p:grpSpPr>
          <a:xfrm>
            <a:off x="6557644" y="929630"/>
            <a:ext cx="1949314" cy="3239375"/>
            <a:chOff x="5608538" y="239650"/>
            <a:chExt cx="2314550" cy="3846325"/>
          </a:xfrm>
        </p:grpSpPr>
        <p:sp>
          <p:nvSpPr>
            <p:cNvPr id="72" name="Google Shape;3060;p62">
              <a:extLst>
                <a:ext uri="{FF2B5EF4-FFF2-40B4-BE49-F238E27FC236}">
                  <a16:creationId xmlns:a16="http://schemas.microsoft.com/office/drawing/2014/main" id="{5AB94E44-D0C0-4D5D-904B-5F50A1B81031}"/>
                </a:ext>
              </a:extLst>
            </p:cNvPr>
            <p:cNvSpPr/>
            <p:nvPr/>
          </p:nvSpPr>
          <p:spPr>
            <a:xfrm>
              <a:off x="6338338" y="239650"/>
              <a:ext cx="875150" cy="2482825"/>
            </a:xfrm>
            <a:custGeom>
              <a:avLst/>
              <a:gdLst/>
              <a:ahLst/>
              <a:cxnLst/>
              <a:rect l="l" t="t" r="r" b="b"/>
              <a:pathLst>
                <a:path w="35006" h="99313" extrusionOk="0">
                  <a:moveTo>
                    <a:pt x="3715" y="1"/>
                  </a:moveTo>
                  <a:lnTo>
                    <a:pt x="1" y="99313"/>
                  </a:lnTo>
                  <a:lnTo>
                    <a:pt x="35006" y="99313"/>
                  </a:lnTo>
                  <a:lnTo>
                    <a:pt x="335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061;p62">
              <a:extLst>
                <a:ext uri="{FF2B5EF4-FFF2-40B4-BE49-F238E27FC236}">
                  <a16:creationId xmlns:a16="http://schemas.microsoft.com/office/drawing/2014/main" id="{DBF40ED3-BB6D-41E7-8FFB-83CC6534BFC9}"/>
                </a:ext>
              </a:extLst>
            </p:cNvPr>
            <p:cNvSpPr/>
            <p:nvPr/>
          </p:nvSpPr>
          <p:spPr>
            <a:xfrm>
              <a:off x="6416463" y="1886650"/>
              <a:ext cx="557225" cy="272075"/>
            </a:xfrm>
            <a:custGeom>
              <a:avLst/>
              <a:gdLst/>
              <a:ahLst/>
              <a:cxnLst/>
              <a:rect l="l" t="t" r="r" b="b"/>
              <a:pathLst>
                <a:path w="22289" h="10883" extrusionOk="0">
                  <a:moveTo>
                    <a:pt x="0" y="1"/>
                  </a:moveTo>
                  <a:lnTo>
                    <a:pt x="0" y="10883"/>
                  </a:lnTo>
                  <a:lnTo>
                    <a:pt x="22288" y="10883"/>
                  </a:lnTo>
                  <a:lnTo>
                    <a:pt x="222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062;p62">
              <a:extLst>
                <a:ext uri="{FF2B5EF4-FFF2-40B4-BE49-F238E27FC236}">
                  <a16:creationId xmlns:a16="http://schemas.microsoft.com/office/drawing/2014/main" id="{33EBD06A-9270-4533-9C00-89CBCE12A571}"/>
                </a:ext>
              </a:extLst>
            </p:cNvPr>
            <p:cNvSpPr/>
            <p:nvPr/>
          </p:nvSpPr>
          <p:spPr>
            <a:xfrm>
              <a:off x="6610394" y="562529"/>
              <a:ext cx="268250" cy="327231"/>
            </a:xfrm>
            <a:custGeom>
              <a:avLst/>
              <a:gdLst/>
              <a:ahLst/>
              <a:cxnLst/>
              <a:rect l="l" t="t" r="r" b="b"/>
              <a:pathLst>
                <a:path w="10730" h="11714" extrusionOk="0">
                  <a:moveTo>
                    <a:pt x="0" y="1"/>
                  </a:moveTo>
                  <a:lnTo>
                    <a:pt x="0" y="11713"/>
                  </a:lnTo>
                  <a:lnTo>
                    <a:pt x="10729" y="11713"/>
                  </a:lnTo>
                  <a:lnTo>
                    <a:pt x="107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063;p62">
              <a:extLst>
                <a:ext uri="{FF2B5EF4-FFF2-40B4-BE49-F238E27FC236}">
                  <a16:creationId xmlns:a16="http://schemas.microsoft.com/office/drawing/2014/main" id="{4F9F6DF7-DE23-408E-A07D-43E6CA128477}"/>
                </a:ext>
              </a:extLst>
            </p:cNvPr>
            <p:cNvSpPr/>
            <p:nvPr/>
          </p:nvSpPr>
          <p:spPr>
            <a:xfrm>
              <a:off x="6489663" y="1426700"/>
              <a:ext cx="449050" cy="233825"/>
            </a:xfrm>
            <a:custGeom>
              <a:avLst/>
              <a:gdLst/>
              <a:ahLst/>
              <a:cxnLst/>
              <a:rect l="l" t="t" r="r" b="b"/>
              <a:pathLst>
                <a:path w="17962" h="9353" extrusionOk="0">
                  <a:moveTo>
                    <a:pt x="0" y="0"/>
                  </a:moveTo>
                  <a:lnTo>
                    <a:pt x="0" y="9353"/>
                  </a:lnTo>
                  <a:lnTo>
                    <a:pt x="17962" y="9353"/>
                  </a:lnTo>
                  <a:lnTo>
                    <a:pt x="179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064;p62">
              <a:extLst>
                <a:ext uri="{FF2B5EF4-FFF2-40B4-BE49-F238E27FC236}">
                  <a16:creationId xmlns:a16="http://schemas.microsoft.com/office/drawing/2014/main" id="{91D118F3-68DE-4FE6-9DBD-BB95DA350389}"/>
                </a:ext>
              </a:extLst>
            </p:cNvPr>
            <p:cNvSpPr/>
            <p:nvPr/>
          </p:nvSpPr>
          <p:spPr>
            <a:xfrm>
              <a:off x="6592363" y="2176725"/>
              <a:ext cx="28425" cy="269900"/>
            </a:xfrm>
            <a:custGeom>
              <a:avLst/>
              <a:gdLst/>
              <a:ahLst/>
              <a:cxnLst/>
              <a:rect l="l" t="t" r="r" b="b"/>
              <a:pathLst>
                <a:path w="1137" h="10796" extrusionOk="0">
                  <a:moveTo>
                    <a:pt x="110" y="1"/>
                  </a:moveTo>
                  <a:lnTo>
                    <a:pt x="0" y="10795"/>
                  </a:lnTo>
                  <a:lnTo>
                    <a:pt x="1049" y="10795"/>
                  </a:lnTo>
                  <a:lnTo>
                    <a:pt x="1137" y="23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065;p62">
              <a:extLst>
                <a:ext uri="{FF2B5EF4-FFF2-40B4-BE49-F238E27FC236}">
                  <a16:creationId xmlns:a16="http://schemas.microsoft.com/office/drawing/2014/main" id="{0D2F5D31-6F7C-40BA-B556-CACCC63B9C0F}"/>
                </a:ext>
              </a:extLst>
            </p:cNvPr>
            <p:cNvSpPr/>
            <p:nvPr/>
          </p:nvSpPr>
          <p:spPr>
            <a:xfrm>
              <a:off x="7050138" y="2177275"/>
              <a:ext cx="26800" cy="269350"/>
            </a:xfrm>
            <a:custGeom>
              <a:avLst/>
              <a:gdLst/>
              <a:ahLst/>
              <a:cxnLst/>
              <a:rect l="l" t="t" r="r" b="b"/>
              <a:pathLst>
                <a:path w="1072" h="10774" extrusionOk="0">
                  <a:moveTo>
                    <a:pt x="44" y="1"/>
                  </a:moveTo>
                  <a:lnTo>
                    <a:pt x="0" y="10773"/>
                  </a:lnTo>
                  <a:lnTo>
                    <a:pt x="1049" y="10773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066;p62">
              <a:extLst>
                <a:ext uri="{FF2B5EF4-FFF2-40B4-BE49-F238E27FC236}">
                  <a16:creationId xmlns:a16="http://schemas.microsoft.com/office/drawing/2014/main" id="{EBD8F551-552B-478B-A59E-483DDB2F3C40}"/>
                </a:ext>
              </a:extLst>
            </p:cNvPr>
            <p:cNvSpPr/>
            <p:nvPr/>
          </p:nvSpPr>
          <p:spPr>
            <a:xfrm>
              <a:off x="6392438" y="1895400"/>
              <a:ext cx="28975" cy="260050"/>
            </a:xfrm>
            <a:custGeom>
              <a:avLst/>
              <a:gdLst/>
              <a:ahLst/>
              <a:cxnLst/>
              <a:rect l="l" t="t" r="r" b="b"/>
              <a:pathLst>
                <a:path w="1159" h="10402" extrusionOk="0">
                  <a:moveTo>
                    <a:pt x="109" y="1"/>
                  </a:moveTo>
                  <a:lnTo>
                    <a:pt x="0" y="10402"/>
                  </a:lnTo>
                  <a:lnTo>
                    <a:pt x="1027" y="10402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067;p62">
              <a:extLst>
                <a:ext uri="{FF2B5EF4-FFF2-40B4-BE49-F238E27FC236}">
                  <a16:creationId xmlns:a16="http://schemas.microsoft.com/office/drawing/2014/main" id="{3E84919B-3919-4BAE-935B-255B16004AAB}"/>
                </a:ext>
              </a:extLst>
            </p:cNvPr>
            <p:cNvSpPr/>
            <p:nvPr/>
          </p:nvSpPr>
          <p:spPr>
            <a:xfrm>
              <a:off x="6958363" y="1895400"/>
              <a:ext cx="28975" cy="260050"/>
            </a:xfrm>
            <a:custGeom>
              <a:avLst/>
              <a:gdLst/>
              <a:ahLst/>
              <a:cxnLst/>
              <a:rect l="l" t="t" r="r" b="b"/>
              <a:pathLst>
                <a:path w="1159" h="10402" extrusionOk="0">
                  <a:moveTo>
                    <a:pt x="110" y="1"/>
                  </a:moveTo>
                  <a:lnTo>
                    <a:pt x="0" y="10402"/>
                  </a:lnTo>
                  <a:lnTo>
                    <a:pt x="1027" y="10402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068;p62">
              <a:extLst>
                <a:ext uri="{FF2B5EF4-FFF2-40B4-BE49-F238E27FC236}">
                  <a16:creationId xmlns:a16="http://schemas.microsoft.com/office/drawing/2014/main" id="{FE07CB6E-473B-4F1C-B808-225E8AF39143}"/>
                </a:ext>
              </a:extLst>
            </p:cNvPr>
            <p:cNvSpPr/>
            <p:nvPr/>
          </p:nvSpPr>
          <p:spPr>
            <a:xfrm>
              <a:off x="7184513" y="1896500"/>
              <a:ext cx="26250" cy="259500"/>
            </a:xfrm>
            <a:custGeom>
              <a:avLst/>
              <a:gdLst/>
              <a:ahLst/>
              <a:cxnLst/>
              <a:rect l="l" t="t" r="r" b="b"/>
              <a:pathLst>
                <a:path w="1050" h="10380" extrusionOk="0">
                  <a:moveTo>
                    <a:pt x="23" y="0"/>
                  </a:moveTo>
                  <a:lnTo>
                    <a:pt x="1" y="10379"/>
                  </a:lnTo>
                  <a:lnTo>
                    <a:pt x="1028" y="10379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069;p62">
              <a:extLst>
                <a:ext uri="{FF2B5EF4-FFF2-40B4-BE49-F238E27FC236}">
                  <a16:creationId xmlns:a16="http://schemas.microsoft.com/office/drawing/2014/main" id="{5AB5D92B-F998-42B2-A261-6998545E5015}"/>
                </a:ext>
              </a:extLst>
            </p:cNvPr>
            <p:cNvSpPr/>
            <p:nvPr/>
          </p:nvSpPr>
          <p:spPr>
            <a:xfrm>
              <a:off x="6713088" y="1669800"/>
              <a:ext cx="26800" cy="201050"/>
            </a:xfrm>
            <a:custGeom>
              <a:avLst/>
              <a:gdLst/>
              <a:ahLst/>
              <a:cxnLst/>
              <a:rect l="l" t="t" r="r" b="b"/>
              <a:pathLst>
                <a:path w="1072" h="8042" extrusionOk="0">
                  <a:moveTo>
                    <a:pt x="44" y="0"/>
                  </a:moveTo>
                  <a:lnTo>
                    <a:pt x="0" y="8041"/>
                  </a:lnTo>
                  <a:lnTo>
                    <a:pt x="1027" y="8041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070;p62">
              <a:extLst>
                <a:ext uri="{FF2B5EF4-FFF2-40B4-BE49-F238E27FC236}">
                  <a16:creationId xmlns:a16="http://schemas.microsoft.com/office/drawing/2014/main" id="{55D465EB-AA91-4C35-A615-B60C2FFDCFF7}"/>
                </a:ext>
              </a:extLst>
            </p:cNvPr>
            <p:cNvSpPr/>
            <p:nvPr/>
          </p:nvSpPr>
          <p:spPr>
            <a:xfrm>
              <a:off x="6777538" y="1164500"/>
              <a:ext cx="27350" cy="248025"/>
            </a:xfrm>
            <a:custGeom>
              <a:avLst/>
              <a:gdLst/>
              <a:ahLst/>
              <a:cxnLst/>
              <a:rect l="l" t="t" r="r" b="b"/>
              <a:pathLst>
                <a:path w="1094" h="9921" extrusionOk="0">
                  <a:moveTo>
                    <a:pt x="66" y="0"/>
                  </a:moveTo>
                  <a:lnTo>
                    <a:pt x="1" y="9920"/>
                  </a:lnTo>
                  <a:lnTo>
                    <a:pt x="1028" y="9920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071;p62">
              <a:extLst>
                <a:ext uri="{FF2B5EF4-FFF2-40B4-BE49-F238E27FC236}">
                  <a16:creationId xmlns:a16="http://schemas.microsoft.com/office/drawing/2014/main" id="{B3B08403-0042-497F-88E0-7C684BA1DDCB}"/>
                </a:ext>
              </a:extLst>
            </p:cNvPr>
            <p:cNvSpPr/>
            <p:nvPr/>
          </p:nvSpPr>
          <p:spPr>
            <a:xfrm>
              <a:off x="7162663" y="906650"/>
              <a:ext cx="25700" cy="234925"/>
            </a:xfrm>
            <a:custGeom>
              <a:avLst/>
              <a:gdLst/>
              <a:ahLst/>
              <a:cxnLst/>
              <a:rect l="l" t="t" r="r" b="b"/>
              <a:pathLst>
                <a:path w="1028" h="9397" extrusionOk="0">
                  <a:moveTo>
                    <a:pt x="23" y="0"/>
                  </a:moveTo>
                  <a:lnTo>
                    <a:pt x="1" y="9396"/>
                  </a:lnTo>
                  <a:lnTo>
                    <a:pt x="1028" y="9396"/>
                  </a:lnTo>
                  <a:lnTo>
                    <a:pt x="1028" y="481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072;p62">
              <a:extLst>
                <a:ext uri="{FF2B5EF4-FFF2-40B4-BE49-F238E27FC236}">
                  <a16:creationId xmlns:a16="http://schemas.microsoft.com/office/drawing/2014/main" id="{2BEB6104-70A1-45C8-A6A1-72330FE88C9D}"/>
                </a:ext>
              </a:extLst>
            </p:cNvPr>
            <p:cNvSpPr/>
            <p:nvPr/>
          </p:nvSpPr>
          <p:spPr>
            <a:xfrm>
              <a:off x="7081813" y="367475"/>
              <a:ext cx="25700" cy="195050"/>
            </a:xfrm>
            <a:custGeom>
              <a:avLst/>
              <a:gdLst/>
              <a:ahLst/>
              <a:cxnLst/>
              <a:rect l="l" t="t" r="r" b="b"/>
              <a:pathLst>
                <a:path w="1028" h="7802" extrusionOk="0">
                  <a:moveTo>
                    <a:pt x="23" y="1"/>
                  </a:moveTo>
                  <a:lnTo>
                    <a:pt x="1" y="7801"/>
                  </a:lnTo>
                  <a:lnTo>
                    <a:pt x="1006" y="7801"/>
                  </a:lnTo>
                  <a:lnTo>
                    <a:pt x="10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073;p62">
              <a:extLst>
                <a:ext uri="{FF2B5EF4-FFF2-40B4-BE49-F238E27FC236}">
                  <a16:creationId xmlns:a16="http://schemas.microsoft.com/office/drawing/2014/main" id="{B48F8D50-CB8D-4423-9309-2E0779B61EBF}"/>
                </a:ext>
              </a:extLst>
            </p:cNvPr>
            <p:cNvSpPr/>
            <p:nvPr/>
          </p:nvSpPr>
          <p:spPr>
            <a:xfrm>
              <a:off x="6477638" y="364750"/>
              <a:ext cx="27350" cy="195050"/>
            </a:xfrm>
            <a:custGeom>
              <a:avLst/>
              <a:gdLst/>
              <a:ahLst/>
              <a:cxnLst/>
              <a:rect l="l" t="t" r="r" b="b"/>
              <a:pathLst>
                <a:path w="1094" h="7802" extrusionOk="0">
                  <a:moveTo>
                    <a:pt x="88" y="0"/>
                  </a:moveTo>
                  <a:lnTo>
                    <a:pt x="1" y="7801"/>
                  </a:lnTo>
                  <a:lnTo>
                    <a:pt x="1006" y="7801"/>
                  </a:lnTo>
                  <a:lnTo>
                    <a:pt x="10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074;p62">
              <a:extLst>
                <a:ext uri="{FF2B5EF4-FFF2-40B4-BE49-F238E27FC236}">
                  <a16:creationId xmlns:a16="http://schemas.microsoft.com/office/drawing/2014/main" id="{B65B0FEA-6DC2-41E9-AD05-662EF3AE26B1}"/>
                </a:ext>
              </a:extLst>
            </p:cNvPr>
            <p:cNvSpPr/>
            <p:nvPr/>
          </p:nvSpPr>
          <p:spPr>
            <a:xfrm>
              <a:off x="6585263" y="249475"/>
              <a:ext cx="26250" cy="91800"/>
            </a:xfrm>
            <a:custGeom>
              <a:avLst/>
              <a:gdLst/>
              <a:ahLst/>
              <a:cxnLst/>
              <a:rect l="l" t="t" r="r" b="b"/>
              <a:pathLst>
                <a:path w="1050" h="3672" extrusionOk="0">
                  <a:moveTo>
                    <a:pt x="1049" y="1"/>
                  </a:moveTo>
                  <a:lnTo>
                    <a:pt x="44" y="23"/>
                  </a:lnTo>
                  <a:lnTo>
                    <a:pt x="0" y="3672"/>
                  </a:lnTo>
                  <a:lnTo>
                    <a:pt x="1027" y="3672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075;p62">
              <a:extLst>
                <a:ext uri="{FF2B5EF4-FFF2-40B4-BE49-F238E27FC236}">
                  <a16:creationId xmlns:a16="http://schemas.microsoft.com/office/drawing/2014/main" id="{FF12AB5B-1DFC-487D-947C-4064EB1A37C4}"/>
                </a:ext>
              </a:extLst>
            </p:cNvPr>
            <p:cNvSpPr/>
            <p:nvPr/>
          </p:nvSpPr>
          <p:spPr>
            <a:xfrm>
              <a:off x="7086188" y="241300"/>
              <a:ext cx="25150" cy="102725"/>
            </a:xfrm>
            <a:custGeom>
              <a:avLst/>
              <a:gdLst/>
              <a:ahLst/>
              <a:cxnLst/>
              <a:rect l="l" t="t" r="r" b="b"/>
              <a:pathLst>
                <a:path w="1006" h="4109" extrusionOk="0">
                  <a:moveTo>
                    <a:pt x="1006" y="0"/>
                  </a:moveTo>
                  <a:lnTo>
                    <a:pt x="1" y="22"/>
                  </a:lnTo>
                  <a:lnTo>
                    <a:pt x="1" y="4108"/>
                  </a:lnTo>
                  <a:lnTo>
                    <a:pt x="1006" y="4108"/>
                  </a:lnTo>
                  <a:lnTo>
                    <a:pt x="10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076;p62">
              <a:extLst>
                <a:ext uri="{FF2B5EF4-FFF2-40B4-BE49-F238E27FC236}">
                  <a16:creationId xmlns:a16="http://schemas.microsoft.com/office/drawing/2014/main" id="{C4AD6652-16ED-4A3B-B7D3-996B0280F35F}"/>
                </a:ext>
              </a:extLst>
            </p:cNvPr>
            <p:cNvSpPr/>
            <p:nvPr/>
          </p:nvSpPr>
          <p:spPr>
            <a:xfrm>
              <a:off x="6882438" y="245650"/>
              <a:ext cx="25700" cy="96725"/>
            </a:xfrm>
            <a:custGeom>
              <a:avLst/>
              <a:gdLst/>
              <a:ahLst/>
              <a:cxnLst/>
              <a:rect l="l" t="t" r="r" b="b"/>
              <a:pathLst>
                <a:path w="1028" h="3869" extrusionOk="0">
                  <a:moveTo>
                    <a:pt x="22" y="1"/>
                  </a:moveTo>
                  <a:lnTo>
                    <a:pt x="0" y="3868"/>
                  </a:lnTo>
                  <a:lnTo>
                    <a:pt x="1005" y="3868"/>
                  </a:lnTo>
                  <a:lnTo>
                    <a:pt x="10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077;p62">
              <a:extLst>
                <a:ext uri="{FF2B5EF4-FFF2-40B4-BE49-F238E27FC236}">
                  <a16:creationId xmlns:a16="http://schemas.microsoft.com/office/drawing/2014/main" id="{3E3650A6-97AE-48B5-ACA2-9A90AB6810D7}"/>
                </a:ext>
              </a:extLst>
            </p:cNvPr>
            <p:cNvSpPr/>
            <p:nvPr/>
          </p:nvSpPr>
          <p:spPr>
            <a:xfrm>
              <a:off x="6737663" y="365850"/>
              <a:ext cx="26800" cy="195025"/>
            </a:xfrm>
            <a:custGeom>
              <a:avLst/>
              <a:gdLst/>
              <a:ahLst/>
              <a:cxnLst/>
              <a:rect l="l" t="t" r="r" b="b"/>
              <a:pathLst>
                <a:path w="1072" h="7801" extrusionOk="0">
                  <a:moveTo>
                    <a:pt x="66" y="0"/>
                  </a:moveTo>
                  <a:lnTo>
                    <a:pt x="1" y="7801"/>
                  </a:lnTo>
                  <a:lnTo>
                    <a:pt x="1006" y="7801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078;p62">
              <a:extLst>
                <a:ext uri="{FF2B5EF4-FFF2-40B4-BE49-F238E27FC236}">
                  <a16:creationId xmlns:a16="http://schemas.microsoft.com/office/drawing/2014/main" id="{3BD11AAB-7F4F-48FD-9A25-51BF1F268EF4}"/>
                </a:ext>
              </a:extLst>
            </p:cNvPr>
            <p:cNvSpPr/>
            <p:nvPr/>
          </p:nvSpPr>
          <p:spPr>
            <a:xfrm>
              <a:off x="6967113" y="905550"/>
              <a:ext cx="26775" cy="234925"/>
            </a:xfrm>
            <a:custGeom>
              <a:avLst/>
              <a:gdLst/>
              <a:ahLst/>
              <a:cxnLst/>
              <a:rect l="l" t="t" r="r" b="b"/>
              <a:pathLst>
                <a:path w="1071" h="9397" extrusionOk="0">
                  <a:moveTo>
                    <a:pt x="44" y="1"/>
                  </a:moveTo>
                  <a:lnTo>
                    <a:pt x="0" y="9397"/>
                  </a:lnTo>
                  <a:lnTo>
                    <a:pt x="1027" y="9397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079;p62">
              <a:extLst>
                <a:ext uri="{FF2B5EF4-FFF2-40B4-BE49-F238E27FC236}">
                  <a16:creationId xmlns:a16="http://schemas.microsoft.com/office/drawing/2014/main" id="{885D0480-A586-445C-9435-627A264AC429}"/>
                </a:ext>
              </a:extLst>
            </p:cNvPr>
            <p:cNvSpPr/>
            <p:nvPr/>
          </p:nvSpPr>
          <p:spPr>
            <a:xfrm>
              <a:off x="6509863" y="903925"/>
              <a:ext cx="27900" cy="235450"/>
            </a:xfrm>
            <a:custGeom>
              <a:avLst/>
              <a:gdLst/>
              <a:ahLst/>
              <a:cxnLst/>
              <a:rect l="l" t="t" r="r" b="b"/>
              <a:pathLst>
                <a:path w="1116" h="9418" extrusionOk="0">
                  <a:moveTo>
                    <a:pt x="88" y="0"/>
                  </a:moveTo>
                  <a:lnTo>
                    <a:pt x="1" y="9418"/>
                  </a:lnTo>
                  <a:lnTo>
                    <a:pt x="1028" y="9418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080;p62">
              <a:extLst>
                <a:ext uri="{FF2B5EF4-FFF2-40B4-BE49-F238E27FC236}">
                  <a16:creationId xmlns:a16="http://schemas.microsoft.com/office/drawing/2014/main" id="{97597994-EFD8-4D06-B282-76D0D54AB587}"/>
                </a:ext>
              </a:extLst>
            </p:cNvPr>
            <p:cNvSpPr/>
            <p:nvPr/>
          </p:nvSpPr>
          <p:spPr>
            <a:xfrm>
              <a:off x="6408813" y="1163400"/>
              <a:ext cx="28425" cy="248025"/>
            </a:xfrm>
            <a:custGeom>
              <a:avLst/>
              <a:gdLst/>
              <a:ahLst/>
              <a:cxnLst/>
              <a:rect l="l" t="t" r="r" b="b"/>
              <a:pathLst>
                <a:path w="1137" h="9921" extrusionOk="0">
                  <a:moveTo>
                    <a:pt x="110" y="0"/>
                  </a:moveTo>
                  <a:lnTo>
                    <a:pt x="1" y="9921"/>
                  </a:lnTo>
                  <a:lnTo>
                    <a:pt x="1028" y="9921"/>
                  </a:lnTo>
                  <a:lnTo>
                    <a:pt x="11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081;p62">
              <a:extLst>
                <a:ext uri="{FF2B5EF4-FFF2-40B4-BE49-F238E27FC236}">
                  <a16:creationId xmlns:a16="http://schemas.microsoft.com/office/drawing/2014/main" id="{7C49CEBE-4B04-4984-A9DF-3080F6CBB518}"/>
                </a:ext>
              </a:extLst>
            </p:cNvPr>
            <p:cNvSpPr/>
            <p:nvPr/>
          </p:nvSpPr>
          <p:spPr>
            <a:xfrm>
              <a:off x="6587438" y="584350"/>
              <a:ext cx="27900" cy="295550"/>
            </a:xfrm>
            <a:custGeom>
              <a:avLst/>
              <a:gdLst/>
              <a:ahLst/>
              <a:cxnLst/>
              <a:rect l="l" t="t" r="r" b="b"/>
              <a:pathLst>
                <a:path w="1116" h="11822" extrusionOk="0">
                  <a:moveTo>
                    <a:pt x="110" y="0"/>
                  </a:moveTo>
                  <a:lnTo>
                    <a:pt x="1" y="11822"/>
                  </a:lnTo>
                  <a:lnTo>
                    <a:pt x="1028" y="11822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082;p62">
              <a:extLst>
                <a:ext uri="{FF2B5EF4-FFF2-40B4-BE49-F238E27FC236}">
                  <a16:creationId xmlns:a16="http://schemas.microsoft.com/office/drawing/2014/main" id="{29EEBF58-918C-4E8E-BAA5-697547F097CD}"/>
                </a:ext>
              </a:extLst>
            </p:cNvPr>
            <p:cNvSpPr/>
            <p:nvPr/>
          </p:nvSpPr>
          <p:spPr>
            <a:xfrm>
              <a:off x="7134263" y="586525"/>
              <a:ext cx="26250" cy="295575"/>
            </a:xfrm>
            <a:custGeom>
              <a:avLst/>
              <a:gdLst/>
              <a:ahLst/>
              <a:cxnLst/>
              <a:rect l="l" t="t" r="r" b="b"/>
              <a:pathLst>
                <a:path w="1050" h="11823" extrusionOk="0">
                  <a:moveTo>
                    <a:pt x="44" y="1"/>
                  </a:moveTo>
                  <a:lnTo>
                    <a:pt x="0" y="11800"/>
                  </a:lnTo>
                  <a:lnTo>
                    <a:pt x="1027" y="11822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083;p62">
              <a:extLst>
                <a:ext uri="{FF2B5EF4-FFF2-40B4-BE49-F238E27FC236}">
                  <a16:creationId xmlns:a16="http://schemas.microsoft.com/office/drawing/2014/main" id="{836F7366-6D92-4E2E-BC31-DB30895DE75C}"/>
                </a:ext>
              </a:extLst>
            </p:cNvPr>
            <p:cNvSpPr/>
            <p:nvPr/>
          </p:nvSpPr>
          <p:spPr>
            <a:xfrm>
              <a:off x="6878063" y="585450"/>
              <a:ext cx="26800" cy="295550"/>
            </a:xfrm>
            <a:custGeom>
              <a:avLst/>
              <a:gdLst/>
              <a:ahLst/>
              <a:cxnLst/>
              <a:rect l="l" t="t" r="r" b="b"/>
              <a:pathLst>
                <a:path w="1072" h="11822" extrusionOk="0">
                  <a:moveTo>
                    <a:pt x="66" y="0"/>
                  </a:moveTo>
                  <a:lnTo>
                    <a:pt x="0" y="11821"/>
                  </a:lnTo>
                  <a:lnTo>
                    <a:pt x="1006" y="11821"/>
                  </a:lnTo>
                  <a:lnTo>
                    <a:pt x="1071" y="2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084;p62">
              <a:extLst>
                <a:ext uri="{FF2B5EF4-FFF2-40B4-BE49-F238E27FC236}">
                  <a16:creationId xmlns:a16="http://schemas.microsoft.com/office/drawing/2014/main" id="{52DD9FD4-7499-4CA0-BC37-325E3EFCFF34}"/>
                </a:ext>
              </a:extLst>
            </p:cNvPr>
            <p:cNvSpPr/>
            <p:nvPr/>
          </p:nvSpPr>
          <p:spPr>
            <a:xfrm>
              <a:off x="7115688" y="1165575"/>
              <a:ext cx="26250" cy="247500"/>
            </a:xfrm>
            <a:custGeom>
              <a:avLst/>
              <a:gdLst/>
              <a:ahLst/>
              <a:cxnLst/>
              <a:rect l="l" t="t" r="r" b="b"/>
              <a:pathLst>
                <a:path w="1050" h="9900" extrusionOk="0">
                  <a:moveTo>
                    <a:pt x="44" y="1"/>
                  </a:moveTo>
                  <a:lnTo>
                    <a:pt x="0" y="9899"/>
                  </a:lnTo>
                  <a:lnTo>
                    <a:pt x="1027" y="9899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085;p62">
              <a:extLst>
                <a:ext uri="{FF2B5EF4-FFF2-40B4-BE49-F238E27FC236}">
                  <a16:creationId xmlns:a16="http://schemas.microsoft.com/office/drawing/2014/main" id="{5E56FADB-62A3-4902-9692-680DF4BFC22A}"/>
                </a:ext>
              </a:extLst>
            </p:cNvPr>
            <p:cNvSpPr/>
            <p:nvPr/>
          </p:nvSpPr>
          <p:spPr>
            <a:xfrm>
              <a:off x="6466163" y="1436525"/>
              <a:ext cx="27900" cy="208150"/>
            </a:xfrm>
            <a:custGeom>
              <a:avLst/>
              <a:gdLst/>
              <a:ahLst/>
              <a:cxnLst/>
              <a:rect l="l" t="t" r="r" b="b"/>
              <a:pathLst>
                <a:path w="1116" h="8326" extrusionOk="0">
                  <a:moveTo>
                    <a:pt x="88" y="1"/>
                  </a:moveTo>
                  <a:lnTo>
                    <a:pt x="1" y="8304"/>
                  </a:lnTo>
                  <a:lnTo>
                    <a:pt x="1028" y="8326"/>
                  </a:lnTo>
                  <a:lnTo>
                    <a:pt x="11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086;p62">
              <a:extLst>
                <a:ext uri="{FF2B5EF4-FFF2-40B4-BE49-F238E27FC236}">
                  <a16:creationId xmlns:a16="http://schemas.microsoft.com/office/drawing/2014/main" id="{229B659C-2707-467E-9D61-34FA2543D63E}"/>
                </a:ext>
              </a:extLst>
            </p:cNvPr>
            <p:cNvSpPr/>
            <p:nvPr/>
          </p:nvSpPr>
          <p:spPr>
            <a:xfrm>
              <a:off x="6927213" y="1437075"/>
              <a:ext cx="26800" cy="208150"/>
            </a:xfrm>
            <a:custGeom>
              <a:avLst/>
              <a:gdLst/>
              <a:ahLst/>
              <a:cxnLst/>
              <a:rect l="l" t="t" r="r" b="b"/>
              <a:pathLst>
                <a:path w="1072" h="8326" extrusionOk="0">
                  <a:moveTo>
                    <a:pt x="45" y="1"/>
                  </a:moveTo>
                  <a:lnTo>
                    <a:pt x="1" y="8326"/>
                  </a:lnTo>
                  <a:lnTo>
                    <a:pt x="1028" y="8326"/>
                  </a:lnTo>
                  <a:lnTo>
                    <a:pt x="1072" y="23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087;p62">
              <a:extLst>
                <a:ext uri="{FF2B5EF4-FFF2-40B4-BE49-F238E27FC236}">
                  <a16:creationId xmlns:a16="http://schemas.microsoft.com/office/drawing/2014/main" id="{770F9EA9-62E1-4BFA-91D6-E6F3B5119FAC}"/>
                </a:ext>
              </a:extLst>
            </p:cNvPr>
            <p:cNvSpPr/>
            <p:nvPr/>
          </p:nvSpPr>
          <p:spPr>
            <a:xfrm>
              <a:off x="6489663" y="2423100"/>
              <a:ext cx="449050" cy="291200"/>
            </a:xfrm>
            <a:custGeom>
              <a:avLst/>
              <a:gdLst/>
              <a:ahLst/>
              <a:cxnLst/>
              <a:rect l="l" t="t" r="r" b="b"/>
              <a:pathLst>
                <a:path w="17962" h="11648" extrusionOk="0">
                  <a:moveTo>
                    <a:pt x="0" y="1"/>
                  </a:moveTo>
                  <a:lnTo>
                    <a:pt x="0" y="11647"/>
                  </a:lnTo>
                  <a:lnTo>
                    <a:pt x="17962" y="11647"/>
                  </a:lnTo>
                  <a:lnTo>
                    <a:pt x="179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088;p62">
              <a:extLst>
                <a:ext uri="{FF2B5EF4-FFF2-40B4-BE49-F238E27FC236}">
                  <a16:creationId xmlns:a16="http://schemas.microsoft.com/office/drawing/2014/main" id="{07E1F240-CDFC-4E4E-A25E-333B7C1AD082}"/>
                </a:ext>
              </a:extLst>
            </p:cNvPr>
            <p:cNvSpPr/>
            <p:nvPr/>
          </p:nvSpPr>
          <p:spPr>
            <a:xfrm>
              <a:off x="6466163" y="2435125"/>
              <a:ext cx="27900" cy="259500"/>
            </a:xfrm>
            <a:custGeom>
              <a:avLst/>
              <a:gdLst/>
              <a:ahLst/>
              <a:cxnLst/>
              <a:rect l="l" t="t" r="r" b="b"/>
              <a:pathLst>
                <a:path w="1116" h="10380" extrusionOk="0">
                  <a:moveTo>
                    <a:pt x="88" y="0"/>
                  </a:moveTo>
                  <a:lnTo>
                    <a:pt x="1" y="10358"/>
                  </a:lnTo>
                  <a:lnTo>
                    <a:pt x="1028" y="10379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089;p62">
              <a:extLst>
                <a:ext uri="{FF2B5EF4-FFF2-40B4-BE49-F238E27FC236}">
                  <a16:creationId xmlns:a16="http://schemas.microsoft.com/office/drawing/2014/main" id="{E8BA0BF4-407B-4B96-BA42-F85C730ED78B}"/>
                </a:ext>
              </a:extLst>
            </p:cNvPr>
            <p:cNvSpPr/>
            <p:nvPr/>
          </p:nvSpPr>
          <p:spPr>
            <a:xfrm>
              <a:off x="6927213" y="2436750"/>
              <a:ext cx="26800" cy="258425"/>
            </a:xfrm>
            <a:custGeom>
              <a:avLst/>
              <a:gdLst/>
              <a:ahLst/>
              <a:cxnLst/>
              <a:rect l="l" t="t" r="r" b="b"/>
              <a:pathLst>
                <a:path w="1072" h="10337" extrusionOk="0">
                  <a:moveTo>
                    <a:pt x="45" y="1"/>
                  </a:moveTo>
                  <a:lnTo>
                    <a:pt x="1" y="10336"/>
                  </a:lnTo>
                  <a:lnTo>
                    <a:pt x="1028" y="10336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090;p62">
              <a:extLst>
                <a:ext uri="{FF2B5EF4-FFF2-40B4-BE49-F238E27FC236}">
                  <a16:creationId xmlns:a16="http://schemas.microsoft.com/office/drawing/2014/main" id="{417CEBBC-A69A-4957-ABD0-A89BA3ACFFF9}"/>
                </a:ext>
              </a:extLst>
            </p:cNvPr>
            <p:cNvSpPr/>
            <p:nvPr/>
          </p:nvSpPr>
          <p:spPr>
            <a:xfrm>
              <a:off x="7097663" y="1670325"/>
              <a:ext cx="26250" cy="201075"/>
            </a:xfrm>
            <a:custGeom>
              <a:avLst/>
              <a:gdLst/>
              <a:ahLst/>
              <a:cxnLst/>
              <a:rect l="l" t="t" r="r" b="b"/>
              <a:pathLst>
                <a:path w="1050" h="8043" extrusionOk="0">
                  <a:moveTo>
                    <a:pt x="22" y="1"/>
                  </a:moveTo>
                  <a:lnTo>
                    <a:pt x="0" y="8042"/>
                  </a:lnTo>
                  <a:lnTo>
                    <a:pt x="1027" y="8042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091;p62">
              <a:extLst>
                <a:ext uri="{FF2B5EF4-FFF2-40B4-BE49-F238E27FC236}">
                  <a16:creationId xmlns:a16="http://schemas.microsoft.com/office/drawing/2014/main" id="{25FC9648-AEE5-4415-84BA-DC3DB581226F}"/>
                </a:ext>
              </a:extLst>
            </p:cNvPr>
            <p:cNvSpPr/>
            <p:nvPr/>
          </p:nvSpPr>
          <p:spPr>
            <a:xfrm>
              <a:off x="6358013" y="2155425"/>
              <a:ext cx="854400" cy="21875"/>
            </a:xfrm>
            <a:custGeom>
              <a:avLst/>
              <a:gdLst/>
              <a:ahLst/>
              <a:cxnLst/>
              <a:rect l="l" t="t" r="r" b="b"/>
              <a:pathLst>
                <a:path w="34176" h="875" extrusionOk="0">
                  <a:moveTo>
                    <a:pt x="44" y="1"/>
                  </a:moveTo>
                  <a:lnTo>
                    <a:pt x="0" y="853"/>
                  </a:lnTo>
                  <a:lnTo>
                    <a:pt x="9484" y="853"/>
                  </a:lnTo>
                  <a:lnTo>
                    <a:pt x="10511" y="875"/>
                  </a:lnTo>
                  <a:lnTo>
                    <a:pt x="34175" y="875"/>
                  </a:lnTo>
                  <a:lnTo>
                    <a:pt x="34153" y="22"/>
                  </a:lnTo>
                  <a:lnTo>
                    <a:pt x="33061" y="22"/>
                  </a:lnTo>
                  <a:lnTo>
                    <a:pt x="2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092;p62">
              <a:extLst>
                <a:ext uri="{FF2B5EF4-FFF2-40B4-BE49-F238E27FC236}">
                  <a16:creationId xmlns:a16="http://schemas.microsoft.com/office/drawing/2014/main" id="{A678C8C6-545A-4BFB-ACCA-74E0A9BAFECB}"/>
                </a:ext>
              </a:extLst>
            </p:cNvPr>
            <p:cNvSpPr/>
            <p:nvPr/>
          </p:nvSpPr>
          <p:spPr>
            <a:xfrm>
              <a:off x="6349813" y="2418725"/>
              <a:ext cx="862600" cy="22425"/>
            </a:xfrm>
            <a:custGeom>
              <a:avLst/>
              <a:gdLst/>
              <a:ahLst/>
              <a:cxnLst/>
              <a:rect l="l" t="t" r="r" b="b"/>
              <a:pathLst>
                <a:path w="34504" h="897" extrusionOk="0">
                  <a:moveTo>
                    <a:pt x="44" y="1"/>
                  </a:moveTo>
                  <a:lnTo>
                    <a:pt x="1" y="875"/>
                  </a:lnTo>
                  <a:lnTo>
                    <a:pt x="29084" y="875"/>
                  </a:lnTo>
                  <a:lnTo>
                    <a:pt x="34503" y="897"/>
                  </a:lnTo>
                  <a:lnTo>
                    <a:pt x="34481" y="23"/>
                  </a:lnTo>
                  <a:lnTo>
                    <a:pt x="33389" y="23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093;p62">
              <a:extLst>
                <a:ext uri="{FF2B5EF4-FFF2-40B4-BE49-F238E27FC236}">
                  <a16:creationId xmlns:a16="http://schemas.microsoft.com/office/drawing/2014/main" id="{3A40640C-064C-497D-B1B9-E091E3FBE34E}"/>
                </a:ext>
              </a:extLst>
            </p:cNvPr>
            <p:cNvSpPr/>
            <p:nvPr/>
          </p:nvSpPr>
          <p:spPr>
            <a:xfrm>
              <a:off x="6378213" y="1644125"/>
              <a:ext cx="824350" cy="26775"/>
            </a:xfrm>
            <a:custGeom>
              <a:avLst/>
              <a:gdLst/>
              <a:ahLst/>
              <a:cxnLst/>
              <a:rect l="l" t="t" r="r" b="b"/>
              <a:pathLst>
                <a:path w="32974" h="1071" extrusionOk="0">
                  <a:moveTo>
                    <a:pt x="45" y="0"/>
                  </a:moveTo>
                  <a:lnTo>
                    <a:pt x="1" y="1005"/>
                  </a:lnTo>
                  <a:lnTo>
                    <a:pt x="13439" y="1027"/>
                  </a:lnTo>
                  <a:lnTo>
                    <a:pt x="14466" y="1027"/>
                  </a:lnTo>
                  <a:lnTo>
                    <a:pt x="28800" y="1049"/>
                  </a:lnTo>
                  <a:lnTo>
                    <a:pt x="29827" y="1049"/>
                  </a:lnTo>
                  <a:lnTo>
                    <a:pt x="32974" y="1071"/>
                  </a:lnTo>
                  <a:lnTo>
                    <a:pt x="32974" y="66"/>
                  </a:lnTo>
                  <a:lnTo>
                    <a:pt x="22988" y="44"/>
                  </a:lnTo>
                  <a:lnTo>
                    <a:pt x="21961" y="44"/>
                  </a:lnTo>
                  <a:lnTo>
                    <a:pt x="4546" y="22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094;p62">
              <a:extLst>
                <a:ext uri="{FF2B5EF4-FFF2-40B4-BE49-F238E27FC236}">
                  <a16:creationId xmlns:a16="http://schemas.microsoft.com/office/drawing/2014/main" id="{28E56ED0-3B81-4DA3-AC5C-1BC80FE53D5A}"/>
                </a:ext>
              </a:extLst>
            </p:cNvPr>
            <p:cNvSpPr/>
            <p:nvPr/>
          </p:nvSpPr>
          <p:spPr>
            <a:xfrm>
              <a:off x="6395163" y="1138825"/>
              <a:ext cx="798125" cy="27325"/>
            </a:xfrm>
            <a:custGeom>
              <a:avLst/>
              <a:gdLst/>
              <a:ahLst/>
              <a:cxnLst/>
              <a:rect l="l" t="t" r="r" b="b"/>
              <a:pathLst>
                <a:path w="31925" h="1093" extrusionOk="0">
                  <a:moveTo>
                    <a:pt x="44" y="0"/>
                  </a:moveTo>
                  <a:lnTo>
                    <a:pt x="0" y="983"/>
                  </a:lnTo>
                  <a:lnTo>
                    <a:pt x="1683" y="983"/>
                  </a:lnTo>
                  <a:lnTo>
                    <a:pt x="15361" y="1027"/>
                  </a:lnTo>
                  <a:lnTo>
                    <a:pt x="16388" y="1027"/>
                  </a:lnTo>
                  <a:lnTo>
                    <a:pt x="28865" y="1071"/>
                  </a:lnTo>
                  <a:lnTo>
                    <a:pt x="29870" y="1071"/>
                  </a:lnTo>
                  <a:lnTo>
                    <a:pt x="31924" y="1093"/>
                  </a:lnTo>
                  <a:lnTo>
                    <a:pt x="31902" y="109"/>
                  </a:lnTo>
                  <a:lnTo>
                    <a:pt x="30701" y="109"/>
                  </a:lnTo>
                  <a:lnTo>
                    <a:pt x="23905" y="66"/>
                  </a:lnTo>
                  <a:lnTo>
                    <a:pt x="22878" y="66"/>
                  </a:lnTo>
                  <a:lnTo>
                    <a:pt x="5616" y="22"/>
                  </a:lnTo>
                  <a:lnTo>
                    <a:pt x="4589" y="22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095;p62">
              <a:extLst>
                <a:ext uri="{FF2B5EF4-FFF2-40B4-BE49-F238E27FC236}">
                  <a16:creationId xmlns:a16="http://schemas.microsoft.com/office/drawing/2014/main" id="{DF5856FA-2F59-458F-AFA1-93A213A83D7A}"/>
                </a:ext>
              </a:extLst>
            </p:cNvPr>
            <p:cNvSpPr/>
            <p:nvPr/>
          </p:nvSpPr>
          <p:spPr>
            <a:xfrm>
              <a:off x="6370038" y="1870275"/>
              <a:ext cx="836900" cy="26250"/>
            </a:xfrm>
            <a:custGeom>
              <a:avLst/>
              <a:gdLst/>
              <a:ahLst/>
              <a:cxnLst/>
              <a:rect l="l" t="t" r="r" b="b"/>
              <a:pathLst>
                <a:path w="33476" h="1050" extrusionOk="0">
                  <a:moveTo>
                    <a:pt x="44" y="0"/>
                  </a:moveTo>
                  <a:lnTo>
                    <a:pt x="0" y="1006"/>
                  </a:lnTo>
                  <a:lnTo>
                    <a:pt x="2054" y="1006"/>
                  </a:lnTo>
                  <a:lnTo>
                    <a:pt x="32602" y="1049"/>
                  </a:lnTo>
                  <a:lnTo>
                    <a:pt x="33476" y="1049"/>
                  </a:lnTo>
                  <a:lnTo>
                    <a:pt x="33454" y="66"/>
                  </a:lnTo>
                  <a:lnTo>
                    <a:pt x="30132" y="44"/>
                  </a:lnTo>
                  <a:lnTo>
                    <a:pt x="29105" y="44"/>
                  </a:lnTo>
                  <a:lnTo>
                    <a:pt x="14749" y="22"/>
                  </a:lnTo>
                  <a:lnTo>
                    <a:pt x="13722" y="22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096;p62">
              <a:extLst>
                <a:ext uri="{FF2B5EF4-FFF2-40B4-BE49-F238E27FC236}">
                  <a16:creationId xmlns:a16="http://schemas.microsoft.com/office/drawing/2014/main" id="{9FD3C9D1-5AD9-4163-B172-E1C22D5250DB}"/>
                </a:ext>
              </a:extLst>
            </p:cNvPr>
            <p:cNvSpPr/>
            <p:nvPr/>
          </p:nvSpPr>
          <p:spPr>
            <a:xfrm>
              <a:off x="6386413" y="1411400"/>
              <a:ext cx="811775" cy="26800"/>
            </a:xfrm>
            <a:custGeom>
              <a:avLst/>
              <a:gdLst/>
              <a:ahLst/>
              <a:cxnLst/>
              <a:rect l="l" t="t" r="r" b="b"/>
              <a:pathLst>
                <a:path w="32471" h="1072" extrusionOk="0">
                  <a:moveTo>
                    <a:pt x="44" y="1"/>
                  </a:moveTo>
                  <a:lnTo>
                    <a:pt x="1" y="984"/>
                  </a:lnTo>
                  <a:lnTo>
                    <a:pt x="3278" y="1006"/>
                  </a:lnTo>
                  <a:lnTo>
                    <a:pt x="4305" y="1006"/>
                  </a:lnTo>
                  <a:lnTo>
                    <a:pt x="21677" y="1028"/>
                  </a:lnTo>
                  <a:lnTo>
                    <a:pt x="22704" y="1050"/>
                  </a:lnTo>
                  <a:lnTo>
                    <a:pt x="32471" y="1071"/>
                  </a:lnTo>
                  <a:lnTo>
                    <a:pt x="32471" y="1071"/>
                  </a:lnTo>
                  <a:lnTo>
                    <a:pt x="32449" y="88"/>
                  </a:lnTo>
                  <a:lnTo>
                    <a:pt x="30198" y="66"/>
                  </a:lnTo>
                  <a:lnTo>
                    <a:pt x="29171" y="66"/>
                  </a:lnTo>
                  <a:lnTo>
                    <a:pt x="16673" y="44"/>
                  </a:lnTo>
                  <a:lnTo>
                    <a:pt x="15755" y="44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097;p62">
              <a:extLst>
                <a:ext uri="{FF2B5EF4-FFF2-40B4-BE49-F238E27FC236}">
                  <a16:creationId xmlns:a16="http://schemas.microsoft.com/office/drawing/2014/main" id="{4B298FBA-B7D5-47BB-82BF-39C4C8749BB3}"/>
                </a:ext>
              </a:extLst>
            </p:cNvPr>
            <p:cNvSpPr/>
            <p:nvPr/>
          </p:nvSpPr>
          <p:spPr>
            <a:xfrm>
              <a:off x="6406638" y="879325"/>
              <a:ext cx="781725" cy="27350"/>
            </a:xfrm>
            <a:custGeom>
              <a:avLst/>
              <a:gdLst/>
              <a:ahLst/>
              <a:cxnLst/>
              <a:rect l="l" t="t" r="r" b="b"/>
              <a:pathLst>
                <a:path w="31269" h="1094" extrusionOk="0">
                  <a:moveTo>
                    <a:pt x="44" y="1"/>
                  </a:moveTo>
                  <a:lnTo>
                    <a:pt x="0" y="962"/>
                  </a:lnTo>
                  <a:lnTo>
                    <a:pt x="4217" y="984"/>
                  </a:lnTo>
                  <a:lnTo>
                    <a:pt x="5244" y="984"/>
                  </a:lnTo>
                  <a:lnTo>
                    <a:pt x="22463" y="1050"/>
                  </a:lnTo>
                  <a:lnTo>
                    <a:pt x="23490" y="1050"/>
                  </a:lnTo>
                  <a:lnTo>
                    <a:pt x="30264" y="1093"/>
                  </a:lnTo>
                  <a:lnTo>
                    <a:pt x="31269" y="1093"/>
                  </a:lnTo>
                  <a:lnTo>
                    <a:pt x="31247" y="110"/>
                  </a:lnTo>
                  <a:lnTo>
                    <a:pt x="30132" y="110"/>
                  </a:lnTo>
                  <a:lnTo>
                    <a:pt x="29105" y="88"/>
                  </a:lnTo>
                  <a:lnTo>
                    <a:pt x="19863" y="66"/>
                  </a:lnTo>
                  <a:lnTo>
                    <a:pt x="18857" y="66"/>
                  </a:lnTo>
                  <a:lnTo>
                    <a:pt x="8260" y="23"/>
                  </a:lnTo>
                  <a:lnTo>
                    <a:pt x="7233" y="23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098;p62">
              <a:extLst>
                <a:ext uri="{FF2B5EF4-FFF2-40B4-BE49-F238E27FC236}">
                  <a16:creationId xmlns:a16="http://schemas.microsoft.com/office/drawing/2014/main" id="{27078988-B9CB-4410-9362-F42E364AB6CC}"/>
                </a:ext>
              </a:extLst>
            </p:cNvPr>
            <p:cNvSpPr/>
            <p:nvPr/>
          </p:nvSpPr>
          <p:spPr>
            <a:xfrm>
              <a:off x="6430663" y="340175"/>
              <a:ext cx="751700" cy="28425"/>
            </a:xfrm>
            <a:custGeom>
              <a:avLst/>
              <a:gdLst/>
              <a:ahLst/>
              <a:cxnLst/>
              <a:rect l="l" t="t" r="r" b="b"/>
              <a:pathLst>
                <a:path w="30068" h="1137" extrusionOk="0">
                  <a:moveTo>
                    <a:pt x="44" y="0"/>
                  </a:moveTo>
                  <a:lnTo>
                    <a:pt x="1" y="962"/>
                  </a:lnTo>
                  <a:lnTo>
                    <a:pt x="1967" y="983"/>
                  </a:lnTo>
                  <a:lnTo>
                    <a:pt x="2972" y="983"/>
                  </a:lnTo>
                  <a:lnTo>
                    <a:pt x="12346" y="1027"/>
                  </a:lnTo>
                  <a:lnTo>
                    <a:pt x="13351" y="1027"/>
                  </a:lnTo>
                  <a:lnTo>
                    <a:pt x="26069" y="1093"/>
                  </a:lnTo>
                  <a:lnTo>
                    <a:pt x="27074" y="1093"/>
                  </a:lnTo>
                  <a:lnTo>
                    <a:pt x="30067" y="1136"/>
                  </a:lnTo>
                  <a:lnTo>
                    <a:pt x="30067" y="1136"/>
                  </a:lnTo>
                  <a:lnTo>
                    <a:pt x="30045" y="175"/>
                  </a:lnTo>
                  <a:lnTo>
                    <a:pt x="27227" y="153"/>
                  </a:lnTo>
                  <a:lnTo>
                    <a:pt x="26222" y="153"/>
                  </a:lnTo>
                  <a:lnTo>
                    <a:pt x="19076" y="87"/>
                  </a:lnTo>
                  <a:lnTo>
                    <a:pt x="18071" y="87"/>
                  </a:lnTo>
                  <a:lnTo>
                    <a:pt x="7211" y="44"/>
                  </a:lnTo>
                  <a:lnTo>
                    <a:pt x="6184" y="4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099;p62">
              <a:extLst>
                <a:ext uri="{FF2B5EF4-FFF2-40B4-BE49-F238E27FC236}">
                  <a16:creationId xmlns:a16="http://schemas.microsoft.com/office/drawing/2014/main" id="{32506912-E41A-472E-9D9A-EE578F993644}"/>
                </a:ext>
              </a:extLst>
            </p:cNvPr>
            <p:cNvSpPr/>
            <p:nvPr/>
          </p:nvSpPr>
          <p:spPr>
            <a:xfrm>
              <a:off x="6420838" y="559775"/>
              <a:ext cx="765900" cy="27325"/>
            </a:xfrm>
            <a:custGeom>
              <a:avLst/>
              <a:gdLst/>
              <a:ahLst/>
              <a:cxnLst/>
              <a:rect l="l" t="t" r="r" b="b"/>
              <a:pathLst>
                <a:path w="30636" h="1093" extrusionOk="0">
                  <a:moveTo>
                    <a:pt x="44" y="0"/>
                  </a:moveTo>
                  <a:lnTo>
                    <a:pt x="0" y="962"/>
                  </a:lnTo>
                  <a:lnTo>
                    <a:pt x="6774" y="983"/>
                  </a:lnTo>
                  <a:lnTo>
                    <a:pt x="7779" y="983"/>
                  </a:lnTo>
                  <a:lnTo>
                    <a:pt x="18355" y="1027"/>
                  </a:lnTo>
                  <a:lnTo>
                    <a:pt x="19360" y="1049"/>
                  </a:lnTo>
                  <a:lnTo>
                    <a:pt x="28581" y="1071"/>
                  </a:lnTo>
                  <a:lnTo>
                    <a:pt x="29586" y="1071"/>
                  </a:lnTo>
                  <a:lnTo>
                    <a:pt x="30635" y="1093"/>
                  </a:lnTo>
                  <a:lnTo>
                    <a:pt x="30613" y="131"/>
                  </a:lnTo>
                  <a:lnTo>
                    <a:pt x="27445" y="109"/>
                  </a:lnTo>
                  <a:lnTo>
                    <a:pt x="26440" y="109"/>
                  </a:lnTo>
                  <a:lnTo>
                    <a:pt x="13679" y="44"/>
                  </a:lnTo>
                  <a:lnTo>
                    <a:pt x="12674" y="44"/>
                  </a:lnTo>
                  <a:lnTo>
                    <a:pt x="32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00;p62">
              <a:extLst>
                <a:ext uri="{FF2B5EF4-FFF2-40B4-BE49-F238E27FC236}">
                  <a16:creationId xmlns:a16="http://schemas.microsoft.com/office/drawing/2014/main" id="{1FF4A08C-79FE-451C-9A9A-9D0316390ADF}"/>
                </a:ext>
              </a:extLst>
            </p:cNvPr>
            <p:cNvSpPr/>
            <p:nvPr/>
          </p:nvSpPr>
          <p:spPr>
            <a:xfrm>
              <a:off x="5880563" y="2650900"/>
              <a:ext cx="1677075" cy="1407775"/>
            </a:xfrm>
            <a:custGeom>
              <a:avLst/>
              <a:gdLst/>
              <a:ahLst/>
              <a:cxnLst/>
              <a:rect l="l" t="t" r="r" b="b"/>
              <a:pathLst>
                <a:path w="67083" h="56311" extrusionOk="0">
                  <a:moveTo>
                    <a:pt x="2230" y="0"/>
                  </a:moveTo>
                  <a:lnTo>
                    <a:pt x="1" y="56310"/>
                  </a:lnTo>
                  <a:lnTo>
                    <a:pt x="67083" y="56310"/>
                  </a:lnTo>
                  <a:lnTo>
                    <a:pt x="64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101;p62">
              <a:extLst>
                <a:ext uri="{FF2B5EF4-FFF2-40B4-BE49-F238E27FC236}">
                  <a16:creationId xmlns:a16="http://schemas.microsoft.com/office/drawing/2014/main" id="{2C48AB28-2B06-43B1-89F1-6121D1167FF0}"/>
                </a:ext>
              </a:extLst>
            </p:cNvPr>
            <p:cNvSpPr/>
            <p:nvPr/>
          </p:nvSpPr>
          <p:spPr>
            <a:xfrm>
              <a:off x="7352763" y="3648400"/>
              <a:ext cx="570325" cy="435950"/>
            </a:xfrm>
            <a:custGeom>
              <a:avLst/>
              <a:gdLst/>
              <a:ahLst/>
              <a:cxnLst/>
              <a:rect l="l" t="t" r="r" b="b"/>
              <a:pathLst>
                <a:path w="22813" h="17438" extrusionOk="0">
                  <a:moveTo>
                    <a:pt x="350" y="0"/>
                  </a:moveTo>
                  <a:lnTo>
                    <a:pt x="1" y="17437"/>
                  </a:lnTo>
                  <a:lnTo>
                    <a:pt x="22813" y="17437"/>
                  </a:lnTo>
                  <a:lnTo>
                    <a:pt x="172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02;p62">
              <a:extLst>
                <a:ext uri="{FF2B5EF4-FFF2-40B4-BE49-F238E27FC236}">
                  <a16:creationId xmlns:a16="http://schemas.microsoft.com/office/drawing/2014/main" id="{40A8FCFF-2C37-44E0-A524-ED7A7CCCFD5A}"/>
                </a:ext>
              </a:extLst>
            </p:cNvPr>
            <p:cNvSpPr/>
            <p:nvPr/>
          </p:nvSpPr>
          <p:spPr>
            <a:xfrm>
              <a:off x="5608538" y="3648400"/>
              <a:ext cx="561575" cy="435950"/>
            </a:xfrm>
            <a:custGeom>
              <a:avLst/>
              <a:gdLst/>
              <a:ahLst/>
              <a:cxnLst/>
              <a:rect l="l" t="t" r="r" b="b"/>
              <a:pathLst>
                <a:path w="22463" h="17438" extrusionOk="0">
                  <a:moveTo>
                    <a:pt x="5528" y="0"/>
                  </a:moveTo>
                  <a:lnTo>
                    <a:pt x="0" y="17437"/>
                  </a:lnTo>
                  <a:lnTo>
                    <a:pt x="21938" y="17437"/>
                  </a:lnTo>
                  <a:lnTo>
                    <a:pt x="224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103;p62">
              <a:extLst>
                <a:ext uri="{FF2B5EF4-FFF2-40B4-BE49-F238E27FC236}">
                  <a16:creationId xmlns:a16="http://schemas.microsoft.com/office/drawing/2014/main" id="{43815F9C-8BA2-46CE-A279-EA9E3489B4FE}"/>
                </a:ext>
              </a:extLst>
            </p:cNvPr>
            <p:cNvSpPr/>
            <p:nvPr/>
          </p:nvSpPr>
          <p:spPr>
            <a:xfrm>
              <a:off x="7235311" y="2703884"/>
              <a:ext cx="268252" cy="248026"/>
            </a:xfrm>
            <a:custGeom>
              <a:avLst/>
              <a:gdLst/>
              <a:ahLst/>
              <a:cxnLst/>
              <a:rect l="l" t="t" r="r" b="b"/>
              <a:pathLst>
                <a:path w="9463" h="8392" extrusionOk="0">
                  <a:moveTo>
                    <a:pt x="1" y="1"/>
                  </a:moveTo>
                  <a:lnTo>
                    <a:pt x="1" y="8392"/>
                  </a:lnTo>
                  <a:lnTo>
                    <a:pt x="9462" y="8392"/>
                  </a:lnTo>
                  <a:lnTo>
                    <a:pt x="94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104;p62">
              <a:extLst>
                <a:ext uri="{FF2B5EF4-FFF2-40B4-BE49-F238E27FC236}">
                  <a16:creationId xmlns:a16="http://schemas.microsoft.com/office/drawing/2014/main" id="{C2DF071A-8ACC-42E9-870D-653F6F7AF1C2}"/>
                </a:ext>
              </a:extLst>
            </p:cNvPr>
            <p:cNvSpPr/>
            <p:nvPr/>
          </p:nvSpPr>
          <p:spPr>
            <a:xfrm>
              <a:off x="6190305" y="2703886"/>
              <a:ext cx="236000" cy="247501"/>
            </a:xfrm>
            <a:custGeom>
              <a:avLst/>
              <a:gdLst/>
              <a:ahLst/>
              <a:cxnLst/>
              <a:rect l="l" t="t" r="r" b="b"/>
              <a:pathLst>
                <a:path w="9440" h="8392" extrusionOk="0">
                  <a:moveTo>
                    <a:pt x="0" y="1"/>
                  </a:moveTo>
                  <a:lnTo>
                    <a:pt x="0" y="8392"/>
                  </a:lnTo>
                  <a:lnTo>
                    <a:pt x="9440" y="8392"/>
                  </a:lnTo>
                  <a:lnTo>
                    <a:pt x="94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105;p62">
              <a:extLst>
                <a:ext uri="{FF2B5EF4-FFF2-40B4-BE49-F238E27FC236}">
                  <a16:creationId xmlns:a16="http://schemas.microsoft.com/office/drawing/2014/main" id="{903788DB-056C-465B-BCED-B060FB3C168E}"/>
                </a:ext>
              </a:extLst>
            </p:cNvPr>
            <p:cNvSpPr/>
            <p:nvPr/>
          </p:nvSpPr>
          <p:spPr>
            <a:xfrm>
              <a:off x="5910613" y="3173125"/>
              <a:ext cx="139875" cy="228925"/>
            </a:xfrm>
            <a:custGeom>
              <a:avLst/>
              <a:gdLst/>
              <a:ahLst/>
              <a:cxnLst/>
              <a:rect l="l" t="t" r="r" b="b"/>
              <a:pathLst>
                <a:path w="5595" h="9157" extrusionOk="0">
                  <a:moveTo>
                    <a:pt x="1" y="1"/>
                  </a:moveTo>
                  <a:lnTo>
                    <a:pt x="1" y="9156"/>
                  </a:lnTo>
                  <a:lnTo>
                    <a:pt x="5594" y="9156"/>
                  </a:lnTo>
                  <a:lnTo>
                    <a:pt x="55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106;p62">
              <a:extLst>
                <a:ext uri="{FF2B5EF4-FFF2-40B4-BE49-F238E27FC236}">
                  <a16:creationId xmlns:a16="http://schemas.microsoft.com/office/drawing/2014/main" id="{875CDB29-9ED5-4DD8-9D41-5B7B12195013}"/>
                </a:ext>
              </a:extLst>
            </p:cNvPr>
            <p:cNvSpPr/>
            <p:nvPr/>
          </p:nvSpPr>
          <p:spPr>
            <a:xfrm>
              <a:off x="5807913" y="4033500"/>
              <a:ext cx="29525" cy="50850"/>
            </a:xfrm>
            <a:custGeom>
              <a:avLst/>
              <a:gdLst/>
              <a:ahLst/>
              <a:cxnLst/>
              <a:rect l="l" t="t" r="r" b="b"/>
              <a:pathLst>
                <a:path w="1181" h="2034" extrusionOk="0">
                  <a:moveTo>
                    <a:pt x="154" y="1"/>
                  </a:moveTo>
                  <a:lnTo>
                    <a:pt x="1" y="2033"/>
                  </a:lnTo>
                  <a:lnTo>
                    <a:pt x="1028" y="2033"/>
                  </a:lnTo>
                  <a:lnTo>
                    <a:pt x="11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107;p62">
              <a:extLst>
                <a:ext uri="{FF2B5EF4-FFF2-40B4-BE49-F238E27FC236}">
                  <a16:creationId xmlns:a16="http://schemas.microsoft.com/office/drawing/2014/main" id="{D5BD660A-BDD0-449B-9A03-0EFC0267F67A}"/>
                </a:ext>
              </a:extLst>
            </p:cNvPr>
            <p:cNvSpPr/>
            <p:nvPr/>
          </p:nvSpPr>
          <p:spPr>
            <a:xfrm>
              <a:off x="6266238" y="4033500"/>
              <a:ext cx="27325" cy="25175"/>
            </a:xfrm>
            <a:custGeom>
              <a:avLst/>
              <a:gdLst/>
              <a:ahLst/>
              <a:cxnLst/>
              <a:rect l="l" t="t" r="r" b="b"/>
              <a:pathLst>
                <a:path w="1093" h="1007" extrusionOk="0">
                  <a:moveTo>
                    <a:pt x="66" y="1"/>
                  </a:moveTo>
                  <a:lnTo>
                    <a:pt x="0" y="1006"/>
                  </a:lnTo>
                  <a:lnTo>
                    <a:pt x="1027" y="1006"/>
                  </a:lnTo>
                  <a:lnTo>
                    <a:pt x="1093" y="1"/>
                  </a:lnTo>
                  <a:close/>
                </a:path>
              </a:pathLst>
            </a:custGeom>
            <a:solidFill>
              <a:srgbClr val="D8A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108;p62">
              <a:extLst>
                <a:ext uri="{FF2B5EF4-FFF2-40B4-BE49-F238E27FC236}">
                  <a16:creationId xmlns:a16="http://schemas.microsoft.com/office/drawing/2014/main" id="{B8462810-8EAF-4FE8-AAD9-B9609A61F7AB}"/>
                </a:ext>
              </a:extLst>
            </p:cNvPr>
            <p:cNvSpPr/>
            <p:nvPr/>
          </p:nvSpPr>
          <p:spPr>
            <a:xfrm>
              <a:off x="6402263" y="3800250"/>
              <a:ext cx="39350" cy="215250"/>
            </a:xfrm>
            <a:custGeom>
              <a:avLst/>
              <a:gdLst/>
              <a:ahLst/>
              <a:cxnLst/>
              <a:rect l="l" t="t" r="r" b="b"/>
              <a:pathLst>
                <a:path w="1574" h="8610" extrusionOk="0">
                  <a:moveTo>
                    <a:pt x="547" y="1"/>
                  </a:moveTo>
                  <a:lnTo>
                    <a:pt x="0" y="8610"/>
                  </a:lnTo>
                  <a:lnTo>
                    <a:pt x="1049" y="8610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D8A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109;p62">
              <a:extLst>
                <a:ext uri="{FF2B5EF4-FFF2-40B4-BE49-F238E27FC236}">
                  <a16:creationId xmlns:a16="http://schemas.microsoft.com/office/drawing/2014/main" id="{0E7949DC-4301-4337-831C-53F3FCFB4AD8}"/>
                </a:ext>
              </a:extLst>
            </p:cNvPr>
            <p:cNvSpPr/>
            <p:nvPr/>
          </p:nvSpPr>
          <p:spPr>
            <a:xfrm>
              <a:off x="5946113" y="3651125"/>
              <a:ext cx="36100" cy="128400"/>
            </a:xfrm>
            <a:custGeom>
              <a:avLst/>
              <a:gdLst/>
              <a:ahLst/>
              <a:cxnLst/>
              <a:rect l="l" t="t" r="r" b="b"/>
              <a:pathLst>
                <a:path w="1444" h="5136" extrusionOk="0">
                  <a:moveTo>
                    <a:pt x="416" y="0"/>
                  </a:moveTo>
                  <a:lnTo>
                    <a:pt x="1" y="5135"/>
                  </a:lnTo>
                  <a:lnTo>
                    <a:pt x="1028" y="5135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110;p62">
              <a:extLst>
                <a:ext uri="{FF2B5EF4-FFF2-40B4-BE49-F238E27FC236}">
                  <a16:creationId xmlns:a16="http://schemas.microsoft.com/office/drawing/2014/main" id="{6C439934-E559-4C72-AF63-595F2F09AC81}"/>
                </a:ext>
              </a:extLst>
            </p:cNvPr>
            <p:cNvSpPr/>
            <p:nvPr/>
          </p:nvSpPr>
          <p:spPr>
            <a:xfrm>
              <a:off x="6032988" y="3193350"/>
              <a:ext cx="39900" cy="205425"/>
            </a:xfrm>
            <a:custGeom>
              <a:avLst/>
              <a:gdLst/>
              <a:ahLst/>
              <a:cxnLst/>
              <a:rect l="l" t="t" r="r" b="b"/>
              <a:pathLst>
                <a:path w="1596" h="8217" extrusionOk="0">
                  <a:moveTo>
                    <a:pt x="568" y="0"/>
                  </a:moveTo>
                  <a:lnTo>
                    <a:pt x="0" y="8216"/>
                  </a:lnTo>
                  <a:lnTo>
                    <a:pt x="1027" y="8216"/>
                  </a:lnTo>
                  <a:lnTo>
                    <a:pt x="15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111;p62">
              <a:extLst>
                <a:ext uri="{FF2B5EF4-FFF2-40B4-BE49-F238E27FC236}">
                  <a16:creationId xmlns:a16="http://schemas.microsoft.com/office/drawing/2014/main" id="{9B53EC68-C3B1-4C10-AD25-13242B7DAE96}"/>
                </a:ext>
              </a:extLst>
            </p:cNvPr>
            <p:cNvSpPr/>
            <p:nvPr/>
          </p:nvSpPr>
          <p:spPr>
            <a:xfrm>
              <a:off x="6538288" y="2978125"/>
              <a:ext cx="37175" cy="195575"/>
            </a:xfrm>
            <a:custGeom>
              <a:avLst/>
              <a:gdLst/>
              <a:ahLst/>
              <a:cxnLst/>
              <a:rect l="l" t="t" r="r" b="b"/>
              <a:pathLst>
                <a:path w="1487" h="7823" extrusionOk="0">
                  <a:moveTo>
                    <a:pt x="481" y="0"/>
                  </a:moveTo>
                  <a:lnTo>
                    <a:pt x="0" y="7823"/>
                  </a:lnTo>
                  <a:lnTo>
                    <a:pt x="1005" y="7823"/>
                  </a:lnTo>
                  <a:lnTo>
                    <a:pt x="1486" y="2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D8A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112;p62">
              <a:extLst>
                <a:ext uri="{FF2B5EF4-FFF2-40B4-BE49-F238E27FC236}">
                  <a16:creationId xmlns:a16="http://schemas.microsoft.com/office/drawing/2014/main" id="{932DCF8E-CD92-4F28-9326-1375C6012C52}"/>
                </a:ext>
              </a:extLst>
            </p:cNvPr>
            <p:cNvSpPr/>
            <p:nvPr/>
          </p:nvSpPr>
          <p:spPr>
            <a:xfrm>
              <a:off x="6236738" y="2978125"/>
              <a:ext cx="38275" cy="195025"/>
            </a:xfrm>
            <a:custGeom>
              <a:avLst/>
              <a:gdLst/>
              <a:ahLst/>
              <a:cxnLst/>
              <a:rect l="l" t="t" r="r" b="b"/>
              <a:pathLst>
                <a:path w="1531" h="7801" extrusionOk="0">
                  <a:moveTo>
                    <a:pt x="525" y="0"/>
                  </a:moveTo>
                  <a:lnTo>
                    <a:pt x="1" y="7801"/>
                  </a:lnTo>
                  <a:lnTo>
                    <a:pt x="1006" y="7801"/>
                  </a:lnTo>
                  <a:lnTo>
                    <a:pt x="1530" y="0"/>
                  </a:lnTo>
                  <a:close/>
                </a:path>
              </a:pathLst>
            </a:custGeom>
            <a:solidFill>
              <a:srgbClr val="D8A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113;p62">
              <a:extLst>
                <a:ext uri="{FF2B5EF4-FFF2-40B4-BE49-F238E27FC236}">
                  <a16:creationId xmlns:a16="http://schemas.microsoft.com/office/drawing/2014/main" id="{35E1AB08-79F8-4AD6-93FD-C480B91FB207}"/>
                </a:ext>
              </a:extLst>
            </p:cNvPr>
            <p:cNvSpPr/>
            <p:nvPr/>
          </p:nvSpPr>
          <p:spPr>
            <a:xfrm>
              <a:off x="6417013" y="2713175"/>
              <a:ext cx="41000" cy="244750"/>
            </a:xfrm>
            <a:custGeom>
              <a:avLst/>
              <a:gdLst/>
              <a:ahLst/>
              <a:cxnLst/>
              <a:rect l="l" t="t" r="r" b="b"/>
              <a:pathLst>
                <a:path w="1640" h="9790" extrusionOk="0">
                  <a:moveTo>
                    <a:pt x="634" y="0"/>
                  </a:moveTo>
                  <a:lnTo>
                    <a:pt x="0" y="9790"/>
                  </a:lnTo>
                  <a:lnTo>
                    <a:pt x="1005" y="9790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114;p62">
              <a:extLst>
                <a:ext uri="{FF2B5EF4-FFF2-40B4-BE49-F238E27FC236}">
                  <a16:creationId xmlns:a16="http://schemas.microsoft.com/office/drawing/2014/main" id="{E017CEBD-B60B-4735-B596-D65E64BC69F9}"/>
                </a:ext>
              </a:extLst>
            </p:cNvPr>
            <p:cNvSpPr/>
            <p:nvPr/>
          </p:nvSpPr>
          <p:spPr>
            <a:xfrm>
              <a:off x="7201988" y="2714275"/>
              <a:ext cx="43200" cy="244750"/>
            </a:xfrm>
            <a:custGeom>
              <a:avLst/>
              <a:gdLst/>
              <a:ahLst/>
              <a:cxnLst/>
              <a:rect l="l" t="t" r="r" b="b"/>
              <a:pathLst>
                <a:path w="1728" h="9790" extrusionOk="0">
                  <a:moveTo>
                    <a:pt x="1" y="0"/>
                  </a:moveTo>
                  <a:lnTo>
                    <a:pt x="722" y="9789"/>
                  </a:lnTo>
                  <a:lnTo>
                    <a:pt x="1727" y="9789"/>
                  </a:lnTo>
                  <a:lnTo>
                    <a:pt x="10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115;p62">
              <a:extLst>
                <a:ext uri="{FF2B5EF4-FFF2-40B4-BE49-F238E27FC236}">
                  <a16:creationId xmlns:a16="http://schemas.microsoft.com/office/drawing/2014/main" id="{94A206A5-5ABF-454F-845C-6C5403919173}"/>
                </a:ext>
              </a:extLst>
            </p:cNvPr>
            <p:cNvSpPr/>
            <p:nvPr/>
          </p:nvSpPr>
          <p:spPr>
            <a:xfrm>
              <a:off x="6852388" y="2713725"/>
              <a:ext cx="43725" cy="244750"/>
            </a:xfrm>
            <a:custGeom>
              <a:avLst/>
              <a:gdLst/>
              <a:ahLst/>
              <a:cxnLst/>
              <a:rect l="l" t="t" r="r" b="b"/>
              <a:pathLst>
                <a:path w="1749" h="9790" extrusionOk="0">
                  <a:moveTo>
                    <a:pt x="0" y="0"/>
                  </a:moveTo>
                  <a:lnTo>
                    <a:pt x="721" y="9789"/>
                  </a:lnTo>
                  <a:lnTo>
                    <a:pt x="1748" y="9789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116;p62">
              <a:extLst>
                <a:ext uri="{FF2B5EF4-FFF2-40B4-BE49-F238E27FC236}">
                  <a16:creationId xmlns:a16="http://schemas.microsoft.com/office/drawing/2014/main" id="{71FE02C8-F413-441B-AD2B-541286F4D181}"/>
                </a:ext>
              </a:extLst>
            </p:cNvPr>
            <p:cNvSpPr/>
            <p:nvPr/>
          </p:nvSpPr>
          <p:spPr>
            <a:xfrm>
              <a:off x="6160263" y="2712625"/>
              <a:ext cx="42075" cy="245300"/>
            </a:xfrm>
            <a:custGeom>
              <a:avLst/>
              <a:gdLst/>
              <a:ahLst/>
              <a:cxnLst/>
              <a:rect l="l" t="t" r="r" b="b"/>
              <a:pathLst>
                <a:path w="1683" h="9812" extrusionOk="0">
                  <a:moveTo>
                    <a:pt x="678" y="0"/>
                  </a:moveTo>
                  <a:lnTo>
                    <a:pt x="0" y="9812"/>
                  </a:lnTo>
                  <a:lnTo>
                    <a:pt x="1027" y="9812"/>
                  </a:lnTo>
                  <a:lnTo>
                    <a:pt x="16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117;p62">
              <a:extLst>
                <a:ext uri="{FF2B5EF4-FFF2-40B4-BE49-F238E27FC236}">
                  <a16:creationId xmlns:a16="http://schemas.microsoft.com/office/drawing/2014/main" id="{10FCCE84-9FDF-4322-8411-9D48F7269182}"/>
                </a:ext>
              </a:extLst>
            </p:cNvPr>
            <p:cNvSpPr/>
            <p:nvPr/>
          </p:nvSpPr>
          <p:spPr>
            <a:xfrm>
              <a:off x="7410663" y="2979200"/>
              <a:ext cx="28450" cy="195050"/>
            </a:xfrm>
            <a:custGeom>
              <a:avLst/>
              <a:gdLst/>
              <a:ahLst/>
              <a:cxnLst/>
              <a:rect l="l" t="t" r="r" b="b"/>
              <a:pathLst>
                <a:path w="1138" h="7802" extrusionOk="0">
                  <a:moveTo>
                    <a:pt x="1" y="1"/>
                  </a:moveTo>
                  <a:lnTo>
                    <a:pt x="110" y="7801"/>
                  </a:lnTo>
                  <a:lnTo>
                    <a:pt x="1137" y="7801"/>
                  </a:lnTo>
                  <a:lnTo>
                    <a:pt x="1028" y="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F37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118;p62">
              <a:extLst>
                <a:ext uri="{FF2B5EF4-FFF2-40B4-BE49-F238E27FC236}">
                  <a16:creationId xmlns:a16="http://schemas.microsoft.com/office/drawing/2014/main" id="{C7D9E790-0CD7-4EB3-95B1-AE61E7F33029}"/>
                </a:ext>
              </a:extLst>
            </p:cNvPr>
            <p:cNvSpPr/>
            <p:nvPr/>
          </p:nvSpPr>
          <p:spPr>
            <a:xfrm>
              <a:off x="6371113" y="3193900"/>
              <a:ext cx="38825" cy="205425"/>
            </a:xfrm>
            <a:custGeom>
              <a:avLst/>
              <a:gdLst/>
              <a:ahLst/>
              <a:cxnLst/>
              <a:rect l="l" t="t" r="r" b="b"/>
              <a:pathLst>
                <a:path w="1553" h="8217" extrusionOk="0">
                  <a:moveTo>
                    <a:pt x="547" y="0"/>
                  </a:moveTo>
                  <a:lnTo>
                    <a:pt x="1" y="8216"/>
                  </a:lnTo>
                  <a:lnTo>
                    <a:pt x="1028" y="8216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rgbClr val="D8A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119;p62">
              <a:extLst>
                <a:ext uri="{FF2B5EF4-FFF2-40B4-BE49-F238E27FC236}">
                  <a16:creationId xmlns:a16="http://schemas.microsoft.com/office/drawing/2014/main" id="{2810B84B-882E-447E-A09D-2C8233224BE3}"/>
                </a:ext>
              </a:extLst>
            </p:cNvPr>
            <p:cNvSpPr/>
            <p:nvPr/>
          </p:nvSpPr>
          <p:spPr>
            <a:xfrm>
              <a:off x="7446738" y="3800800"/>
              <a:ext cx="53000" cy="215250"/>
            </a:xfrm>
            <a:custGeom>
              <a:avLst/>
              <a:gdLst/>
              <a:ahLst/>
              <a:cxnLst/>
              <a:rect l="l" t="t" r="r" b="b"/>
              <a:pathLst>
                <a:path w="2120" h="8610" extrusionOk="0">
                  <a:moveTo>
                    <a:pt x="0" y="0"/>
                  </a:moveTo>
                  <a:lnTo>
                    <a:pt x="1093" y="8610"/>
                  </a:lnTo>
                  <a:lnTo>
                    <a:pt x="2120" y="8610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120;p62">
              <a:extLst>
                <a:ext uri="{FF2B5EF4-FFF2-40B4-BE49-F238E27FC236}">
                  <a16:creationId xmlns:a16="http://schemas.microsoft.com/office/drawing/2014/main" id="{7F60625D-C617-4DFB-8515-13FBDDDDA78E}"/>
                </a:ext>
              </a:extLst>
            </p:cNvPr>
            <p:cNvSpPr/>
            <p:nvPr/>
          </p:nvSpPr>
          <p:spPr>
            <a:xfrm>
              <a:off x="7759188" y="3800800"/>
              <a:ext cx="53025" cy="215250"/>
            </a:xfrm>
            <a:custGeom>
              <a:avLst/>
              <a:gdLst/>
              <a:ahLst/>
              <a:cxnLst/>
              <a:rect l="l" t="t" r="r" b="b"/>
              <a:pathLst>
                <a:path w="2121" h="8610" extrusionOk="0">
                  <a:moveTo>
                    <a:pt x="1" y="0"/>
                  </a:moveTo>
                  <a:lnTo>
                    <a:pt x="1115" y="8610"/>
                  </a:lnTo>
                  <a:lnTo>
                    <a:pt x="2120" y="861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121;p62">
              <a:extLst>
                <a:ext uri="{FF2B5EF4-FFF2-40B4-BE49-F238E27FC236}">
                  <a16:creationId xmlns:a16="http://schemas.microsoft.com/office/drawing/2014/main" id="{E5D10C7D-68EC-48A4-90DA-668CB33CD1BD}"/>
                </a:ext>
              </a:extLst>
            </p:cNvPr>
            <p:cNvSpPr/>
            <p:nvPr/>
          </p:nvSpPr>
          <p:spPr>
            <a:xfrm>
              <a:off x="6170638" y="3419500"/>
              <a:ext cx="37725" cy="207050"/>
            </a:xfrm>
            <a:custGeom>
              <a:avLst/>
              <a:gdLst/>
              <a:ahLst/>
              <a:cxnLst/>
              <a:rect l="l" t="t" r="r" b="b"/>
              <a:pathLst>
                <a:path w="1509" h="8282" extrusionOk="0">
                  <a:moveTo>
                    <a:pt x="481" y="1"/>
                  </a:moveTo>
                  <a:lnTo>
                    <a:pt x="1" y="8282"/>
                  </a:lnTo>
                  <a:lnTo>
                    <a:pt x="1028" y="8282"/>
                  </a:lnTo>
                  <a:lnTo>
                    <a:pt x="1508" y="1"/>
                  </a:lnTo>
                  <a:close/>
                </a:path>
              </a:pathLst>
            </a:custGeom>
            <a:solidFill>
              <a:srgbClr val="D8A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122;p62">
              <a:extLst>
                <a:ext uri="{FF2B5EF4-FFF2-40B4-BE49-F238E27FC236}">
                  <a16:creationId xmlns:a16="http://schemas.microsoft.com/office/drawing/2014/main" id="{E1813415-A904-4F78-978E-CB53DBE6FB88}"/>
                </a:ext>
              </a:extLst>
            </p:cNvPr>
            <p:cNvSpPr/>
            <p:nvPr/>
          </p:nvSpPr>
          <p:spPr>
            <a:xfrm>
              <a:off x="7470213" y="3420600"/>
              <a:ext cx="34450" cy="207050"/>
            </a:xfrm>
            <a:custGeom>
              <a:avLst/>
              <a:gdLst/>
              <a:ahLst/>
              <a:cxnLst/>
              <a:rect l="l" t="t" r="r" b="b"/>
              <a:pathLst>
                <a:path w="1378" h="8282" extrusionOk="0">
                  <a:moveTo>
                    <a:pt x="1" y="0"/>
                  </a:moveTo>
                  <a:lnTo>
                    <a:pt x="350" y="8282"/>
                  </a:lnTo>
                  <a:lnTo>
                    <a:pt x="1377" y="8282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123;p62">
              <a:extLst>
                <a:ext uri="{FF2B5EF4-FFF2-40B4-BE49-F238E27FC236}">
                  <a16:creationId xmlns:a16="http://schemas.microsoft.com/office/drawing/2014/main" id="{036AA912-4BDA-4391-B95D-F6CE6FA1B29C}"/>
                </a:ext>
              </a:extLst>
            </p:cNvPr>
            <p:cNvSpPr/>
            <p:nvPr/>
          </p:nvSpPr>
          <p:spPr>
            <a:xfrm>
              <a:off x="7632463" y="3652225"/>
              <a:ext cx="36075" cy="127850"/>
            </a:xfrm>
            <a:custGeom>
              <a:avLst/>
              <a:gdLst/>
              <a:ahLst/>
              <a:cxnLst/>
              <a:rect l="l" t="t" r="r" b="b"/>
              <a:pathLst>
                <a:path w="1443" h="5114" extrusionOk="0">
                  <a:moveTo>
                    <a:pt x="0" y="0"/>
                  </a:moveTo>
                  <a:lnTo>
                    <a:pt x="416" y="5113"/>
                  </a:lnTo>
                  <a:lnTo>
                    <a:pt x="1443" y="5113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124;p62">
              <a:extLst>
                <a:ext uri="{FF2B5EF4-FFF2-40B4-BE49-F238E27FC236}">
                  <a16:creationId xmlns:a16="http://schemas.microsoft.com/office/drawing/2014/main" id="{DBAAC7E2-127F-49DF-8D9C-37D2EFC240BD}"/>
                </a:ext>
              </a:extLst>
            </p:cNvPr>
            <p:cNvSpPr/>
            <p:nvPr/>
          </p:nvSpPr>
          <p:spPr>
            <a:xfrm>
              <a:off x="6330688" y="3651125"/>
              <a:ext cx="35000" cy="128400"/>
            </a:xfrm>
            <a:custGeom>
              <a:avLst/>
              <a:gdLst/>
              <a:ahLst/>
              <a:cxnLst/>
              <a:rect l="l" t="t" r="r" b="b"/>
              <a:pathLst>
                <a:path w="1400" h="5136" extrusionOk="0">
                  <a:moveTo>
                    <a:pt x="372" y="0"/>
                  </a:moveTo>
                  <a:lnTo>
                    <a:pt x="1" y="5135"/>
                  </a:lnTo>
                  <a:lnTo>
                    <a:pt x="1028" y="5135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D8A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125;p62">
              <a:extLst>
                <a:ext uri="{FF2B5EF4-FFF2-40B4-BE49-F238E27FC236}">
                  <a16:creationId xmlns:a16="http://schemas.microsoft.com/office/drawing/2014/main" id="{771E854B-001C-465D-A929-66E8BFC60507}"/>
                </a:ext>
              </a:extLst>
            </p:cNvPr>
            <p:cNvSpPr/>
            <p:nvPr/>
          </p:nvSpPr>
          <p:spPr>
            <a:xfrm>
              <a:off x="5624363" y="4015475"/>
              <a:ext cx="2284525" cy="18600"/>
            </a:xfrm>
            <a:custGeom>
              <a:avLst/>
              <a:gdLst/>
              <a:ahLst/>
              <a:cxnLst/>
              <a:rect l="l" t="t" r="r" b="b"/>
              <a:pathLst>
                <a:path w="91381" h="744" extrusionOk="0">
                  <a:moveTo>
                    <a:pt x="241" y="1"/>
                  </a:moveTo>
                  <a:lnTo>
                    <a:pt x="1" y="722"/>
                  </a:lnTo>
                  <a:lnTo>
                    <a:pt x="26768" y="722"/>
                  </a:lnTo>
                  <a:lnTo>
                    <a:pt x="91381" y="744"/>
                  </a:lnTo>
                  <a:lnTo>
                    <a:pt x="91184" y="23"/>
                  </a:lnTo>
                  <a:lnTo>
                    <a:pt x="73988" y="23"/>
                  </a:lnTo>
                  <a:lnTo>
                    <a:pt x="321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126;p62">
              <a:extLst>
                <a:ext uri="{FF2B5EF4-FFF2-40B4-BE49-F238E27FC236}">
                  <a16:creationId xmlns:a16="http://schemas.microsoft.com/office/drawing/2014/main" id="{F83B09F3-DCAC-4602-BA8D-DC37BC0B55BD}"/>
                </a:ext>
              </a:extLst>
            </p:cNvPr>
            <p:cNvSpPr/>
            <p:nvPr/>
          </p:nvSpPr>
          <p:spPr>
            <a:xfrm>
              <a:off x="5745638" y="3626550"/>
              <a:ext cx="2045275" cy="25675"/>
            </a:xfrm>
            <a:custGeom>
              <a:avLst/>
              <a:gdLst/>
              <a:ahLst/>
              <a:cxnLst/>
              <a:rect l="l" t="t" r="r" b="b"/>
              <a:pathLst>
                <a:path w="81811" h="1027" extrusionOk="0">
                  <a:moveTo>
                    <a:pt x="4393" y="0"/>
                  </a:moveTo>
                  <a:lnTo>
                    <a:pt x="4349" y="874"/>
                  </a:lnTo>
                  <a:lnTo>
                    <a:pt x="44" y="874"/>
                  </a:lnTo>
                  <a:lnTo>
                    <a:pt x="1" y="961"/>
                  </a:lnTo>
                  <a:lnTo>
                    <a:pt x="8435" y="983"/>
                  </a:lnTo>
                  <a:lnTo>
                    <a:pt x="24801" y="983"/>
                  </a:lnTo>
                  <a:lnTo>
                    <a:pt x="75473" y="1027"/>
                  </a:lnTo>
                  <a:lnTo>
                    <a:pt x="81810" y="1027"/>
                  </a:lnTo>
                  <a:lnTo>
                    <a:pt x="81504" y="44"/>
                  </a:lnTo>
                  <a:lnTo>
                    <a:pt x="69333" y="44"/>
                  </a:lnTo>
                  <a:lnTo>
                    <a:pt x="180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127;p62">
              <a:extLst>
                <a:ext uri="{FF2B5EF4-FFF2-40B4-BE49-F238E27FC236}">
                  <a16:creationId xmlns:a16="http://schemas.microsoft.com/office/drawing/2014/main" id="{DE3DE8A4-B14B-4C4A-B3E6-A872AFE6B0E0}"/>
                </a:ext>
              </a:extLst>
            </p:cNvPr>
            <p:cNvSpPr/>
            <p:nvPr/>
          </p:nvSpPr>
          <p:spPr>
            <a:xfrm>
              <a:off x="5911713" y="3172575"/>
              <a:ext cx="1601150" cy="22425"/>
            </a:xfrm>
            <a:custGeom>
              <a:avLst/>
              <a:gdLst/>
              <a:ahLst/>
              <a:cxnLst/>
              <a:rect l="l" t="t" r="r" b="b"/>
              <a:pathLst>
                <a:path w="64046" h="897" extrusionOk="0">
                  <a:moveTo>
                    <a:pt x="44" y="1"/>
                  </a:moveTo>
                  <a:lnTo>
                    <a:pt x="0" y="831"/>
                  </a:lnTo>
                  <a:lnTo>
                    <a:pt x="6446" y="831"/>
                  </a:lnTo>
                  <a:lnTo>
                    <a:pt x="18923" y="853"/>
                  </a:lnTo>
                  <a:lnTo>
                    <a:pt x="19928" y="853"/>
                  </a:lnTo>
                  <a:lnTo>
                    <a:pt x="59325" y="897"/>
                  </a:lnTo>
                  <a:lnTo>
                    <a:pt x="64045" y="897"/>
                  </a:lnTo>
                  <a:lnTo>
                    <a:pt x="64001" y="88"/>
                  </a:lnTo>
                  <a:lnTo>
                    <a:pt x="61095" y="66"/>
                  </a:lnTo>
                  <a:lnTo>
                    <a:pt x="60068" y="66"/>
                  </a:lnTo>
                  <a:lnTo>
                    <a:pt x="26068" y="45"/>
                  </a:lnTo>
                  <a:lnTo>
                    <a:pt x="25063" y="45"/>
                  </a:lnTo>
                  <a:lnTo>
                    <a:pt x="14007" y="23"/>
                  </a:lnTo>
                  <a:lnTo>
                    <a:pt x="13002" y="23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128;p62">
              <a:extLst>
                <a:ext uri="{FF2B5EF4-FFF2-40B4-BE49-F238E27FC236}">
                  <a16:creationId xmlns:a16="http://schemas.microsoft.com/office/drawing/2014/main" id="{5948DC06-CA58-4154-A8F3-A9C4BA4E3BA7}"/>
                </a:ext>
              </a:extLst>
            </p:cNvPr>
            <p:cNvSpPr/>
            <p:nvPr/>
          </p:nvSpPr>
          <p:spPr>
            <a:xfrm>
              <a:off x="5698663" y="3779500"/>
              <a:ext cx="2135950" cy="21325"/>
            </a:xfrm>
            <a:custGeom>
              <a:avLst/>
              <a:gdLst/>
              <a:ahLst/>
              <a:cxnLst/>
              <a:rect l="l" t="t" r="r" b="b"/>
              <a:pathLst>
                <a:path w="85438" h="853" extrusionOk="0">
                  <a:moveTo>
                    <a:pt x="263" y="0"/>
                  </a:moveTo>
                  <a:lnTo>
                    <a:pt x="0" y="831"/>
                  </a:lnTo>
                  <a:lnTo>
                    <a:pt x="29718" y="831"/>
                  </a:lnTo>
                  <a:lnTo>
                    <a:pt x="69923" y="852"/>
                  </a:lnTo>
                  <a:lnTo>
                    <a:pt x="85437" y="852"/>
                  </a:lnTo>
                  <a:lnTo>
                    <a:pt x="85197" y="22"/>
                  </a:lnTo>
                  <a:lnTo>
                    <a:pt x="77768" y="22"/>
                  </a:lnTo>
                  <a:lnTo>
                    <a:pt x="263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129;p62">
              <a:extLst>
                <a:ext uri="{FF2B5EF4-FFF2-40B4-BE49-F238E27FC236}">
                  <a16:creationId xmlns:a16="http://schemas.microsoft.com/office/drawing/2014/main" id="{81DBF1D1-9EFE-4D00-AE2A-5335B6BE23DF}"/>
                </a:ext>
              </a:extLst>
            </p:cNvPr>
            <p:cNvSpPr/>
            <p:nvPr/>
          </p:nvSpPr>
          <p:spPr>
            <a:xfrm>
              <a:off x="5901338" y="3398750"/>
              <a:ext cx="1624625" cy="21875"/>
            </a:xfrm>
            <a:custGeom>
              <a:avLst/>
              <a:gdLst/>
              <a:ahLst/>
              <a:cxnLst/>
              <a:rect l="l" t="t" r="r" b="b"/>
              <a:pathLst>
                <a:path w="64985" h="875" extrusionOk="0">
                  <a:moveTo>
                    <a:pt x="44" y="0"/>
                  </a:moveTo>
                  <a:lnTo>
                    <a:pt x="0" y="831"/>
                  </a:lnTo>
                  <a:lnTo>
                    <a:pt x="12280" y="831"/>
                  </a:lnTo>
                  <a:lnTo>
                    <a:pt x="62756" y="874"/>
                  </a:lnTo>
                  <a:lnTo>
                    <a:pt x="64984" y="874"/>
                  </a:lnTo>
                  <a:lnTo>
                    <a:pt x="64941" y="66"/>
                  </a:lnTo>
                  <a:lnTo>
                    <a:pt x="59522" y="66"/>
                  </a:lnTo>
                  <a:lnTo>
                    <a:pt x="19819" y="22"/>
                  </a:lnTo>
                  <a:lnTo>
                    <a:pt x="18792" y="22"/>
                  </a:lnTo>
                  <a:lnTo>
                    <a:pt x="62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130;p62">
              <a:extLst>
                <a:ext uri="{FF2B5EF4-FFF2-40B4-BE49-F238E27FC236}">
                  <a16:creationId xmlns:a16="http://schemas.microsoft.com/office/drawing/2014/main" id="{9D2C9588-E903-4AC1-B75A-5EC17791E877}"/>
                </a:ext>
              </a:extLst>
            </p:cNvPr>
            <p:cNvSpPr/>
            <p:nvPr/>
          </p:nvSpPr>
          <p:spPr>
            <a:xfrm>
              <a:off x="5920988" y="2957350"/>
              <a:ext cx="1591875" cy="22425"/>
            </a:xfrm>
            <a:custGeom>
              <a:avLst/>
              <a:gdLst/>
              <a:ahLst/>
              <a:cxnLst/>
              <a:rect l="l" t="t" r="r" b="b"/>
              <a:pathLst>
                <a:path w="63675" h="897" extrusionOk="0">
                  <a:moveTo>
                    <a:pt x="23" y="1"/>
                  </a:moveTo>
                  <a:lnTo>
                    <a:pt x="1" y="809"/>
                  </a:lnTo>
                  <a:lnTo>
                    <a:pt x="14269" y="831"/>
                  </a:lnTo>
                  <a:lnTo>
                    <a:pt x="26047" y="831"/>
                  </a:lnTo>
                  <a:lnTo>
                    <a:pt x="27052" y="853"/>
                  </a:lnTo>
                  <a:lnTo>
                    <a:pt x="59785" y="875"/>
                  </a:lnTo>
                  <a:lnTo>
                    <a:pt x="60790" y="897"/>
                  </a:lnTo>
                  <a:lnTo>
                    <a:pt x="63193" y="897"/>
                  </a:lnTo>
                  <a:lnTo>
                    <a:pt x="63674" y="88"/>
                  </a:lnTo>
                  <a:lnTo>
                    <a:pt x="59959" y="88"/>
                  </a:lnTo>
                  <a:lnTo>
                    <a:pt x="53295" y="66"/>
                  </a:lnTo>
                  <a:lnTo>
                    <a:pt x="52290" y="66"/>
                  </a:lnTo>
                  <a:lnTo>
                    <a:pt x="39594" y="44"/>
                  </a:lnTo>
                  <a:lnTo>
                    <a:pt x="38589" y="44"/>
                  </a:lnTo>
                  <a:lnTo>
                    <a:pt x="21808" y="23"/>
                  </a:lnTo>
                  <a:lnTo>
                    <a:pt x="10773" y="23"/>
                  </a:lnTo>
                  <a:lnTo>
                    <a:pt x="3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131;p62">
              <a:extLst>
                <a:ext uri="{FF2B5EF4-FFF2-40B4-BE49-F238E27FC236}">
                  <a16:creationId xmlns:a16="http://schemas.microsoft.com/office/drawing/2014/main" id="{AC63872E-3873-48AC-927E-A2488A292398}"/>
                </a:ext>
              </a:extLst>
            </p:cNvPr>
            <p:cNvSpPr/>
            <p:nvPr/>
          </p:nvSpPr>
          <p:spPr>
            <a:xfrm>
              <a:off x="5931913" y="2692400"/>
              <a:ext cx="1556350" cy="22425"/>
            </a:xfrm>
            <a:custGeom>
              <a:avLst/>
              <a:gdLst/>
              <a:ahLst/>
              <a:cxnLst/>
              <a:rect l="l" t="t" r="r" b="b"/>
              <a:pathLst>
                <a:path w="62254" h="897" extrusionOk="0">
                  <a:moveTo>
                    <a:pt x="23" y="1"/>
                  </a:moveTo>
                  <a:lnTo>
                    <a:pt x="1" y="809"/>
                  </a:lnTo>
                  <a:lnTo>
                    <a:pt x="10817" y="809"/>
                  </a:lnTo>
                  <a:lnTo>
                    <a:pt x="20038" y="831"/>
                  </a:lnTo>
                  <a:lnTo>
                    <a:pt x="21043" y="831"/>
                  </a:lnTo>
                  <a:lnTo>
                    <a:pt x="36819" y="853"/>
                  </a:lnTo>
                  <a:lnTo>
                    <a:pt x="37846" y="853"/>
                  </a:lnTo>
                  <a:lnTo>
                    <a:pt x="50804" y="875"/>
                  </a:lnTo>
                  <a:lnTo>
                    <a:pt x="51809" y="875"/>
                  </a:lnTo>
                  <a:lnTo>
                    <a:pt x="58779" y="897"/>
                  </a:lnTo>
                  <a:lnTo>
                    <a:pt x="62254" y="897"/>
                  </a:lnTo>
                  <a:lnTo>
                    <a:pt x="62210" y="110"/>
                  </a:lnTo>
                  <a:lnTo>
                    <a:pt x="59610" y="88"/>
                  </a:lnTo>
                  <a:lnTo>
                    <a:pt x="58605" y="88"/>
                  </a:lnTo>
                  <a:lnTo>
                    <a:pt x="43200" y="67"/>
                  </a:lnTo>
                  <a:lnTo>
                    <a:pt x="42195" y="67"/>
                  </a:lnTo>
                  <a:lnTo>
                    <a:pt x="18945" y="23"/>
                  </a:lnTo>
                  <a:lnTo>
                    <a:pt x="17940" y="23"/>
                  </a:lnTo>
                  <a:lnTo>
                    <a:pt x="52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132;p62">
              <a:extLst>
                <a:ext uri="{FF2B5EF4-FFF2-40B4-BE49-F238E27FC236}">
                  <a16:creationId xmlns:a16="http://schemas.microsoft.com/office/drawing/2014/main" id="{14367999-415A-4495-9FFF-2F958E3E408D}"/>
                </a:ext>
              </a:extLst>
            </p:cNvPr>
            <p:cNvSpPr/>
            <p:nvPr/>
          </p:nvSpPr>
          <p:spPr>
            <a:xfrm>
              <a:off x="6152613" y="2942050"/>
              <a:ext cx="1218200" cy="1116625"/>
            </a:xfrm>
            <a:custGeom>
              <a:avLst/>
              <a:gdLst/>
              <a:ahLst/>
              <a:cxnLst/>
              <a:rect l="l" t="t" r="r" b="b"/>
              <a:pathLst>
                <a:path w="48728" h="44665" extrusionOk="0">
                  <a:moveTo>
                    <a:pt x="1880" y="1"/>
                  </a:moveTo>
                  <a:lnTo>
                    <a:pt x="0" y="44664"/>
                  </a:lnTo>
                  <a:lnTo>
                    <a:pt x="48728" y="44664"/>
                  </a:lnTo>
                  <a:lnTo>
                    <a:pt x="468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133;p62">
              <a:extLst>
                <a:ext uri="{FF2B5EF4-FFF2-40B4-BE49-F238E27FC236}">
                  <a16:creationId xmlns:a16="http://schemas.microsoft.com/office/drawing/2014/main" id="{50CF0D26-26C0-40BA-8B05-0412DB64C32A}"/>
                </a:ext>
              </a:extLst>
            </p:cNvPr>
            <p:cNvSpPr/>
            <p:nvPr/>
          </p:nvSpPr>
          <p:spPr>
            <a:xfrm>
              <a:off x="6802138" y="3399825"/>
              <a:ext cx="7125" cy="32275"/>
            </a:xfrm>
            <a:custGeom>
              <a:avLst/>
              <a:gdLst/>
              <a:ahLst/>
              <a:cxnLst/>
              <a:rect l="l" t="t" r="r" b="b"/>
              <a:pathLst>
                <a:path w="285" h="1291" extrusionOk="0">
                  <a:moveTo>
                    <a:pt x="44" y="1"/>
                  </a:moveTo>
                  <a:cubicBezTo>
                    <a:pt x="0" y="438"/>
                    <a:pt x="88" y="875"/>
                    <a:pt x="240" y="1290"/>
                  </a:cubicBezTo>
                  <a:cubicBezTo>
                    <a:pt x="284" y="853"/>
                    <a:pt x="219" y="394"/>
                    <a:pt x="44" y="1"/>
                  </a:cubicBezTo>
                  <a:close/>
                </a:path>
              </a:pathLst>
            </a:custGeom>
            <a:solidFill>
              <a:srgbClr val="FFB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134;p62">
              <a:extLst>
                <a:ext uri="{FF2B5EF4-FFF2-40B4-BE49-F238E27FC236}">
                  <a16:creationId xmlns:a16="http://schemas.microsoft.com/office/drawing/2014/main" id="{F2B8C1FA-EC4D-4E89-A2E2-E642D0A1049E}"/>
                </a:ext>
              </a:extLst>
            </p:cNvPr>
            <p:cNvSpPr/>
            <p:nvPr/>
          </p:nvSpPr>
          <p:spPr>
            <a:xfrm>
              <a:off x="6936513" y="3341375"/>
              <a:ext cx="13675" cy="55750"/>
            </a:xfrm>
            <a:custGeom>
              <a:avLst/>
              <a:gdLst/>
              <a:ahLst/>
              <a:cxnLst/>
              <a:rect l="l" t="t" r="r" b="b"/>
              <a:pathLst>
                <a:path w="547" h="2230" extrusionOk="0">
                  <a:moveTo>
                    <a:pt x="263" y="1"/>
                  </a:moveTo>
                  <a:cubicBezTo>
                    <a:pt x="197" y="263"/>
                    <a:pt x="153" y="525"/>
                    <a:pt x="88" y="787"/>
                  </a:cubicBezTo>
                  <a:cubicBezTo>
                    <a:pt x="0" y="1312"/>
                    <a:pt x="0" y="2055"/>
                    <a:pt x="459" y="2230"/>
                  </a:cubicBezTo>
                  <a:cubicBezTo>
                    <a:pt x="547" y="1487"/>
                    <a:pt x="481" y="722"/>
                    <a:pt x="263" y="1"/>
                  </a:cubicBezTo>
                  <a:close/>
                </a:path>
              </a:pathLst>
            </a:custGeom>
            <a:solidFill>
              <a:srgbClr val="FFB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135;p62">
              <a:extLst>
                <a:ext uri="{FF2B5EF4-FFF2-40B4-BE49-F238E27FC236}">
                  <a16:creationId xmlns:a16="http://schemas.microsoft.com/office/drawing/2014/main" id="{AE379944-3D66-4B5B-91BD-D95E6C9628C6}"/>
                </a:ext>
              </a:extLst>
            </p:cNvPr>
            <p:cNvSpPr/>
            <p:nvPr/>
          </p:nvSpPr>
          <p:spPr>
            <a:xfrm>
              <a:off x="6458513" y="3255075"/>
              <a:ext cx="614050" cy="637025"/>
            </a:xfrm>
            <a:custGeom>
              <a:avLst/>
              <a:gdLst/>
              <a:ahLst/>
              <a:cxnLst/>
              <a:rect l="l" t="t" r="r" b="b"/>
              <a:pathLst>
                <a:path w="24562" h="25481" extrusionOk="0">
                  <a:moveTo>
                    <a:pt x="2623" y="12237"/>
                  </a:moveTo>
                  <a:cubicBezTo>
                    <a:pt x="2583" y="12299"/>
                    <a:pt x="2548" y="12364"/>
                    <a:pt x="2516" y="12430"/>
                  </a:cubicBezTo>
                  <a:lnTo>
                    <a:pt x="2516" y="12430"/>
                  </a:lnTo>
                  <a:cubicBezTo>
                    <a:pt x="2552" y="12365"/>
                    <a:pt x="2587" y="12301"/>
                    <a:pt x="2623" y="12237"/>
                  </a:cubicBezTo>
                  <a:close/>
                  <a:moveTo>
                    <a:pt x="9528" y="0"/>
                  </a:moveTo>
                  <a:lnTo>
                    <a:pt x="9528" y="0"/>
                  </a:lnTo>
                  <a:cubicBezTo>
                    <a:pt x="8632" y="2098"/>
                    <a:pt x="7736" y="1814"/>
                    <a:pt x="6491" y="6097"/>
                  </a:cubicBezTo>
                  <a:cubicBezTo>
                    <a:pt x="5857" y="8326"/>
                    <a:pt x="6403" y="10904"/>
                    <a:pt x="6578" y="11865"/>
                  </a:cubicBezTo>
                  <a:cubicBezTo>
                    <a:pt x="6497" y="11825"/>
                    <a:pt x="6407" y="11805"/>
                    <a:pt x="6318" y="11805"/>
                  </a:cubicBezTo>
                  <a:cubicBezTo>
                    <a:pt x="6118" y="11805"/>
                    <a:pt x="5919" y="11903"/>
                    <a:pt x="5813" y="12084"/>
                  </a:cubicBezTo>
                  <a:cubicBezTo>
                    <a:pt x="5660" y="12368"/>
                    <a:pt x="5617" y="12674"/>
                    <a:pt x="5638" y="12958"/>
                  </a:cubicBezTo>
                  <a:lnTo>
                    <a:pt x="5638" y="14881"/>
                  </a:lnTo>
                  <a:cubicBezTo>
                    <a:pt x="5638" y="15799"/>
                    <a:pt x="5464" y="16935"/>
                    <a:pt x="4590" y="17197"/>
                  </a:cubicBezTo>
                  <a:cubicBezTo>
                    <a:pt x="4490" y="17225"/>
                    <a:pt x="4388" y="17238"/>
                    <a:pt x="4286" y="17238"/>
                  </a:cubicBezTo>
                  <a:cubicBezTo>
                    <a:pt x="3743" y="17238"/>
                    <a:pt x="3198" y="16870"/>
                    <a:pt x="2885" y="16410"/>
                  </a:cubicBezTo>
                  <a:cubicBezTo>
                    <a:pt x="2579" y="15842"/>
                    <a:pt x="2383" y="15209"/>
                    <a:pt x="2339" y="14531"/>
                  </a:cubicBezTo>
                  <a:cubicBezTo>
                    <a:pt x="2260" y="13820"/>
                    <a:pt x="2217" y="13055"/>
                    <a:pt x="2516" y="12430"/>
                  </a:cubicBezTo>
                  <a:lnTo>
                    <a:pt x="2516" y="12430"/>
                  </a:lnTo>
                  <a:cubicBezTo>
                    <a:pt x="1657" y="13986"/>
                    <a:pt x="817" y="15587"/>
                    <a:pt x="482" y="17328"/>
                  </a:cubicBezTo>
                  <a:cubicBezTo>
                    <a:pt x="1" y="20278"/>
                    <a:pt x="919" y="23272"/>
                    <a:pt x="2951" y="25435"/>
                  </a:cubicBezTo>
                  <a:lnTo>
                    <a:pt x="19798" y="25479"/>
                  </a:lnTo>
                  <a:cubicBezTo>
                    <a:pt x="19825" y="25480"/>
                    <a:pt x="19852" y="25480"/>
                    <a:pt x="19878" y="25480"/>
                  </a:cubicBezTo>
                  <a:cubicBezTo>
                    <a:pt x="20912" y="25480"/>
                    <a:pt x="21744" y="24665"/>
                    <a:pt x="21808" y="23621"/>
                  </a:cubicBezTo>
                  <a:cubicBezTo>
                    <a:pt x="22573" y="23446"/>
                    <a:pt x="23207" y="22944"/>
                    <a:pt x="23512" y="22223"/>
                  </a:cubicBezTo>
                  <a:cubicBezTo>
                    <a:pt x="23840" y="21524"/>
                    <a:pt x="24037" y="20759"/>
                    <a:pt x="24102" y="19994"/>
                  </a:cubicBezTo>
                  <a:cubicBezTo>
                    <a:pt x="24343" y="18115"/>
                    <a:pt x="24561" y="16214"/>
                    <a:pt x="24365" y="14313"/>
                  </a:cubicBezTo>
                  <a:cubicBezTo>
                    <a:pt x="24190" y="12390"/>
                    <a:pt x="23578" y="10467"/>
                    <a:pt x="22332" y="8916"/>
                  </a:cubicBezTo>
                  <a:cubicBezTo>
                    <a:pt x="21764" y="8216"/>
                    <a:pt x="21043" y="7561"/>
                    <a:pt x="20541" y="6818"/>
                  </a:cubicBezTo>
                  <a:lnTo>
                    <a:pt x="20541" y="6818"/>
                  </a:lnTo>
                  <a:cubicBezTo>
                    <a:pt x="20672" y="8719"/>
                    <a:pt x="21917" y="10664"/>
                    <a:pt x="20038" y="12499"/>
                  </a:cubicBezTo>
                  <a:cubicBezTo>
                    <a:pt x="18356" y="11712"/>
                    <a:pt x="17351" y="8959"/>
                    <a:pt x="18137" y="6993"/>
                  </a:cubicBezTo>
                  <a:lnTo>
                    <a:pt x="18137" y="6993"/>
                  </a:lnTo>
                  <a:cubicBezTo>
                    <a:pt x="16367" y="9243"/>
                    <a:pt x="18093" y="12215"/>
                    <a:pt x="17853" y="14138"/>
                  </a:cubicBezTo>
                  <a:cubicBezTo>
                    <a:pt x="17351" y="11538"/>
                    <a:pt x="15318" y="10445"/>
                    <a:pt x="14160" y="8063"/>
                  </a:cubicBezTo>
                  <a:lnTo>
                    <a:pt x="14160" y="8063"/>
                  </a:lnTo>
                  <a:cubicBezTo>
                    <a:pt x="14444" y="9156"/>
                    <a:pt x="14007" y="9527"/>
                    <a:pt x="13636" y="10576"/>
                  </a:cubicBezTo>
                  <a:cubicBezTo>
                    <a:pt x="13614" y="10729"/>
                    <a:pt x="13527" y="10882"/>
                    <a:pt x="13396" y="10970"/>
                  </a:cubicBezTo>
                  <a:cubicBezTo>
                    <a:pt x="13332" y="11008"/>
                    <a:pt x="13260" y="11024"/>
                    <a:pt x="13185" y="11024"/>
                  </a:cubicBezTo>
                  <a:cubicBezTo>
                    <a:pt x="13005" y="11024"/>
                    <a:pt x="12807" y="10931"/>
                    <a:pt x="12653" y="10838"/>
                  </a:cubicBezTo>
                  <a:cubicBezTo>
                    <a:pt x="12019" y="10489"/>
                    <a:pt x="11451" y="10008"/>
                    <a:pt x="10970" y="9484"/>
                  </a:cubicBezTo>
                  <a:lnTo>
                    <a:pt x="10970" y="9484"/>
                  </a:lnTo>
                  <a:cubicBezTo>
                    <a:pt x="11036" y="9746"/>
                    <a:pt x="10992" y="10052"/>
                    <a:pt x="10861" y="10292"/>
                  </a:cubicBezTo>
                  <a:cubicBezTo>
                    <a:pt x="9156" y="9134"/>
                    <a:pt x="8326" y="6971"/>
                    <a:pt x="8326" y="4961"/>
                  </a:cubicBezTo>
                  <a:cubicBezTo>
                    <a:pt x="8326" y="3234"/>
                    <a:pt x="8872" y="1596"/>
                    <a:pt x="95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136;p62">
              <a:extLst>
                <a:ext uri="{FF2B5EF4-FFF2-40B4-BE49-F238E27FC236}">
                  <a16:creationId xmlns:a16="http://schemas.microsoft.com/office/drawing/2014/main" id="{009D97ED-B018-4A95-9D37-AE64EB94F80F}"/>
                </a:ext>
              </a:extLst>
            </p:cNvPr>
            <p:cNvSpPr/>
            <p:nvPr/>
          </p:nvSpPr>
          <p:spPr>
            <a:xfrm>
              <a:off x="6802138" y="3399825"/>
              <a:ext cx="7125" cy="32275"/>
            </a:xfrm>
            <a:custGeom>
              <a:avLst/>
              <a:gdLst/>
              <a:ahLst/>
              <a:cxnLst/>
              <a:rect l="l" t="t" r="r" b="b"/>
              <a:pathLst>
                <a:path w="285" h="1291" extrusionOk="0">
                  <a:moveTo>
                    <a:pt x="44" y="1"/>
                  </a:moveTo>
                  <a:cubicBezTo>
                    <a:pt x="0" y="438"/>
                    <a:pt x="88" y="875"/>
                    <a:pt x="240" y="1290"/>
                  </a:cubicBezTo>
                  <a:cubicBezTo>
                    <a:pt x="284" y="853"/>
                    <a:pt x="219" y="394"/>
                    <a:pt x="44" y="1"/>
                  </a:cubicBezTo>
                  <a:close/>
                </a:path>
              </a:pathLst>
            </a:custGeom>
            <a:solidFill>
              <a:srgbClr val="C0FF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137;p62">
              <a:extLst>
                <a:ext uri="{FF2B5EF4-FFF2-40B4-BE49-F238E27FC236}">
                  <a16:creationId xmlns:a16="http://schemas.microsoft.com/office/drawing/2014/main" id="{0095850F-75C3-4DB0-9510-AA38C2A05A38}"/>
                </a:ext>
              </a:extLst>
            </p:cNvPr>
            <p:cNvSpPr/>
            <p:nvPr/>
          </p:nvSpPr>
          <p:spPr>
            <a:xfrm>
              <a:off x="6936513" y="3341375"/>
              <a:ext cx="13675" cy="55750"/>
            </a:xfrm>
            <a:custGeom>
              <a:avLst/>
              <a:gdLst/>
              <a:ahLst/>
              <a:cxnLst/>
              <a:rect l="l" t="t" r="r" b="b"/>
              <a:pathLst>
                <a:path w="547" h="2230" extrusionOk="0">
                  <a:moveTo>
                    <a:pt x="263" y="1"/>
                  </a:moveTo>
                  <a:cubicBezTo>
                    <a:pt x="197" y="263"/>
                    <a:pt x="153" y="525"/>
                    <a:pt x="88" y="787"/>
                  </a:cubicBezTo>
                  <a:cubicBezTo>
                    <a:pt x="0" y="1312"/>
                    <a:pt x="0" y="2055"/>
                    <a:pt x="459" y="2230"/>
                  </a:cubicBezTo>
                  <a:cubicBezTo>
                    <a:pt x="547" y="1487"/>
                    <a:pt x="481" y="722"/>
                    <a:pt x="263" y="1"/>
                  </a:cubicBezTo>
                  <a:close/>
                </a:path>
              </a:pathLst>
            </a:custGeom>
            <a:solidFill>
              <a:srgbClr val="C0FF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138;p62">
              <a:extLst>
                <a:ext uri="{FF2B5EF4-FFF2-40B4-BE49-F238E27FC236}">
                  <a16:creationId xmlns:a16="http://schemas.microsoft.com/office/drawing/2014/main" id="{047BD8A8-BB8B-4E5D-A51E-04B90E65F60E}"/>
                </a:ext>
              </a:extLst>
            </p:cNvPr>
            <p:cNvSpPr/>
            <p:nvPr/>
          </p:nvSpPr>
          <p:spPr>
            <a:xfrm>
              <a:off x="6467263" y="3356675"/>
              <a:ext cx="605300" cy="535375"/>
            </a:xfrm>
            <a:custGeom>
              <a:avLst/>
              <a:gdLst/>
              <a:ahLst/>
              <a:cxnLst/>
              <a:rect l="l" t="t" r="r" b="b"/>
              <a:pathLst>
                <a:path w="24212" h="21415" extrusionOk="0">
                  <a:moveTo>
                    <a:pt x="6840" y="1"/>
                  </a:moveTo>
                  <a:cubicBezTo>
                    <a:pt x="6643" y="547"/>
                    <a:pt x="6403" y="1202"/>
                    <a:pt x="6162" y="2011"/>
                  </a:cubicBezTo>
                  <a:cubicBezTo>
                    <a:pt x="5529" y="4240"/>
                    <a:pt x="6075" y="6818"/>
                    <a:pt x="6250" y="7801"/>
                  </a:cubicBezTo>
                  <a:cubicBezTo>
                    <a:pt x="6157" y="7751"/>
                    <a:pt x="6059" y="7727"/>
                    <a:pt x="5963" y="7727"/>
                  </a:cubicBezTo>
                  <a:cubicBezTo>
                    <a:pt x="5767" y="7727"/>
                    <a:pt x="5581" y="7829"/>
                    <a:pt x="5463" y="8020"/>
                  </a:cubicBezTo>
                  <a:cubicBezTo>
                    <a:pt x="5441" y="8064"/>
                    <a:pt x="5420" y="8129"/>
                    <a:pt x="5398" y="8195"/>
                  </a:cubicBezTo>
                  <a:cubicBezTo>
                    <a:pt x="5398" y="8238"/>
                    <a:pt x="5420" y="8282"/>
                    <a:pt x="5441" y="8348"/>
                  </a:cubicBezTo>
                  <a:cubicBezTo>
                    <a:pt x="6010" y="10249"/>
                    <a:pt x="6687" y="12281"/>
                    <a:pt x="6119" y="14182"/>
                  </a:cubicBezTo>
                  <a:cubicBezTo>
                    <a:pt x="5660" y="15711"/>
                    <a:pt x="4458" y="16913"/>
                    <a:pt x="2950" y="17394"/>
                  </a:cubicBezTo>
                  <a:cubicBezTo>
                    <a:pt x="2692" y="17495"/>
                    <a:pt x="2416" y="17544"/>
                    <a:pt x="2140" y="17544"/>
                  </a:cubicBezTo>
                  <a:cubicBezTo>
                    <a:pt x="1880" y="17544"/>
                    <a:pt x="1621" y="17501"/>
                    <a:pt x="1377" y="17416"/>
                  </a:cubicBezTo>
                  <a:cubicBezTo>
                    <a:pt x="416" y="17044"/>
                    <a:pt x="88" y="15908"/>
                    <a:pt x="1" y="14859"/>
                  </a:cubicBezTo>
                  <a:lnTo>
                    <a:pt x="1" y="14859"/>
                  </a:lnTo>
                  <a:cubicBezTo>
                    <a:pt x="44" y="17285"/>
                    <a:pt x="962" y="19601"/>
                    <a:pt x="2601" y="21371"/>
                  </a:cubicBezTo>
                  <a:lnTo>
                    <a:pt x="19448" y="21415"/>
                  </a:lnTo>
                  <a:cubicBezTo>
                    <a:pt x="19462" y="21415"/>
                    <a:pt x="19475" y="21415"/>
                    <a:pt x="19489" y="21415"/>
                  </a:cubicBezTo>
                  <a:cubicBezTo>
                    <a:pt x="20541" y="21415"/>
                    <a:pt x="21415" y="20593"/>
                    <a:pt x="21458" y="19557"/>
                  </a:cubicBezTo>
                  <a:cubicBezTo>
                    <a:pt x="22223" y="19382"/>
                    <a:pt x="22857" y="18858"/>
                    <a:pt x="23184" y="18159"/>
                  </a:cubicBezTo>
                  <a:cubicBezTo>
                    <a:pt x="23490" y="17438"/>
                    <a:pt x="23687" y="16695"/>
                    <a:pt x="23752" y="15930"/>
                  </a:cubicBezTo>
                  <a:cubicBezTo>
                    <a:pt x="23993" y="14051"/>
                    <a:pt x="24211" y="12150"/>
                    <a:pt x="24015" y="10249"/>
                  </a:cubicBezTo>
                  <a:cubicBezTo>
                    <a:pt x="23927" y="9331"/>
                    <a:pt x="23752" y="8457"/>
                    <a:pt x="23446" y="7605"/>
                  </a:cubicBezTo>
                  <a:cubicBezTo>
                    <a:pt x="23425" y="7911"/>
                    <a:pt x="23250" y="8195"/>
                    <a:pt x="22966" y="8348"/>
                  </a:cubicBezTo>
                  <a:cubicBezTo>
                    <a:pt x="22869" y="8389"/>
                    <a:pt x="22767" y="8409"/>
                    <a:pt x="22663" y="8409"/>
                  </a:cubicBezTo>
                  <a:cubicBezTo>
                    <a:pt x="22439" y="8409"/>
                    <a:pt x="22213" y="8316"/>
                    <a:pt x="22048" y="8151"/>
                  </a:cubicBezTo>
                  <a:cubicBezTo>
                    <a:pt x="21808" y="7911"/>
                    <a:pt x="21611" y="7627"/>
                    <a:pt x="21502" y="7299"/>
                  </a:cubicBezTo>
                  <a:lnTo>
                    <a:pt x="20693" y="5660"/>
                  </a:lnTo>
                  <a:lnTo>
                    <a:pt x="20693" y="5660"/>
                  </a:lnTo>
                  <a:cubicBezTo>
                    <a:pt x="20759" y="6228"/>
                    <a:pt x="20693" y="6796"/>
                    <a:pt x="20475" y="7343"/>
                  </a:cubicBezTo>
                  <a:cubicBezTo>
                    <a:pt x="20540" y="8173"/>
                    <a:pt x="20387" y="9003"/>
                    <a:pt x="19885" y="9659"/>
                  </a:cubicBezTo>
                  <a:cubicBezTo>
                    <a:pt x="19776" y="9790"/>
                    <a:pt x="19644" y="9877"/>
                    <a:pt x="19513" y="9965"/>
                  </a:cubicBezTo>
                  <a:cubicBezTo>
                    <a:pt x="19411" y="9988"/>
                    <a:pt x="19309" y="10000"/>
                    <a:pt x="19209" y="10000"/>
                  </a:cubicBezTo>
                  <a:cubicBezTo>
                    <a:pt x="19028" y="10000"/>
                    <a:pt x="18851" y="9961"/>
                    <a:pt x="18683" y="9877"/>
                  </a:cubicBezTo>
                  <a:cubicBezTo>
                    <a:pt x="18202" y="9637"/>
                    <a:pt x="17765" y="9287"/>
                    <a:pt x="17481" y="8828"/>
                  </a:cubicBezTo>
                  <a:lnTo>
                    <a:pt x="17481" y="8828"/>
                  </a:lnTo>
                  <a:cubicBezTo>
                    <a:pt x="17547" y="9244"/>
                    <a:pt x="17547" y="9659"/>
                    <a:pt x="17503" y="10074"/>
                  </a:cubicBezTo>
                  <a:cubicBezTo>
                    <a:pt x="17219" y="8566"/>
                    <a:pt x="16411" y="7561"/>
                    <a:pt x="15580" y="6512"/>
                  </a:cubicBezTo>
                  <a:lnTo>
                    <a:pt x="15580" y="6512"/>
                  </a:lnTo>
                  <a:cubicBezTo>
                    <a:pt x="15733" y="6927"/>
                    <a:pt x="15886" y="7343"/>
                    <a:pt x="16017" y="7780"/>
                  </a:cubicBezTo>
                  <a:cubicBezTo>
                    <a:pt x="16411" y="8938"/>
                    <a:pt x="16651" y="10249"/>
                    <a:pt x="16192" y="11407"/>
                  </a:cubicBezTo>
                  <a:cubicBezTo>
                    <a:pt x="16126" y="11603"/>
                    <a:pt x="15995" y="11800"/>
                    <a:pt x="15842" y="11953"/>
                  </a:cubicBezTo>
                  <a:cubicBezTo>
                    <a:pt x="15672" y="12104"/>
                    <a:pt x="15468" y="12168"/>
                    <a:pt x="15252" y="12168"/>
                  </a:cubicBezTo>
                  <a:cubicBezTo>
                    <a:pt x="14749" y="12168"/>
                    <a:pt x="14184" y="11820"/>
                    <a:pt x="13832" y="11407"/>
                  </a:cubicBezTo>
                  <a:cubicBezTo>
                    <a:pt x="12805" y="10205"/>
                    <a:pt x="12499" y="8544"/>
                    <a:pt x="12696" y="6949"/>
                  </a:cubicBezTo>
                  <a:cubicBezTo>
                    <a:pt x="12565" y="6906"/>
                    <a:pt x="12434" y="6862"/>
                    <a:pt x="12303" y="6774"/>
                  </a:cubicBezTo>
                  <a:cubicBezTo>
                    <a:pt x="12040" y="6621"/>
                    <a:pt x="11800" y="6447"/>
                    <a:pt x="11560" y="6272"/>
                  </a:cubicBezTo>
                  <a:lnTo>
                    <a:pt x="11560" y="6272"/>
                  </a:lnTo>
                  <a:cubicBezTo>
                    <a:pt x="11560" y="6469"/>
                    <a:pt x="11603" y="6665"/>
                    <a:pt x="11581" y="6862"/>
                  </a:cubicBezTo>
                  <a:cubicBezTo>
                    <a:pt x="11603" y="7168"/>
                    <a:pt x="11538" y="7452"/>
                    <a:pt x="11385" y="7714"/>
                  </a:cubicBezTo>
                  <a:cubicBezTo>
                    <a:pt x="11166" y="7998"/>
                    <a:pt x="10839" y="8151"/>
                    <a:pt x="10489" y="8173"/>
                  </a:cubicBezTo>
                  <a:cubicBezTo>
                    <a:pt x="10400" y="8183"/>
                    <a:pt x="10311" y="8188"/>
                    <a:pt x="10222" y="8188"/>
                  </a:cubicBezTo>
                  <a:cubicBezTo>
                    <a:pt x="9162" y="8188"/>
                    <a:pt x="8169" y="7485"/>
                    <a:pt x="7605" y="6578"/>
                  </a:cubicBezTo>
                  <a:cubicBezTo>
                    <a:pt x="6993" y="5594"/>
                    <a:pt x="6818" y="4393"/>
                    <a:pt x="6752" y="3256"/>
                  </a:cubicBezTo>
                  <a:cubicBezTo>
                    <a:pt x="6709" y="2164"/>
                    <a:pt x="6731" y="1071"/>
                    <a:pt x="68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139;p62">
              <a:extLst>
                <a:ext uri="{FF2B5EF4-FFF2-40B4-BE49-F238E27FC236}">
                  <a16:creationId xmlns:a16="http://schemas.microsoft.com/office/drawing/2014/main" id="{E14036C0-9A4D-4392-9D9E-04801EAAB77B}"/>
                </a:ext>
              </a:extLst>
            </p:cNvPr>
            <p:cNvSpPr/>
            <p:nvPr/>
          </p:nvSpPr>
          <p:spPr>
            <a:xfrm>
              <a:off x="6227988" y="3750000"/>
              <a:ext cx="1080550" cy="247475"/>
            </a:xfrm>
            <a:custGeom>
              <a:avLst/>
              <a:gdLst/>
              <a:ahLst/>
              <a:cxnLst/>
              <a:rect l="l" t="t" r="r" b="b"/>
              <a:pathLst>
                <a:path w="43222" h="9899" extrusionOk="0">
                  <a:moveTo>
                    <a:pt x="25763" y="0"/>
                  </a:moveTo>
                  <a:cubicBezTo>
                    <a:pt x="23622" y="284"/>
                    <a:pt x="22158" y="1224"/>
                    <a:pt x="21611" y="3103"/>
                  </a:cubicBezTo>
                  <a:cubicBezTo>
                    <a:pt x="21000" y="1158"/>
                    <a:pt x="19536" y="263"/>
                    <a:pt x="17547" y="44"/>
                  </a:cubicBezTo>
                  <a:lnTo>
                    <a:pt x="1137" y="5725"/>
                  </a:lnTo>
                  <a:cubicBezTo>
                    <a:pt x="1" y="6883"/>
                    <a:pt x="438" y="9899"/>
                    <a:pt x="1924" y="9899"/>
                  </a:cubicBezTo>
                  <a:lnTo>
                    <a:pt x="39922" y="9899"/>
                  </a:lnTo>
                  <a:cubicBezTo>
                    <a:pt x="41845" y="9899"/>
                    <a:pt x="43222" y="6381"/>
                    <a:pt x="41496" y="5092"/>
                  </a:cubicBezTo>
                  <a:lnTo>
                    <a:pt x="257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140;p62">
              <a:extLst>
                <a:ext uri="{FF2B5EF4-FFF2-40B4-BE49-F238E27FC236}">
                  <a16:creationId xmlns:a16="http://schemas.microsoft.com/office/drawing/2014/main" id="{9B72C19A-AD13-4303-90C2-9A1498F87E10}"/>
                </a:ext>
              </a:extLst>
            </p:cNvPr>
            <p:cNvSpPr/>
            <p:nvPr/>
          </p:nvSpPr>
          <p:spPr>
            <a:xfrm>
              <a:off x="6240013" y="3776775"/>
              <a:ext cx="1055975" cy="220150"/>
            </a:xfrm>
            <a:custGeom>
              <a:avLst/>
              <a:gdLst/>
              <a:ahLst/>
              <a:cxnLst/>
              <a:rect l="l" t="t" r="r" b="b"/>
              <a:pathLst>
                <a:path w="42239" h="8806" extrusionOk="0">
                  <a:moveTo>
                    <a:pt x="22441" y="0"/>
                  </a:moveTo>
                  <a:cubicBezTo>
                    <a:pt x="21808" y="524"/>
                    <a:pt x="21349" y="1224"/>
                    <a:pt x="21130" y="2010"/>
                  </a:cubicBezTo>
                  <a:cubicBezTo>
                    <a:pt x="20912" y="1289"/>
                    <a:pt x="20519" y="634"/>
                    <a:pt x="19950" y="131"/>
                  </a:cubicBezTo>
                  <a:cubicBezTo>
                    <a:pt x="19207" y="2120"/>
                    <a:pt x="13985" y="4523"/>
                    <a:pt x="7364" y="5747"/>
                  </a:cubicBezTo>
                  <a:cubicBezTo>
                    <a:pt x="4939" y="6228"/>
                    <a:pt x="2470" y="6468"/>
                    <a:pt x="1" y="6490"/>
                  </a:cubicBezTo>
                  <a:cubicBezTo>
                    <a:pt x="1" y="7648"/>
                    <a:pt x="503" y="8806"/>
                    <a:pt x="1421" y="8806"/>
                  </a:cubicBezTo>
                  <a:lnTo>
                    <a:pt x="39441" y="8806"/>
                  </a:lnTo>
                  <a:cubicBezTo>
                    <a:pt x="41015" y="8806"/>
                    <a:pt x="42238" y="6424"/>
                    <a:pt x="41626" y="4851"/>
                  </a:cubicBezTo>
                  <a:lnTo>
                    <a:pt x="41626" y="4851"/>
                  </a:lnTo>
                  <a:cubicBezTo>
                    <a:pt x="40770" y="5279"/>
                    <a:pt x="39550" y="5494"/>
                    <a:pt x="38085" y="5494"/>
                  </a:cubicBezTo>
                  <a:cubicBezTo>
                    <a:pt x="35737" y="5494"/>
                    <a:pt x="32761" y="4941"/>
                    <a:pt x="29652" y="3824"/>
                  </a:cubicBezTo>
                  <a:cubicBezTo>
                    <a:pt x="26746" y="2775"/>
                    <a:pt x="24233" y="1420"/>
                    <a:pt x="22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141;p62">
              <a:extLst>
                <a:ext uri="{FF2B5EF4-FFF2-40B4-BE49-F238E27FC236}">
                  <a16:creationId xmlns:a16="http://schemas.microsoft.com/office/drawing/2014/main" id="{F06C83F5-791F-4FB5-BBF2-03B59386F9F2}"/>
                </a:ext>
              </a:extLst>
            </p:cNvPr>
            <p:cNvSpPr/>
            <p:nvPr/>
          </p:nvSpPr>
          <p:spPr>
            <a:xfrm>
              <a:off x="6768263" y="3827575"/>
              <a:ext cx="174825" cy="136575"/>
            </a:xfrm>
            <a:custGeom>
              <a:avLst/>
              <a:gdLst/>
              <a:ahLst/>
              <a:cxnLst/>
              <a:rect l="l" t="t" r="r" b="b"/>
              <a:pathLst>
                <a:path w="6993" h="5463" extrusionOk="0">
                  <a:moveTo>
                    <a:pt x="0" y="0"/>
                  </a:moveTo>
                  <a:lnTo>
                    <a:pt x="1552" y="5091"/>
                  </a:lnTo>
                  <a:cubicBezTo>
                    <a:pt x="2509" y="4844"/>
                    <a:pt x="3339" y="4752"/>
                    <a:pt x="4044" y="4752"/>
                  </a:cubicBezTo>
                  <a:cubicBezTo>
                    <a:pt x="6010" y="4752"/>
                    <a:pt x="6993" y="5463"/>
                    <a:pt x="6993" y="54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74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142;p62">
              <a:extLst>
                <a:ext uri="{FF2B5EF4-FFF2-40B4-BE49-F238E27FC236}">
                  <a16:creationId xmlns:a16="http://schemas.microsoft.com/office/drawing/2014/main" id="{A17D659A-7DEF-455B-96CC-2E66A2EB12F1}"/>
                </a:ext>
              </a:extLst>
            </p:cNvPr>
            <p:cNvSpPr/>
            <p:nvPr/>
          </p:nvSpPr>
          <p:spPr>
            <a:xfrm>
              <a:off x="6225813" y="3893350"/>
              <a:ext cx="101075" cy="117000"/>
            </a:xfrm>
            <a:custGeom>
              <a:avLst/>
              <a:gdLst/>
              <a:ahLst/>
              <a:cxnLst/>
              <a:rect l="l" t="t" r="r" b="b"/>
              <a:pathLst>
                <a:path w="4043" h="4680" extrusionOk="0">
                  <a:moveTo>
                    <a:pt x="1427" y="1"/>
                  </a:moveTo>
                  <a:cubicBezTo>
                    <a:pt x="1266" y="1"/>
                    <a:pt x="1109" y="33"/>
                    <a:pt x="962" y="100"/>
                  </a:cubicBezTo>
                  <a:cubicBezTo>
                    <a:pt x="175" y="472"/>
                    <a:pt x="1" y="1783"/>
                    <a:pt x="590" y="3007"/>
                  </a:cubicBezTo>
                  <a:cubicBezTo>
                    <a:pt x="1055" y="4026"/>
                    <a:pt x="1886" y="4680"/>
                    <a:pt x="2616" y="4680"/>
                  </a:cubicBezTo>
                  <a:cubicBezTo>
                    <a:pt x="2778" y="4680"/>
                    <a:pt x="2935" y="4647"/>
                    <a:pt x="3081" y="4580"/>
                  </a:cubicBezTo>
                  <a:cubicBezTo>
                    <a:pt x="3868" y="4208"/>
                    <a:pt x="4043" y="2897"/>
                    <a:pt x="3453" y="1674"/>
                  </a:cubicBezTo>
                  <a:cubicBezTo>
                    <a:pt x="2988" y="654"/>
                    <a:pt x="2157" y="1"/>
                    <a:pt x="1427" y="1"/>
                  </a:cubicBezTo>
                  <a:close/>
                </a:path>
              </a:pathLst>
            </a:custGeom>
            <a:solidFill>
              <a:srgbClr val="4C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143;p62">
              <a:extLst>
                <a:ext uri="{FF2B5EF4-FFF2-40B4-BE49-F238E27FC236}">
                  <a16:creationId xmlns:a16="http://schemas.microsoft.com/office/drawing/2014/main" id="{7A892AE8-5D66-472D-8B26-97A58A0578BA}"/>
                </a:ext>
              </a:extLst>
            </p:cNvPr>
            <p:cNvSpPr/>
            <p:nvPr/>
          </p:nvSpPr>
          <p:spPr>
            <a:xfrm>
              <a:off x="7185063" y="3876325"/>
              <a:ext cx="112550" cy="131575"/>
            </a:xfrm>
            <a:custGeom>
              <a:avLst/>
              <a:gdLst/>
              <a:ahLst/>
              <a:cxnLst/>
              <a:rect l="l" t="t" r="r" b="b"/>
              <a:pathLst>
                <a:path w="4502" h="5263" extrusionOk="0">
                  <a:moveTo>
                    <a:pt x="3037" y="0"/>
                  </a:moveTo>
                  <a:cubicBezTo>
                    <a:pt x="2194" y="0"/>
                    <a:pt x="1184" y="836"/>
                    <a:pt x="634" y="2049"/>
                  </a:cubicBezTo>
                  <a:cubicBezTo>
                    <a:pt x="1" y="3469"/>
                    <a:pt x="219" y="4889"/>
                    <a:pt x="1115" y="5195"/>
                  </a:cubicBezTo>
                  <a:cubicBezTo>
                    <a:pt x="1237" y="5241"/>
                    <a:pt x="1366" y="5263"/>
                    <a:pt x="1500" y="5263"/>
                  </a:cubicBezTo>
                  <a:cubicBezTo>
                    <a:pt x="2325" y="5263"/>
                    <a:pt x="3323" y="4429"/>
                    <a:pt x="3868" y="3207"/>
                  </a:cubicBezTo>
                  <a:cubicBezTo>
                    <a:pt x="4502" y="1787"/>
                    <a:pt x="4305" y="388"/>
                    <a:pt x="3409" y="60"/>
                  </a:cubicBezTo>
                  <a:cubicBezTo>
                    <a:pt x="3291" y="20"/>
                    <a:pt x="3166" y="0"/>
                    <a:pt x="3037" y="0"/>
                  </a:cubicBezTo>
                  <a:close/>
                </a:path>
              </a:pathLst>
            </a:custGeom>
            <a:solidFill>
              <a:srgbClr val="4C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144;p62">
              <a:extLst>
                <a:ext uri="{FF2B5EF4-FFF2-40B4-BE49-F238E27FC236}">
                  <a16:creationId xmlns:a16="http://schemas.microsoft.com/office/drawing/2014/main" id="{F0261519-97DD-4801-8D47-755923EE0412}"/>
                </a:ext>
              </a:extLst>
            </p:cNvPr>
            <p:cNvSpPr/>
            <p:nvPr/>
          </p:nvSpPr>
          <p:spPr>
            <a:xfrm>
              <a:off x="6169013" y="2938225"/>
              <a:ext cx="1167950" cy="38825"/>
            </a:xfrm>
            <a:custGeom>
              <a:avLst/>
              <a:gdLst/>
              <a:ahLst/>
              <a:cxnLst/>
              <a:rect l="l" t="t" r="r" b="b"/>
              <a:pathLst>
                <a:path w="46718" h="1553" extrusionOk="0">
                  <a:moveTo>
                    <a:pt x="0" y="1"/>
                  </a:moveTo>
                  <a:lnTo>
                    <a:pt x="0" y="1552"/>
                  </a:lnTo>
                  <a:lnTo>
                    <a:pt x="46717" y="1552"/>
                  </a:lnTo>
                  <a:lnTo>
                    <a:pt x="46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145;p62">
              <a:extLst>
                <a:ext uri="{FF2B5EF4-FFF2-40B4-BE49-F238E27FC236}">
                  <a16:creationId xmlns:a16="http://schemas.microsoft.com/office/drawing/2014/main" id="{A4CE5531-9AD2-41C0-A4A9-3AA98F712E2F}"/>
                </a:ext>
              </a:extLst>
            </p:cNvPr>
            <p:cNvSpPr/>
            <p:nvPr/>
          </p:nvSpPr>
          <p:spPr>
            <a:xfrm>
              <a:off x="6186488" y="3513425"/>
              <a:ext cx="38250" cy="572550"/>
            </a:xfrm>
            <a:custGeom>
              <a:avLst/>
              <a:gdLst/>
              <a:ahLst/>
              <a:cxnLst/>
              <a:rect l="l" t="t" r="r" b="b"/>
              <a:pathLst>
                <a:path w="1530" h="22902" extrusionOk="0">
                  <a:moveTo>
                    <a:pt x="793" y="1"/>
                  </a:moveTo>
                  <a:cubicBezTo>
                    <a:pt x="461" y="1"/>
                    <a:pt x="196" y="277"/>
                    <a:pt x="175" y="614"/>
                  </a:cubicBezTo>
                  <a:lnTo>
                    <a:pt x="0" y="22902"/>
                  </a:lnTo>
                  <a:lnTo>
                    <a:pt x="1333" y="22902"/>
                  </a:lnTo>
                  <a:lnTo>
                    <a:pt x="1530" y="636"/>
                  </a:lnTo>
                  <a:cubicBezTo>
                    <a:pt x="1509" y="278"/>
                    <a:pt x="1224" y="1"/>
                    <a:pt x="871" y="1"/>
                  </a:cubicBezTo>
                  <a:cubicBezTo>
                    <a:pt x="857" y="1"/>
                    <a:pt x="844" y="1"/>
                    <a:pt x="831" y="2"/>
                  </a:cubicBezTo>
                  <a:cubicBezTo>
                    <a:pt x="818" y="1"/>
                    <a:pt x="805" y="1"/>
                    <a:pt x="7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146;p62">
              <a:extLst>
                <a:ext uri="{FF2B5EF4-FFF2-40B4-BE49-F238E27FC236}">
                  <a16:creationId xmlns:a16="http://schemas.microsoft.com/office/drawing/2014/main" id="{A332BAFB-055C-4BE2-BDC9-486841209341}"/>
                </a:ext>
              </a:extLst>
            </p:cNvPr>
            <p:cNvSpPr/>
            <p:nvPr/>
          </p:nvSpPr>
          <p:spPr>
            <a:xfrm>
              <a:off x="6404438" y="3513425"/>
              <a:ext cx="38275" cy="572550"/>
            </a:xfrm>
            <a:custGeom>
              <a:avLst/>
              <a:gdLst/>
              <a:ahLst/>
              <a:cxnLst/>
              <a:rect l="l" t="t" r="r" b="b"/>
              <a:pathLst>
                <a:path w="1531" h="22902" extrusionOk="0">
                  <a:moveTo>
                    <a:pt x="813" y="1"/>
                  </a:moveTo>
                  <a:cubicBezTo>
                    <a:pt x="461" y="1"/>
                    <a:pt x="197" y="277"/>
                    <a:pt x="197" y="614"/>
                  </a:cubicBezTo>
                  <a:lnTo>
                    <a:pt x="1" y="22902"/>
                  </a:lnTo>
                  <a:lnTo>
                    <a:pt x="1334" y="22902"/>
                  </a:lnTo>
                  <a:lnTo>
                    <a:pt x="1530" y="636"/>
                  </a:lnTo>
                  <a:cubicBezTo>
                    <a:pt x="1509" y="278"/>
                    <a:pt x="1224" y="1"/>
                    <a:pt x="891" y="1"/>
                  </a:cubicBezTo>
                  <a:cubicBezTo>
                    <a:pt x="878" y="1"/>
                    <a:pt x="866" y="1"/>
                    <a:pt x="853" y="2"/>
                  </a:cubicBezTo>
                  <a:cubicBezTo>
                    <a:pt x="839" y="1"/>
                    <a:pt x="826" y="1"/>
                    <a:pt x="8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147;p62">
              <a:extLst>
                <a:ext uri="{FF2B5EF4-FFF2-40B4-BE49-F238E27FC236}">
                  <a16:creationId xmlns:a16="http://schemas.microsoft.com/office/drawing/2014/main" id="{5DE92A16-9890-4A45-B77B-EA5C13E5D040}"/>
                </a:ext>
              </a:extLst>
            </p:cNvPr>
            <p:cNvSpPr/>
            <p:nvPr/>
          </p:nvSpPr>
          <p:spPr>
            <a:xfrm>
              <a:off x="6622413" y="3513425"/>
              <a:ext cx="38250" cy="572550"/>
            </a:xfrm>
            <a:custGeom>
              <a:avLst/>
              <a:gdLst/>
              <a:ahLst/>
              <a:cxnLst/>
              <a:rect l="l" t="t" r="r" b="b"/>
              <a:pathLst>
                <a:path w="1530" h="22902" extrusionOk="0">
                  <a:moveTo>
                    <a:pt x="815" y="1"/>
                  </a:moveTo>
                  <a:cubicBezTo>
                    <a:pt x="481" y="1"/>
                    <a:pt x="197" y="277"/>
                    <a:pt x="197" y="614"/>
                  </a:cubicBezTo>
                  <a:lnTo>
                    <a:pt x="0" y="22902"/>
                  </a:lnTo>
                  <a:lnTo>
                    <a:pt x="1355" y="22902"/>
                  </a:lnTo>
                  <a:lnTo>
                    <a:pt x="1530" y="636"/>
                  </a:lnTo>
                  <a:cubicBezTo>
                    <a:pt x="1530" y="278"/>
                    <a:pt x="1246" y="1"/>
                    <a:pt x="892" y="1"/>
                  </a:cubicBezTo>
                  <a:cubicBezTo>
                    <a:pt x="879" y="1"/>
                    <a:pt x="866" y="1"/>
                    <a:pt x="852" y="2"/>
                  </a:cubicBezTo>
                  <a:cubicBezTo>
                    <a:pt x="840" y="1"/>
                    <a:pt x="827" y="1"/>
                    <a:pt x="8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148;p62">
              <a:extLst>
                <a:ext uri="{FF2B5EF4-FFF2-40B4-BE49-F238E27FC236}">
                  <a16:creationId xmlns:a16="http://schemas.microsoft.com/office/drawing/2014/main" id="{20C5332C-C3D5-482B-8E40-6907DBB8C707}"/>
                </a:ext>
              </a:extLst>
            </p:cNvPr>
            <p:cNvSpPr/>
            <p:nvPr/>
          </p:nvSpPr>
          <p:spPr>
            <a:xfrm>
              <a:off x="6840913" y="3513425"/>
              <a:ext cx="38275" cy="572550"/>
            </a:xfrm>
            <a:custGeom>
              <a:avLst/>
              <a:gdLst/>
              <a:ahLst/>
              <a:cxnLst/>
              <a:rect l="l" t="t" r="r" b="b"/>
              <a:pathLst>
                <a:path w="1531" h="22902" extrusionOk="0">
                  <a:moveTo>
                    <a:pt x="813" y="1"/>
                  </a:moveTo>
                  <a:cubicBezTo>
                    <a:pt x="461" y="1"/>
                    <a:pt x="196" y="277"/>
                    <a:pt x="175" y="614"/>
                  </a:cubicBezTo>
                  <a:lnTo>
                    <a:pt x="1" y="22902"/>
                  </a:lnTo>
                  <a:lnTo>
                    <a:pt x="1333" y="22902"/>
                  </a:lnTo>
                  <a:lnTo>
                    <a:pt x="1530" y="636"/>
                  </a:lnTo>
                  <a:cubicBezTo>
                    <a:pt x="1509" y="278"/>
                    <a:pt x="1224" y="1"/>
                    <a:pt x="890" y="1"/>
                  </a:cubicBezTo>
                  <a:cubicBezTo>
                    <a:pt x="878" y="1"/>
                    <a:pt x="865" y="1"/>
                    <a:pt x="853" y="2"/>
                  </a:cubicBezTo>
                  <a:cubicBezTo>
                    <a:pt x="839" y="1"/>
                    <a:pt x="826" y="1"/>
                    <a:pt x="8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149;p62">
              <a:extLst>
                <a:ext uri="{FF2B5EF4-FFF2-40B4-BE49-F238E27FC236}">
                  <a16:creationId xmlns:a16="http://schemas.microsoft.com/office/drawing/2014/main" id="{E3E1DCB7-DE83-46A7-ADC3-110B2EC9411A}"/>
                </a:ext>
              </a:extLst>
            </p:cNvPr>
            <p:cNvSpPr/>
            <p:nvPr/>
          </p:nvSpPr>
          <p:spPr>
            <a:xfrm>
              <a:off x="7058888" y="3513425"/>
              <a:ext cx="38250" cy="572550"/>
            </a:xfrm>
            <a:custGeom>
              <a:avLst/>
              <a:gdLst/>
              <a:ahLst/>
              <a:cxnLst/>
              <a:rect l="l" t="t" r="r" b="b"/>
              <a:pathLst>
                <a:path w="1530" h="22902" extrusionOk="0">
                  <a:moveTo>
                    <a:pt x="814" y="1"/>
                  </a:moveTo>
                  <a:cubicBezTo>
                    <a:pt x="481" y="1"/>
                    <a:pt x="197" y="277"/>
                    <a:pt x="197" y="614"/>
                  </a:cubicBezTo>
                  <a:lnTo>
                    <a:pt x="0" y="22902"/>
                  </a:lnTo>
                  <a:lnTo>
                    <a:pt x="1355" y="22902"/>
                  </a:lnTo>
                  <a:lnTo>
                    <a:pt x="1530" y="636"/>
                  </a:lnTo>
                  <a:cubicBezTo>
                    <a:pt x="1530" y="278"/>
                    <a:pt x="1245" y="1"/>
                    <a:pt x="892" y="1"/>
                  </a:cubicBezTo>
                  <a:cubicBezTo>
                    <a:pt x="879" y="1"/>
                    <a:pt x="866" y="1"/>
                    <a:pt x="852" y="2"/>
                  </a:cubicBezTo>
                  <a:cubicBezTo>
                    <a:pt x="840" y="1"/>
                    <a:pt x="827" y="1"/>
                    <a:pt x="8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150;p62">
              <a:extLst>
                <a:ext uri="{FF2B5EF4-FFF2-40B4-BE49-F238E27FC236}">
                  <a16:creationId xmlns:a16="http://schemas.microsoft.com/office/drawing/2014/main" id="{57694219-E03A-450E-9EA4-0F2F54573D90}"/>
                </a:ext>
              </a:extLst>
            </p:cNvPr>
            <p:cNvSpPr/>
            <p:nvPr/>
          </p:nvSpPr>
          <p:spPr>
            <a:xfrm>
              <a:off x="7277388" y="3513425"/>
              <a:ext cx="38250" cy="572550"/>
            </a:xfrm>
            <a:custGeom>
              <a:avLst/>
              <a:gdLst/>
              <a:ahLst/>
              <a:cxnLst/>
              <a:rect l="l" t="t" r="r" b="b"/>
              <a:pathLst>
                <a:path w="1530" h="22902" extrusionOk="0">
                  <a:moveTo>
                    <a:pt x="793" y="1"/>
                  </a:moveTo>
                  <a:cubicBezTo>
                    <a:pt x="461" y="1"/>
                    <a:pt x="196" y="277"/>
                    <a:pt x="175" y="614"/>
                  </a:cubicBezTo>
                  <a:lnTo>
                    <a:pt x="0" y="22902"/>
                  </a:lnTo>
                  <a:lnTo>
                    <a:pt x="1333" y="22902"/>
                  </a:lnTo>
                  <a:lnTo>
                    <a:pt x="1530" y="636"/>
                  </a:lnTo>
                  <a:cubicBezTo>
                    <a:pt x="1509" y="278"/>
                    <a:pt x="1224" y="1"/>
                    <a:pt x="871" y="1"/>
                  </a:cubicBezTo>
                  <a:cubicBezTo>
                    <a:pt x="857" y="1"/>
                    <a:pt x="844" y="1"/>
                    <a:pt x="831" y="2"/>
                  </a:cubicBezTo>
                  <a:cubicBezTo>
                    <a:pt x="818" y="1"/>
                    <a:pt x="805" y="1"/>
                    <a:pt x="7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151;p62">
              <a:extLst>
                <a:ext uri="{FF2B5EF4-FFF2-40B4-BE49-F238E27FC236}">
                  <a16:creationId xmlns:a16="http://schemas.microsoft.com/office/drawing/2014/main" id="{F925CE87-E632-498E-AEB4-09D0B1AEB0C1}"/>
                </a:ext>
              </a:extLst>
            </p:cNvPr>
            <p:cNvSpPr/>
            <p:nvPr/>
          </p:nvSpPr>
          <p:spPr>
            <a:xfrm>
              <a:off x="6097438" y="3689350"/>
              <a:ext cx="1352050" cy="32275"/>
            </a:xfrm>
            <a:custGeom>
              <a:avLst/>
              <a:gdLst/>
              <a:ahLst/>
              <a:cxnLst/>
              <a:rect l="l" t="t" r="r" b="b"/>
              <a:pathLst>
                <a:path w="54082" h="1291" extrusionOk="0">
                  <a:moveTo>
                    <a:pt x="1" y="1"/>
                  </a:moveTo>
                  <a:lnTo>
                    <a:pt x="1" y="1290"/>
                  </a:lnTo>
                  <a:lnTo>
                    <a:pt x="54081" y="1290"/>
                  </a:lnTo>
                  <a:lnTo>
                    <a:pt x="540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152;p62">
              <a:extLst>
                <a:ext uri="{FF2B5EF4-FFF2-40B4-BE49-F238E27FC236}">
                  <a16:creationId xmlns:a16="http://schemas.microsoft.com/office/drawing/2014/main" id="{448FEFB2-D781-4814-BFA1-AA62542B790A}"/>
                </a:ext>
              </a:extLst>
            </p:cNvPr>
            <p:cNvSpPr/>
            <p:nvPr/>
          </p:nvSpPr>
          <p:spPr>
            <a:xfrm>
              <a:off x="6193588" y="3694825"/>
              <a:ext cx="17500" cy="22425"/>
            </a:xfrm>
            <a:custGeom>
              <a:avLst/>
              <a:gdLst/>
              <a:ahLst/>
              <a:cxnLst/>
              <a:rect l="l" t="t" r="r" b="b"/>
              <a:pathLst>
                <a:path w="700" h="897" extrusionOk="0">
                  <a:moveTo>
                    <a:pt x="350" y="0"/>
                  </a:moveTo>
                  <a:cubicBezTo>
                    <a:pt x="175" y="0"/>
                    <a:pt x="22" y="197"/>
                    <a:pt x="22" y="437"/>
                  </a:cubicBezTo>
                  <a:cubicBezTo>
                    <a:pt x="0" y="656"/>
                    <a:pt x="153" y="853"/>
                    <a:pt x="372" y="896"/>
                  </a:cubicBezTo>
                  <a:cubicBezTo>
                    <a:pt x="547" y="896"/>
                    <a:pt x="700" y="700"/>
                    <a:pt x="700" y="437"/>
                  </a:cubicBezTo>
                  <a:cubicBezTo>
                    <a:pt x="700" y="241"/>
                    <a:pt x="568" y="44"/>
                    <a:pt x="350" y="0"/>
                  </a:cubicBezTo>
                  <a:close/>
                </a:path>
              </a:pathLst>
            </a:custGeom>
            <a:solidFill>
              <a:srgbClr val="AF52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153;p62">
              <a:extLst>
                <a:ext uri="{FF2B5EF4-FFF2-40B4-BE49-F238E27FC236}">
                  <a16:creationId xmlns:a16="http://schemas.microsoft.com/office/drawing/2014/main" id="{8601DBBE-827B-4327-8F4F-17572A5A1BCC}"/>
                </a:ext>
              </a:extLst>
            </p:cNvPr>
            <p:cNvSpPr/>
            <p:nvPr/>
          </p:nvSpPr>
          <p:spPr>
            <a:xfrm>
              <a:off x="6414813" y="3694825"/>
              <a:ext cx="17525" cy="22425"/>
            </a:xfrm>
            <a:custGeom>
              <a:avLst/>
              <a:gdLst/>
              <a:ahLst/>
              <a:cxnLst/>
              <a:rect l="l" t="t" r="r" b="b"/>
              <a:pathLst>
                <a:path w="701" h="897" extrusionOk="0">
                  <a:moveTo>
                    <a:pt x="351" y="0"/>
                  </a:moveTo>
                  <a:cubicBezTo>
                    <a:pt x="176" y="0"/>
                    <a:pt x="23" y="197"/>
                    <a:pt x="23" y="437"/>
                  </a:cubicBezTo>
                  <a:cubicBezTo>
                    <a:pt x="1" y="656"/>
                    <a:pt x="154" y="853"/>
                    <a:pt x="372" y="896"/>
                  </a:cubicBezTo>
                  <a:cubicBezTo>
                    <a:pt x="569" y="896"/>
                    <a:pt x="700" y="700"/>
                    <a:pt x="700" y="437"/>
                  </a:cubicBezTo>
                  <a:cubicBezTo>
                    <a:pt x="700" y="197"/>
                    <a:pt x="547" y="0"/>
                    <a:pt x="351" y="0"/>
                  </a:cubicBezTo>
                  <a:close/>
                </a:path>
              </a:pathLst>
            </a:custGeom>
            <a:solidFill>
              <a:srgbClr val="AF52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154;p62">
              <a:extLst>
                <a:ext uri="{FF2B5EF4-FFF2-40B4-BE49-F238E27FC236}">
                  <a16:creationId xmlns:a16="http://schemas.microsoft.com/office/drawing/2014/main" id="{EFCA8E3C-32E8-4E56-A09C-9ACF05C41DAE}"/>
                </a:ext>
              </a:extLst>
            </p:cNvPr>
            <p:cNvSpPr/>
            <p:nvPr/>
          </p:nvSpPr>
          <p:spPr>
            <a:xfrm>
              <a:off x="6631138" y="3694825"/>
              <a:ext cx="17525" cy="22425"/>
            </a:xfrm>
            <a:custGeom>
              <a:avLst/>
              <a:gdLst/>
              <a:ahLst/>
              <a:cxnLst/>
              <a:rect l="l" t="t" r="r" b="b"/>
              <a:pathLst>
                <a:path w="701" h="897" extrusionOk="0">
                  <a:moveTo>
                    <a:pt x="329" y="0"/>
                  </a:moveTo>
                  <a:cubicBezTo>
                    <a:pt x="154" y="0"/>
                    <a:pt x="1" y="197"/>
                    <a:pt x="1" y="437"/>
                  </a:cubicBezTo>
                  <a:cubicBezTo>
                    <a:pt x="23" y="700"/>
                    <a:pt x="176" y="896"/>
                    <a:pt x="350" y="896"/>
                  </a:cubicBezTo>
                  <a:cubicBezTo>
                    <a:pt x="525" y="896"/>
                    <a:pt x="678" y="700"/>
                    <a:pt x="678" y="437"/>
                  </a:cubicBezTo>
                  <a:cubicBezTo>
                    <a:pt x="700" y="241"/>
                    <a:pt x="547" y="44"/>
                    <a:pt x="329" y="0"/>
                  </a:cubicBezTo>
                  <a:close/>
                </a:path>
              </a:pathLst>
            </a:custGeom>
            <a:solidFill>
              <a:srgbClr val="AF52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155;p62">
              <a:extLst>
                <a:ext uri="{FF2B5EF4-FFF2-40B4-BE49-F238E27FC236}">
                  <a16:creationId xmlns:a16="http://schemas.microsoft.com/office/drawing/2014/main" id="{0219D86F-D650-4A05-977C-7C51BED72D5C}"/>
                </a:ext>
              </a:extLst>
            </p:cNvPr>
            <p:cNvSpPr/>
            <p:nvPr/>
          </p:nvSpPr>
          <p:spPr>
            <a:xfrm>
              <a:off x="6847463" y="3694825"/>
              <a:ext cx="17500" cy="22425"/>
            </a:xfrm>
            <a:custGeom>
              <a:avLst/>
              <a:gdLst/>
              <a:ahLst/>
              <a:cxnLst/>
              <a:rect l="l" t="t" r="r" b="b"/>
              <a:pathLst>
                <a:path w="700" h="897" extrusionOk="0">
                  <a:moveTo>
                    <a:pt x="350" y="0"/>
                  </a:moveTo>
                  <a:cubicBezTo>
                    <a:pt x="176" y="0"/>
                    <a:pt x="23" y="197"/>
                    <a:pt x="23" y="437"/>
                  </a:cubicBezTo>
                  <a:cubicBezTo>
                    <a:pt x="1" y="656"/>
                    <a:pt x="154" y="853"/>
                    <a:pt x="372" y="896"/>
                  </a:cubicBezTo>
                  <a:cubicBezTo>
                    <a:pt x="547" y="896"/>
                    <a:pt x="700" y="700"/>
                    <a:pt x="700" y="437"/>
                  </a:cubicBezTo>
                  <a:cubicBezTo>
                    <a:pt x="700" y="197"/>
                    <a:pt x="547" y="0"/>
                    <a:pt x="350" y="0"/>
                  </a:cubicBezTo>
                  <a:close/>
                </a:path>
              </a:pathLst>
            </a:custGeom>
            <a:solidFill>
              <a:srgbClr val="AF52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156;p62">
              <a:extLst>
                <a:ext uri="{FF2B5EF4-FFF2-40B4-BE49-F238E27FC236}">
                  <a16:creationId xmlns:a16="http://schemas.microsoft.com/office/drawing/2014/main" id="{C14C49FA-524C-4B2E-829D-F6A7AFADECA1}"/>
                </a:ext>
              </a:extLst>
            </p:cNvPr>
            <p:cNvSpPr/>
            <p:nvPr/>
          </p:nvSpPr>
          <p:spPr>
            <a:xfrm>
              <a:off x="7069813" y="3694825"/>
              <a:ext cx="17500" cy="22425"/>
            </a:xfrm>
            <a:custGeom>
              <a:avLst/>
              <a:gdLst/>
              <a:ahLst/>
              <a:cxnLst/>
              <a:rect l="l" t="t" r="r" b="b"/>
              <a:pathLst>
                <a:path w="700" h="897" extrusionOk="0">
                  <a:moveTo>
                    <a:pt x="350" y="0"/>
                  </a:moveTo>
                  <a:cubicBezTo>
                    <a:pt x="153" y="0"/>
                    <a:pt x="22" y="197"/>
                    <a:pt x="22" y="437"/>
                  </a:cubicBezTo>
                  <a:cubicBezTo>
                    <a:pt x="0" y="656"/>
                    <a:pt x="153" y="853"/>
                    <a:pt x="371" y="896"/>
                  </a:cubicBezTo>
                  <a:cubicBezTo>
                    <a:pt x="546" y="896"/>
                    <a:pt x="699" y="700"/>
                    <a:pt x="699" y="437"/>
                  </a:cubicBezTo>
                  <a:cubicBezTo>
                    <a:pt x="699" y="197"/>
                    <a:pt x="524" y="0"/>
                    <a:pt x="350" y="0"/>
                  </a:cubicBezTo>
                  <a:close/>
                </a:path>
              </a:pathLst>
            </a:custGeom>
            <a:solidFill>
              <a:srgbClr val="AF52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157;p62">
              <a:extLst>
                <a:ext uri="{FF2B5EF4-FFF2-40B4-BE49-F238E27FC236}">
                  <a16:creationId xmlns:a16="http://schemas.microsoft.com/office/drawing/2014/main" id="{66B4259B-AC2F-43E1-8506-4D0ABBCEEE32}"/>
                </a:ext>
              </a:extLst>
            </p:cNvPr>
            <p:cNvSpPr/>
            <p:nvPr/>
          </p:nvSpPr>
          <p:spPr>
            <a:xfrm>
              <a:off x="7286113" y="3694825"/>
              <a:ext cx="17525" cy="22425"/>
            </a:xfrm>
            <a:custGeom>
              <a:avLst/>
              <a:gdLst/>
              <a:ahLst/>
              <a:cxnLst/>
              <a:rect l="l" t="t" r="r" b="b"/>
              <a:pathLst>
                <a:path w="701" h="897" extrusionOk="0">
                  <a:moveTo>
                    <a:pt x="351" y="0"/>
                  </a:moveTo>
                  <a:cubicBezTo>
                    <a:pt x="154" y="0"/>
                    <a:pt x="1" y="197"/>
                    <a:pt x="23" y="437"/>
                  </a:cubicBezTo>
                  <a:cubicBezTo>
                    <a:pt x="1" y="656"/>
                    <a:pt x="154" y="853"/>
                    <a:pt x="351" y="896"/>
                  </a:cubicBezTo>
                  <a:cubicBezTo>
                    <a:pt x="547" y="896"/>
                    <a:pt x="700" y="700"/>
                    <a:pt x="678" y="437"/>
                  </a:cubicBezTo>
                  <a:cubicBezTo>
                    <a:pt x="678" y="197"/>
                    <a:pt x="525" y="0"/>
                    <a:pt x="351" y="0"/>
                  </a:cubicBezTo>
                  <a:close/>
                </a:path>
              </a:pathLst>
            </a:custGeom>
            <a:solidFill>
              <a:srgbClr val="AF52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158;p62">
              <a:extLst>
                <a:ext uri="{FF2B5EF4-FFF2-40B4-BE49-F238E27FC236}">
                  <a16:creationId xmlns:a16="http://schemas.microsoft.com/office/drawing/2014/main" id="{9085B0EB-DF34-4034-9D7D-B64296F510E4}"/>
                </a:ext>
              </a:extLst>
            </p:cNvPr>
            <p:cNvSpPr/>
            <p:nvPr/>
          </p:nvSpPr>
          <p:spPr>
            <a:xfrm>
              <a:off x="6075588" y="3662050"/>
              <a:ext cx="37725" cy="90700"/>
            </a:xfrm>
            <a:custGeom>
              <a:avLst/>
              <a:gdLst/>
              <a:ahLst/>
              <a:cxnLst/>
              <a:rect l="l" t="t" r="r" b="b"/>
              <a:pathLst>
                <a:path w="1509" h="3628" extrusionOk="0">
                  <a:moveTo>
                    <a:pt x="153" y="0"/>
                  </a:moveTo>
                  <a:lnTo>
                    <a:pt x="1" y="3628"/>
                  </a:lnTo>
                  <a:lnTo>
                    <a:pt x="1355" y="3628"/>
                  </a:lnTo>
                  <a:lnTo>
                    <a:pt x="15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159;p62">
              <a:extLst>
                <a:ext uri="{FF2B5EF4-FFF2-40B4-BE49-F238E27FC236}">
                  <a16:creationId xmlns:a16="http://schemas.microsoft.com/office/drawing/2014/main" id="{D8DCEAB5-131A-4611-B800-4BBF54375876}"/>
                </a:ext>
              </a:extLst>
            </p:cNvPr>
            <p:cNvSpPr/>
            <p:nvPr/>
          </p:nvSpPr>
          <p:spPr>
            <a:xfrm>
              <a:off x="7435263" y="3662050"/>
              <a:ext cx="51375" cy="90700"/>
            </a:xfrm>
            <a:custGeom>
              <a:avLst/>
              <a:gdLst/>
              <a:ahLst/>
              <a:cxnLst/>
              <a:rect l="l" t="t" r="r" b="b"/>
              <a:pathLst>
                <a:path w="2055" h="3628" extrusionOk="0">
                  <a:moveTo>
                    <a:pt x="0" y="0"/>
                  </a:moveTo>
                  <a:lnTo>
                    <a:pt x="197" y="3628"/>
                  </a:lnTo>
                  <a:lnTo>
                    <a:pt x="2054" y="3628"/>
                  </a:lnTo>
                  <a:lnTo>
                    <a:pt x="18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656;p39">
            <a:extLst>
              <a:ext uri="{FF2B5EF4-FFF2-40B4-BE49-F238E27FC236}">
                <a16:creationId xmlns:a16="http://schemas.microsoft.com/office/drawing/2014/main" id="{57EC46F3-E1F1-C175-04DC-CC3BF6BD673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51469" y="0"/>
            <a:ext cx="6841062" cy="51434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How potions and ingredients work?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How does the cauldron work?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How does the Stirring and Grinding work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What happens each day?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How </a:t>
            </a:r>
            <a:r>
              <a:rPr lang="en-US" sz="2400" dirty="0"/>
              <a:t>I</a:t>
            </a:r>
            <a:r>
              <a:rPr lang="en" sz="2400" dirty="0"/>
              <a:t> tried optimizing the Game?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9" name="Google Shape;2009;p47"/>
          <p:cNvGrpSpPr/>
          <p:nvPr/>
        </p:nvGrpSpPr>
        <p:grpSpPr>
          <a:xfrm>
            <a:off x="585729" y="2662339"/>
            <a:ext cx="1204750" cy="2279079"/>
            <a:chOff x="5800875" y="2676750"/>
            <a:chExt cx="751700" cy="1422025"/>
          </a:xfrm>
        </p:grpSpPr>
        <p:sp>
          <p:nvSpPr>
            <p:cNvPr id="2010" name="Google Shape;2010;p47"/>
            <p:cNvSpPr/>
            <p:nvPr/>
          </p:nvSpPr>
          <p:spPr>
            <a:xfrm>
              <a:off x="6245225" y="3854250"/>
              <a:ext cx="57550" cy="244150"/>
            </a:xfrm>
            <a:custGeom>
              <a:avLst/>
              <a:gdLst/>
              <a:ahLst/>
              <a:cxnLst/>
              <a:rect l="l" t="t" r="r" b="b"/>
              <a:pathLst>
                <a:path w="2302" h="9766" extrusionOk="0">
                  <a:moveTo>
                    <a:pt x="697" y="1"/>
                  </a:moveTo>
                  <a:lnTo>
                    <a:pt x="0" y="9766"/>
                  </a:lnTo>
                  <a:lnTo>
                    <a:pt x="2302" y="9766"/>
                  </a:lnTo>
                  <a:lnTo>
                    <a:pt x="18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7"/>
            <p:cNvSpPr/>
            <p:nvPr/>
          </p:nvSpPr>
          <p:spPr>
            <a:xfrm>
              <a:off x="6058625" y="3854250"/>
              <a:ext cx="57925" cy="244150"/>
            </a:xfrm>
            <a:custGeom>
              <a:avLst/>
              <a:gdLst/>
              <a:ahLst/>
              <a:cxnLst/>
              <a:rect l="l" t="t" r="r" b="b"/>
              <a:pathLst>
                <a:path w="2317" h="9766" extrusionOk="0">
                  <a:moveTo>
                    <a:pt x="455" y="1"/>
                  </a:moveTo>
                  <a:lnTo>
                    <a:pt x="0" y="9766"/>
                  </a:lnTo>
                  <a:lnTo>
                    <a:pt x="2317" y="9766"/>
                  </a:lnTo>
                  <a:lnTo>
                    <a:pt x="15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7"/>
            <p:cNvSpPr/>
            <p:nvPr/>
          </p:nvSpPr>
          <p:spPr>
            <a:xfrm>
              <a:off x="6103675" y="2741475"/>
              <a:ext cx="146125" cy="142725"/>
            </a:xfrm>
            <a:custGeom>
              <a:avLst/>
              <a:gdLst/>
              <a:ahLst/>
              <a:cxnLst/>
              <a:rect l="l" t="t" r="r" b="b"/>
              <a:pathLst>
                <a:path w="5845" h="5709" extrusionOk="0">
                  <a:moveTo>
                    <a:pt x="0" y="1"/>
                  </a:moveTo>
                  <a:lnTo>
                    <a:pt x="1469" y="5708"/>
                  </a:lnTo>
                  <a:lnTo>
                    <a:pt x="4375" y="5708"/>
                  </a:lnTo>
                  <a:lnTo>
                    <a:pt x="5844" y="1"/>
                  </a:lnTo>
                  <a:close/>
                </a:path>
              </a:pathLst>
            </a:custGeom>
            <a:solidFill>
              <a:srgbClr val="89C1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7"/>
            <p:cNvSpPr/>
            <p:nvPr/>
          </p:nvSpPr>
          <p:spPr>
            <a:xfrm>
              <a:off x="5800875" y="2808850"/>
              <a:ext cx="751700" cy="1028025"/>
            </a:xfrm>
            <a:custGeom>
              <a:avLst/>
              <a:gdLst/>
              <a:ahLst/>
              <a:cxnLst/>
              <a:rect l="l" t="t" r="r" b="b"/>
              <a:pathLst>
                <a:path w="30068" h="41121" extrusionOk="0">
                  <a:moveTo>
                    <a:pt x="14989" y="1"/>
                  </a:moveTo>
                  <a:lnTo>
                    <a:pt x="14989" y="76"/>
                  </a:lnTo>
                  <a:cubicBezTo>
                    <a:pt x="13717" y="1242"/>
                    <a:pt x="0" y="14429"/>
                    <a:pt x="3770" y="38425"/>
                  </a:cubicBezTo>
                  <a:lnTo>
                    <a:pt x="10840" y="41120"/>
                  </a:lnTo>
                  <a:lnTo>
                    <a:pt x="19228" y="41120"/>
                  </a:lnTo>
                  <a:lnTo>
                    <a:pt x="26298" y="38425"/>
                  </a:lnTo>
                  <a:cubicBezTo>
                    <a:pt x="30068" y="14429"/>
                    <a:pt x="16336" y="1242"/>
                    <a:pt x="15079" y="76"/>
                  </a:cubicBezTo>
                  <a:lnTo>
                    <a:pt x="15079" y="1"/>
                  </a:lnTo>
                  <a:lnTo>
                    <a:pt x="15034" y="31"/>
                  </a:lnTo>
                  <a:lnTo>
                    <a:pt x="14989" y="1"/>
                  </a:lnTo>
                  <a:close/>
                </a:path>
              </a:pathLst>
            </a:custGeom>
            <a:solidFill>
              <a:srgbClr val="89C1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7"/>
            <p:cNvSpPr/>
            <p:nvPr/>
          </p:nvSpPr>
          <p:spPr>
            <a:xfrm>
              <a:off x="5842500" y="2741475"/>
              <a:ext cx="668825" cy="1005300"/>
            </a:xfrm>
            <a:custGeom>
              <a:avLst/>
              <a:gdLst/>
              <a:ahLst/>
              <a:cxnLst/>
              <a:rect l="l" t="t" r="r" b="b"/>
              <a:pathLst>
                <a:path w="26753" h="40212" extrusionOk="0">
                  <a:moveTo>
                    <a:pt x="11204" y="1"/>
                  </a:moveTo>
                  <a:lnTo>
                    <a:pt x="12491" y="5194"/>
                  </a:lnTo>
                  <a:cubicBezTo>
                    <a:pt x="9463" y="8449"/>
                    <a:pt x="1" y="20379"/>
                    <a:pt x="3059" y="40212"/>
                  </a:cubicBezTo>
                  <a:cubicBezTo>
                    <a:pt x="6158" y="38360"/>
                    <a:pt x="9885" y="37523"/>
                    <a:pt x="13478" y="37523"/>
                  </a:cubicBezTo>
                  <a:cubicBezTo>
                    <a:pt x="17346" y="37523"/>
                    <a:pt x="21058" y="38493"/>
                    <a:pt x="23664" y="40212"/>
                  </a:cubicBezTo>
                  <a:cubicBezTo>
                    <a:pt x="26753" y="20167"/>
                    <a:pt x="17078" y="8206"/>
                    <a:pt x="14141" y="5103"/>
                  </a:cubicBezTo>
                  <a:lnTo>
                    <a:pt x="153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7"/>
            <p:cNvSpPr/>
            <p:nvPr/>
          </p:nvSpPr>
          <p:spPr>
            <a:xfrm>
              <a:off x="5893975" y="3312175"/>
              <a:ext cx="565125" cy="434600"/>
            </a:xfrm>
            <a:custGeom>
              <a:avLst/>
              <a:gdLst/>
              <a:ahLst/>
              <a:cxnLst/>
              <a:rect l="l" t="t" r="r" b="b"/>
              <a:pathLst>
                <a:path w="22605" h="17384" extrusionOk="0">
                  <a:moveTo>
                    <a:pt x="16128" y="1"/>
                  </a:moveTo>
                  <a:cubicBezTo>
                    <a:pt x="15612" y="1"/>
                    <a:pt x="15258" y="337"/>
                    <a:pt x="14762" y="579"/>
                  </a:cubicBezTo>
                  <a:cubicBezTo>
                    <a:pt x="14129" y="868"/>
                    <a:pt x="13458" y="1007"/>
                    <a:pt x="12772" y="1007"/>
                  </a:cubicBezTo>
                  <a:cubicBezTo>
                    <a:pt x="12704" y="1007"/>
                    <a:pt x="12635" y="1005"/>
                    <a:pt x="12567" y="1003"/>
                  </a:cubicBezTo>
                  <a:cubicBezTo>
                    <a:pt x="11559" y="966"/>
                    <a:pt x="10727" y="628"/>
                    <a:pt x="9781" y="628"/>
                  </a:cubicBezTo>
                  <a:cubicBezTo>
                    <a:pt x="9547" y="628"/>
                    <a:pt x="9306" y="649"/>
                    <a:pt x="9054" y="700"/>
                  </a:cubicBezTo>
                  <a:cubicBezTo>
                    <a:pt x="8225" y="866"/>
                    <a:pt x="7452" y="934"/>
                    <a:pt x="6694" y="934"/>
                  </a:cubicBezTo>
                  <a:cubicBezTo>
                    <a:pt x="5444" y="934"/>
                    <a:pt x="4234" y="748"/>
                    <a:pt x="2877" y="503"/>
                  </a:cubicBezTo>
                  <a:cubicBezTo>
                    <a:pt x="2469" y="414"/>
                    <a:pt x="2040" y="378"/>
                    <a:pt x="1617" y="378"/>
                  </a:cubicBezTo>
                  <a:cubicBezTo>
                    <a:pt x="1537" y="378"/>
                    <a:pt x="1457" y="380"/>
                    <a:pt x="1378" y="382"/>
                  </a:cubicBezTo>
                  <a:cubicBezTo>
                    <a:pt x="349" y="5181"/>
                    <a:pt x="1" y="10844"/>
                    <a:pt x="1000" y="17384"/>
                  </a:cubicBezTo>
                  <a:cubicBezTo>
                    <a:pt x="4105" y="15528"/>
                    <a:pt x="7845" y="14688"/>
                    <a:pt x="11448" y="14688"/>
                  </a:cubicBezTo>
                  <a:cubicBezTo>
                    <a:pt x="15309" y="14688"/>
                    <a:pt x="19012" y="15653"/>
                    <a:pt x="21605" y="17369"/>
                  </a:cubicBezTo>
                  <a:cubicBezTo>
                    <a:pt x="22604" y="10889"/>
                    <a:pt x="22271" y="5257"/>
                    <a:pt x="21257" y="503"/>
                  </a:cubicBezTo>
                  <a:cubicBezTo>
                    <a:pt x="21198" y="500"/>
                    <a:pt x="21139" y="499"/>
                    <a:pt x="21080" y="499"/>
                  </a:cubicBezTo>
                  <a:cubicBezTo>
                    <a:pt x="20806" y="499"/>
                    <a:pt x="20534" y="526"/>
                    <a:pt x="20273" y="564"/>
                  </a:cubicBezTo>
                  <a:cubicBezTo>
                    <a:pt x="19794" y="621"/>
                    <a:pt x="19279" y="679"/>
                    <a:pt x="18777" y="679"/>
                  </a:cubicBezTo>
                  <a:cubicBezTo>
                    <a:pt x="18486" y="679"/>
                    <a:pt x="18199" y="659"/>
                    <a:pt x="17926" y="609"/>
                  </a:cubicBezTo>
                  <a:cubicBezTo>
                    <a:pt x="17351" y="518"/>
                    <a:pt x="16866" y="94"/>
                    <a:pt x="16336" y="19"/>
                  </a:cubicBezTo>
                  <a:cubicBezTo>
                    <a:pt x="16264" y="7"/>
                    <a:pt x="16195" y="1"/>
                    <a:pt x="16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7"/>
            <p:cNvSpPr/>
            <p:nvPr/>
          </p:nvSpPr>
          <p:spPr>
            <a:xfrm>
              <a:off x="5950375" y="3798625"/>
              <a:ext cx="452325" cy="73825"/>
            </a:xfrm>
            <a:custGeom>
              <a:avLst/>
              <a:gdLst/>
              <a:ahLst/>
              <a:cxnLst/>
              <a:rect l="l" t="t" r="r" b="b"/>
              <a:pathLst>
                <a:path w="18093" h="2953" extrusionOk="0">
                  <a:moveTo>
                    <a:pt x="606" y="0"/>
                  </a:moveTo>
                  <a:cubicBezTo>
                    <a:pt x="273" y="0"/>
                    <a:pt x="0" y="273"/>
                    <a:pt x="0" y="591"/>
                  </a:cubicBezTo>
                  <a:lnTo>
                    <a:pt x="0" y="2362"/>
                  </a:lnTo>
                  <a:cubicBezTo>
                    <a:pt x="0" y="2695"/>
                    <a:pt x="273" y="2952"/>
                    <a:pt x="606" y="2952"/>
                  </a:cubicBezTo>
                  <a:lnTo>
                    <a:pt x="17502" y="2952"/>
                  </a:lnTo>
                  <a:cubicBezTo>
                    <a:pt x="17835" y="2952"/>
                    <a:pt x="18092" y="2695"/>
                    <a:pt x="18092" y="2362"/>
                  </a:cubicBezTo>
                  <a:lnTo>
                    <a:pt x="18092" y="591"/>
                  </a:lnTo>
                  <a:cubicBezTo>
                    <a:pt x="18092" y="273"/>
                    <a:pt x="17835" y="0"/>
                    <a:pt x="175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7"/>
            <p:cNvSpPr/>
            <p:nvPr/>
          </p:nvSpPr>
          <p:spPr>
            <a:xfrm>
              <a:off x="5970425" y="3906875"/>
              <a:ext cx="412225" cy="25000"/>
            </a:xfrm>
            <a:custGeom>
              <a:avLst/>
              <a:gdLst/>
              <a:ahLst/>
              <a:cxnLst/>
              <a:rect l="l" t="t" r="r" b="b"/>
              <a:pathLst>
                <a:path w="16489" h="1000" extrusionOk="0">
                  <a:moveTo>
                    <a:pt x="1" y="0"/>
                  </a:moveTo>
                  <a:lnTo>
                    <a:pt x="1" y="999"/>
                  </a:lnTo>
                  <a:lnTo>
                    <a:pt x="16488" y="999"/>
                  </a:lnTo>
                  <a:lnTo>
                    <a:pt x="164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7"/>
            <p:cNvSpPr/>
            <p:nvPr/>
          </p:nvSpPr>
          <p:spPr>
            <a:xfrm>
              <a:off x="5923875" y="3854250"/>
              <a:ext cx="74225" cy="244150"/>
            </a:xfrm>
            <a:custGeom>
              <a:avLst/>
              <a:gdLst/>
              <a:ahLst/>
              <a:cxnLst/>
              <a:rect l="l" t="t" r="r" b="b"/>
              <a:pathLst>
                <a:path w="2969" h="9766" extrusionOk="0">
                  <a:moveTo>
                    <a:pt x="1530" y="1"/>
                  </a:moveTo>
                  <a:lnTo>
                    <a:pt x="1" y="9766"/>
                  </a:lnTo>
                  <a:lnTo>
                    <a:pt x="2968" y="9766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7"/>
            <p:cNvSpPr/>
            <p:nvPr/>
          </p:nvSpPr>
          <p:spPr>
            <a:xfrm>
              <a:off x="6353100" y="3854250"/>
              <a:ext cx="74575" cy="244150"/>
            </a:xfrm>
            <a:custGeom>
              <a:avLst/>
              <a:gdLst/>
              <a:ahLst/>
              <a:cxnLst/>
              <a:rect l="l" t="t" r="r" b="b"/>
              <a:pathLst>
                <a:path w="2983" h="9766" extrusionOk="0">
                  <a:moveTo>
                    <a:pt x="0" y="1"/>
                  </a:moveTo>
                  <a:lnTo>
                    <a:pt x="0" y="9766"/>
                  </a:lnTo>
                  <a:lnTo>
                    <a:pt x="2983" y="9766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7"/>
            <p:cNvSpPr/>
            <p:nvPr/>
          </p:nvSpPr>
          <p:spPr>
            <a:xfrm>
              <a:off x="6116900" y="2676750"/>
              <a:ext cx="112075" cy="132125"/>
            </a:xfrm>
            <a:custGeom>
              <a:avLst/>
              <a:gdLst/>
              <a:ahLst/>
              <a:cxnLst/>
              <a:rect l="l" t="t" r="r" b="b"/>
              <a:pathLst>
                <a:path w="4483" h="5285" extrusionOk="0">
                  <a:moveTo>
                    <a:pt x="531" y="1"/>
                  </a:moveTo>
                  <a:cubicBezTo>
                    <a:pt x="228" y="1"/>
                    <a:pt x="1" y="273"/>
                    <a:pt x="77" y="576"/>
                  </a:cubicBezTo>
                  <a:lnTo>
                    <a:pt x="1015" y="4921"/>
                  </a:lnTo>
                  <a:cubicBezTo>
                    <a:pt x="1061" y="5133"/>
                    <a:pt x="1258" y="5285"/>
                    <a:pt x="1470" y="5285"/>
                  </a:cubicBezTo>
                  <a:lnTo>
                    <a:pt x="3029" y="5285"/>
                  </a:lnTo>
                  <a:cubicBezTo>
                    <a:pt x="3241" y="5285"/>
                    <a:pt x="3438" y="5133"/>
                    <a:pt x="3483" y="4921"/>
                  </a:cubicBezTo>
                  <a:lnTo>
                    <a:pt x="4422" y="576"/>
                  </a:lnTo>
                  <a:cubicBezTo>
                    <a:pt x="4482" y="288"/>
                    <a:pt x="4270" y="16"/>
                    <a:pt x="39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7"/>
            <p:cNvSpPr/>
            <p:nvPr/>
          </p:nvSpPr>
          <p:spPr>
            <a:xfrm>
              <a:off x="6118800" y="2676750"/>
              <a:ext cx="110925" cy="32200"/>
            </a:xfrm>
            <a:custGeom>
              <a:avLst/>
              <a:gdLst/>
              <a:ahLst/>
              <a:cxnLst/>
              <a:rect l="l" t="t" r="r" b="b"/>
              <a:pathLst>
                <a:path w="4437" h="1288" extrusionOk="0">
                  <a:moveTo>
                    <a:pt x="455" y="1"/>
                  </a:moveTo>
                  <a:cubicBezTo>
                    <a:pt x="228" y="1"/>
                    <a:pt x="46" y="152"/>
                    <a:pt x="1" y="379"/>
                  </a:cubicBezTo>
                  <a:cubicBezTo>
                    <a:pt x="727" y="924"/>
                    <a:pt x="1878" y="1288"/>
                    <a:pt x="3165" y="1288"/>
                  </a:cubicBezTo>
                  <a:cubicBezTo>
                    <a:pt x="3513" y="1272"/>
                    <a:pt x="3876" y="1257"/>
                    <a:pt x="4225" y="1197"/>
                  </a:cubicBezTo>
                  <a:lnTo>
                    <a:pt x="4361" y="576"/>
                  </a:lnTo>
                  <a:cubicBezTo>
                    <a:pt x="4437" y="273"/>
                    <a:pt x="4210" y="1"/>
                    <a:pt x="39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7"/>
            <p:cNvSpPr/>
            <p:nvPr/>
          </p:nvSpPr>
          <p:spPr>
            <a:xfrm>
              <a:off x="6107450" y="2757000"/>
              <a:ext cx="137425" cy="71550"/>
            </a:xfrm>
            <a:custGeom>
              <a:avLst/>
              <a:gdLst/>
              <a:ahLst/>
              <a:cxnLst/>
              <a:rect l="l" t="t" r="r" b="b"/>
              <a:pathLst>
                <a:path w="5497" h="2862" extrusionOk="0">
                  <a:moveTo>
                    <a:pt x="0" y="0"/>
                  </a:moveTo>
                  <a:lnTo>
                    <a:pt x="742" y="2862"/>
                  </a:lnTo>
                  <a:cubicBezTo>
                    <a:pt x="2135" y="2438"/>
                    <a:pt x="3710" y="2181"/>
                    <a:pt x="5072" y="1802"/>
                  </a:cubicBezTo>
                  <a:lnTo>
                    <a:pt x="5496" y="1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7"/>
            <p:cNvSpPr/>
            <p:nvPr/>
          </p:nvSpPr>
          <p:spPr>
            <a:xfrm>
              <a:off x="6089650" y="2733900"/>
              <a:ext cx="174150" cy="38650"/>
            </a:xfrm>
            <a:custGeom>
              <a:avLst/>
              <a:gdLst/>
              <a:ahLst/>
              <a:cxnLst/>
              <a:rect l="l" t="t" r="r" b="b"/>
              <a:pathLst>
                <a:path w="6966" h="1546" extrusionOk="0">
                  <a:moveTo>
                    <a:pt x="576" y="1"/>
                  </a:moveTo>
                  <a:cubicBezTo>
                    <a:pt x="258" y="1"/>
                    <a:pt x="1" y="258"/>
                    <a:pt x="1" y="591"/>
                  </a:cubicBezTo>
                  <a:lnTo>
                    <a:pt x="1" y="955"/>
                  </a:lnTo>
                  <a:cubicBezTo>
                    <a:pt x="1" y="1273"/>
                    <a:pt x="258" y="1545"/>
                    <a:pt x="576" y="1545"/>
                  </a:cubicBezTo>
                  <a:lnTo>
                    <a:pt x="6375" y="1545"/>
                  </a:lnTo>
                  <a:cubicBezTo>
                    <a:pt x="6708" y="1545"/>
                    <a:pt x="6965" y="1273"/>
                    <a:pt x="6965" y="955"/>
                  </a:cubicBezTo>
                  <a:lnTo>
                    <a:pt x="6965" y="591"/>
                  </a:lnTo>
                  <a:cubicBezTo>
                    <a:pt x="6965" y="258"/>
                    <a:pt x="6708" y="1"/>
                    <a:pt x="63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7"/>
            <p:cNvSpPr/>
            <p:nvPr/>
          </p:nvSpPr>
          <p:spPr>
            <a:xfrm>
              <a:off x="5952275" y="3798625"/>
              <a:ext cx="450425" cy="31800"/>
            </a:xfrm>
            <a:custGeom>
              <a:avLst/>
              <a:gdLst/>
              <a:ahLst/>
              <a:cxnLst/>
              <a:rect l="l" t="t" r="r" b="b"/>
              <a:pathLst>
                <a:path w="18017" h="1272" extrusionOk="0">
                  <a:moveTo>
                    <a:pt x="530" y="0"/>
                  </a:moveTo>
                  <a:cubicBezTo>
                    <a:pt x="303" y="0"/>
                    <a:pt x="106" y="121"/>
                    <a:pt x="0" y="318"/>
                  </a:cubicBezTo>
                  <a:cubicBezTo>
                    <a:pt x="2135" y="878"/>
                    <a:pt x="6904" y="1272"/>
                    <a:pt x="12460" y="1272"/>
                  </a:cubicBezTo>
                  <a:cubicBezTo>
                    <a:pt x="14444" y="1272"/>
                    <a:pt x="16321" y="1211"/>
                    <a:pt x="18016" y="1120"/>
                  </a:cubicBezTo>
                  <a:lnTo>
                    <a:pt x="18016" y="606"/>
                  </a:lnTo>
                  <a:cubicBezTo>
                    <a:pt x="18016" y="273"/>
                    <a:pt x="17759" y="0"/>
                    <a:pt x="174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7"/>
            <p:cNvSpPr/>
            <p:nvPr/>
          </p:nvSpPr>
          <p:spPr>
            <a:xfrm>
              <a:off x="6353100" y="3927675"/>
              <a:ext cx="74575" cy="171100"/>
            </a:xfrm>
            <a:custGeom>
              <a:avLst/>
              <a:gdLst/>
              <a:ahLst/>
              <a:cxnLst/>
              <a:rect l="l" t="t" r="r" b="b"/>
              <a:pathLst>
                <a:path w="2983" h="6844" extrusionOk="0">
                  <a:moveTo>
                    <a:pt x="1908" y="1"/>
                  </a:moveTo>
                  <a:cubicBezTo>
                    <a:pt x="833" y="1273"/>
                    <a:pt x="76" y="3816"/>
                    <a:pt x="0" y="6783"/>
                  </a:cubicBezTo>
                  <a:lnTo>
                    <a:pt x="0" y="6844"/>
                  </a:lnTo>
                  <a:lnTo>
                    <a:pt x="2983" y="6844"/>
                  </a:lnTo>
                  <a:lnTo>
                    <a:pt x="1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7"/>
            <p:cNvSpPr/>
            <p:nvPr/>
          </p:nvSpPr>
          <p:spPr>
            <a:xfrm>
              <a:off x="5923875" y="3940550"/>
              <a:ext cx="63250" cy="158225"/>
            </a:xfrm>
            <a:custGeom>
              <a:avLst/>
              <a:gdLst/>
              <a:ahLst/>
              <a:cxnLst/>
              <a:rect l="l" t="t" r="r" b="b"/>
              <a:pathLst>
                <a:path w="2530" h="6329" extrusionOk="0">
                  <a:moveTo>
                    <a:pt x="985" y="1"/>
                  </a:moveTo>
                  <a:lnTo>
                    <a:pt x="1" y="6329"/>
                  </a:lnTo>
                  <a:lnTo>
                    <a:pt x="2529" y="6329"/>
                  </a:lnTo>
                  <a:cubicBezTo>
                    <a:pt x="2438" y="3240"/>
                    <a:pt x="1802" y="727"/>
                    <a:pt x="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7"/>
            <p:cNvSpPr/>
            <p:nvPr/>
          </p:nvSpPr>
          <p:spPr>
            <a:xfrm>
              <a:off x="6185800" y="2926075"/>
              <a:ext cx="152175" cy="220900"/>
            </a:xfrm>
            <a:custGeom>
              <a:avLst/>
              <a:gdLst/>
              <a:ahLst/>
              <a:cxnLst/>
              <a:rect l="l" t="t" r="r" b="b"/>
              <a:pathLst>
                <a:path w="6087" h="8836" extrusionOk="0">
                  <a:moveTo>
                    <a:pt x="950" y="1"/>
                  </a:moveTo>
                  <a:cubicBezTo>
                    <a:pt x="869" y="1"/>
                    <a:pt x="794" y="17"/>
                    <a:pt x="727" y="50"/>
                  </a:cubicBezTo>
                  <a:cubicBezTo>
                    <a:pt x="0" y="414"/>
                    <a:pt x="439" y="2654"/>
                    <a:pt x="1726" y="5062"/>
                  </a:cubicBezTo>
                  <a:cubicBezTo>
                    <a:pt x="2881" y="7261"/>
                    <a:pt x="4322" y="8836"/>
                    <a:pt x="5133" y="8836"/>
                  </a:cubicBezTo>
                  <a:cubicBezTo>
                    <a:pt x="5216" y="8836"/>
                    <a:pt x="5291" y="8819"/>
                    <a:pt x="5360" y="8786"/>
                  </a:cubicBezTo>
                  <a:cubicBezTo>
                    <a:pt x="6087" y="8423"/>
                    <a:pt x="5632" y="6167"/>
                    <a:pt x="4361" y="3760"/>
                  </a:cubicBezTo>
                  <a:cubicBezTo>
                    <a:pt x="3206" y="1574"/>
                    <a:pt x="1752" y="1"/>
                    <a:pt x="950" y="1"/>
                  </a:cubicBezTo>
                  <a:close/>
                </a:path>
              </a:pathLst>
            </a:custGeom>
            <a:solidFill>
              <a:srgbClr val="CBF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7"/>
            <p:cNvSpPr/>
            <p:nvPr/>
          </p:nvSpPr>
          <p:spPr>
            <a:xfrm>
              <a:off x="6328100" y="3156850"/>
              <a:ext cx="61350" cy="104625"/>
            </a:xfrm>
            <a:custGeom>
              <a:avLst/>
              <a:gdLst/>
              <a:ahLst/>
              <a:cxnLst/>
              <a:rect l="l" t="t" r="r" b="b"/>
              <a:pathLst>
                <a:path w="2454" h="4185" extrusionOk="0">
                  <a:moveTo>
                    <a:pt x="740" y="0"/>
                  </a:moveTo>
                  <a:cubicBezTo>
                    <a:pt x="710" y="0"/>
                    <a:pt x="681" y="3"/>
                    <a:pt x="652" y="9"/>
                  </a:cubicBezTo>
                  <a:cubicBezTo>
                    <a:pt x="152" y="130"/>
                    <a:pt x="1" y="1160"/>
                    <a:pt x="319" y="2310"/>
                  </a:cubicBezTo>
                  <a:cubicBezTo>
                    <a:pt x="616" y="3386"/>
                    <a:pt x="1218" y="4184"/>
                    <a:pt x="1703" y="4184"/>
                  </a:cubicBezTo>
                  <a:cubicBezTo>
                    <a:pt x="1737" y="4184"/>
                    <a:pt x="1770" y="4180"/>
                    <a:pt x="1803" y="4173"/>
                  </a:cubicBezTo>
                  <a:cubicBezTo>
                    <a:pt x="2302" y="4051"/>
                    <a:pt x="2454" y="3022"/>
                    <a:pt x="2136" y="1871"/>
                  </a:cubicBezTo>
                  <a:cubicBezTo>
                    <a:pt x="1822" y="801"/>
                    <a:pt x="1225" y="0"/>
                    <a:pt x="740" y="0"/>
                  </a:cubicBezTo>
                  <a:close/>
                </a:path>
              </a:pathLst>
            </a:custGeom>
            <a:solidFill>
              <a:srgbClr val="CBF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9" name="Google Shape;2029;p47"/>
          <p:cNvGrpSpPr/>
          <p:nvPr/>
        </p:nvGrpSpPr>
        <p:grpSpPr>
          <a:xfrm>
            <a:off x="7053350" y="3684982"/>
            <a:ext cx="1503025" cy="1256440"/>
            <a:chOff x="2578375" y="2048825"/>
            <a:chExt cx="634375" cy="530300"/>
          </a:xfrm>
        </p:grpSpPr>
        <p:sp>
          <p:nvSpPr>
            <p:cNvPr id="2030" name="Google Shape;2030;p47"/>
            <p:cNvSpPr/>
            <p:nvPr/>
          </p:nvSpPr>
          <p:spPr>
            <a:xfrm>
              <a:off x="2845200" y="2438300"/>
              <a:ext cx="42425" cy="104875"/>
            </a:xfrm>
            <a:custGeom>
              <a:avLst/>
              <a:gdLst/>
              <a:ahLst/>
              <a:cxnLst/>
              <a:rect l="l" t="t" r="r" b="b"/>
              <a:pathLst>
                <a:path w="1697" h="4195" extrusionOk="0">
                  <a:moveTo>
                    <a:pt x="319" y="1"/>
                  </a:moveTo>
                  <a:cubicBezTo>
                    <a:pt x="576" y="1409"/>
                    <a:pt x="258" y="2802"/>
                    <a:pt x="1" y="4194"/>
                  </a:cubicBezTo>
                  <a:lnTo>
                    <a:pt x="1394" y="4194"/>
                  </a:lnTo>
                  <a:cubicBezTo>
                    <a:pt x="1696" y="2817"/>
                    <a:pt x="1696" y="1378"/>
                    <a:pt x="13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7"/>
            <p:cNvSpPr/>
            <p:nvPr/>
          </p:nvSpPr>
          <p:spPr>
            <a:xfrm>
              <a:off x="2697600" y="2434900"/>
              <a:ext cx="331950" cy="42600"/>
            </a:xfrm>
            <a:custGeom>
              <a:avLst/>
              <a:gdLst/>
              <a:ahLst/>
              <a:cxnLst/>
              <a:rect l="l" t="t" r="r" b="b"/>
              <a:pathLst>
                <a:path w="13278" h="1704" extrusionOk="0">
                  <a:moveTo>
                    <a:pt x="0" y="0"/>
                  </a:moveTo>
                  <a:lnTo>
                    <a:pt x="0" y="1272"/>
                  </a:lnTo>
                  <a:cubicBezTo>
                    <a:pt x="2150" y="1560"/>
                    <a:pt x="4319" y="1704"/>
                    <a:pt x="6488" y="1704"/>
                  </a:cubicBezTo>
                  <a:cubicBezTo>
                    <a:pt x="8656" y="1704"/>
                    <a:pt x="10825" y="1560"/>
                    <a:pt x="12975" y="1272"/>
                  </a:cubicBezTo>
                  <a:lnTo>
                    <a:pt x="132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7"/>
            <p:cNvSpPr/>
            <p:nvPr/>
          </p:nvSpPr>
          <p:spPr>
            <a:xfrm>
              <a:off x="2704400" y="2421275"/>
              <a:ext cx="318350" cy="42600"/>
            </a:xfrm>
            <a:custGeom>
              <a:avLst/>
              <a:gdLst/>
              <a:ahLst/>
              <a:cxnLst/>
              <a:rect l="l" t="t" r="r" b="b"/>
              <a:pathLst>
                <a:path w="12734" h="1704" extrusionOk="0">
                  <a:moveTo>
                    <a:pt x="1" y="0"/>
                  </a:moveTo>
                  <a:lnTo>
                    <a:pt x="1" y="1272"/>
                  </a:lnTo>
                  <a:cubicBezTo>
                    <a:pt x="2067" y="1560"/>
                    <a:pt x="4149" y="1704"/>
                    <a:pt x="6231" y="1704"/>
                  </a:cubicBezTo>
                  <a:cubicBezTo>
                    <a:pt x="8312" y="1704"/>
                    <a:pt x="10394" y="1560"/>
                    <a:pt x="12461" y="1272"/>
                  </a:cubicBezTo>
                  <a:lnTo>
                    <a:pt x="127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7"/>
            <p:cNvSpPr/>
            <p:nvPr/>
          </p:nvSpPr>
          <p:spPr>
            <a:xfrm>
              <a:off x="2688500" y="2529525"/>
              <a:ext cx="354300" cy="49600"/>
            </a:xfrm>
            <a:custGeom>
              <a:avLst/>
              <a:gdLst/>
              <a:ahLst/>
              <a:cxnLst/>
              <a:rect l="l" t="t" r="r" b="b"/>
              <a:pathLst>
                <a:path w="14172" h="1984" extrusionOk="0">
                  <a:moveTo>
                    <a:pt x="7813" y="0"/>
                  </a:moveTo>
                  <a:lnTo>
                    <a:pt x="349" y="1499"/>
                  </a:lnTo>
                  <a:lnTo>
                    <a:pt x="1" y="1984"/>
                  </a:lnTo>
                  <a:lnTo>
                    <a:pt x="14172" y="1984"/>
                  </a:lnTo>
                  <a:lnTo>
                    <a:pt x="14005" y="1620"/>
                  </a:lnTo>
                  <a:lnTo>
                    <a:pt x="78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7"/>
            <p:cNvSpPr/>
            <p:nvPr/>
          </p:nvSpPr>
          <p:spPr>
            <a:xfrm>
              <a:off x="2594650" y="2079200"/>
              <a:ext cx="618100" cy="373500"/>
            </a:xfrm>
            <a:custGeom>
              <a:avLst/>
              <a:gdLst/>
              <a:ahLst/>
              <a:cxnLst/>
              <a:rect l="l" t="t" r="r" b="b"/>
              <a:pathLst>
                <a:path w="24724" h="14940" extrusionOk="0">
                  <a:moveTo>
                    <a:pt x="24212" y="1"/>
                  </a:moveTo>
                  <a:cubicBezTo>
                    <a:pt x="22702" y="1"/>
                    <a:pt x="13157" y="1678"/>
                    <a:pt x="13157" y="1678"/>
                  </a:cubicBezTo>
                  <a:cubicBezTo>
                    <a:pt x="13157" y="1678"/>
                    <a:pt x="8209" y="1601"/>
                    <a:pt x="5645" y="1601"/>
                  </a:cubicBezTo>
                  <a:cubicBezTo>
                    <a:pt x="4791" y="1601"/>
                    <a:pt x="4201" y="1609"/>
                    <a:pt x="4148" y="1632"/>
                  </a:cubicBezTo>
                  <a:cubicBezTo>
                    <a:pt x="3921" y="1708"/>
                    <a:pt x="0" y="14274"/>
                    <a:pt x="0" y="14274"/>
                  </a:cubicBezTo>
                  <a:cubicBezTo>
                    <a:pt x="0" y="14274"/>
                    <a:pt x="136" y="14667"/>
                    <a:pt x="394" y="14713"/>
                  </a:cubicBezTo>
                  <a:cubicBezTo>
                    <a:pt x="560" y="14743"/>
                    <a:pt x="4799" y="14819"/>
                    <a:pt x="7691" y="14895"/>
                  </a:cubicBezTo>
                  <a:cubicBezTo>
                    <a:pt x="7701" y="14895"/>
                    <a:pt x="7711" y="14895"/>
                    <a:pt x="7721" y="14895"/>
                  </a:cubicBezTo>
                  <a:cubicBezTo>
                    <a:pt x="8140" y="14895"/>
                    <a:pt x="8668" y="14592"/>
                    <a:pt x="8993" y="14592"/>
                  </a:cubicBezTo>
                  <a:cubicBezTo>
                    <a:pt x="9523" y="14622"/>
                    <a:pt x="10053" y="14743"/>
                    <a:pt x="10553" y="14940"/>
                  </a:cubicBezTo>
                  <a:lnTo>
                    <a:pt x="18410" y="14895"/>
                  </a:lnTo>
                  <a:lnTo>
                    <a:pt x="20605" y="14667"/>
                  </a:lnTo>
                  <a:lnTo>
                    <a:pt x="21256" y="12654"/>
                  </a:lnTo>
                  <a:lnTo>
                    <a:pt x="21105" y="12291"/>
                  </a:lnTo>
                  <a:lnTo>
                    <a:pt x="21801" y="11836"/>
                  </a:lnTo>
                  <a:lnTo>
                    <a:pt x="23664" y="4160"/>
                  </a:lnTo>
                  <a:lnTo>
                    <a:pt x="23331" y="3994"/>
                  </a:lnTo>
                  <a:lnTo>
                    <a:pt x="23891" y="3812"/>
                  </a:lnTo>
                  <a:cubicBezTo>
                    <a:pt x="23891" y="3812"/>
                    <a:pt x="24723" y="300"/>
                    <a:pt x="24405" y="27"/>
                  </a:cubicBezTo>
                  <a:cubicBezTo>
                    <a:pt x="24385" y="9"/>
                    <a:pt x="24319" y="1"/>
                    <a:pt x="242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7"/>
            <p:cNvSpPr/>
            <p:nvPr/>
          </p:nvSpPr>
          <p:spPr>
            <a:xfrm>
              <a:off x="3074950" y="2372075"/>
              <a:ext cx="65500" cy="24625"/>
            </a:xfrm>
            <a:custGeom>
              <a:avLst/>
              <a:gdLst/>
              <a:ahLst/>
              <a:cxnLst/>
              <a:rect l="l" t="t" r="r" b="b"/>
              <a:pathLst>
                <a:path w="2620" h="985" extrusionOk="0">
                  <a:moveTo>
                    <a:pt x="2620" y="0"/>
                  </a:moveTo>
                  <a:lnTo>
                    <a:pt x="1" y="454"/>
                  </a:lnTo>
                  <a:lnTo>
                    <a:pt x="2029" y="984"/>
                  </a:lnTo>
                  <a:lnTo>
                    <a:pt x="2044" y="924"/>
                  </a:lnTo>
                  <a:lnTo>
                    <a:pt x="1893" y="560"/>
                  </a:lnTo>
                  <a:lnTo>
                    <a:pt x="2589" y="106"/>
                  </a:lnTo>
                  <a:lnTo>
                    <a:pt x="26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7"/>
            <p:cNvSpPr/>
            <p:nvPr/>
          </p:nvSpPr>
          <p:spPr>
            <a:xfrm>
              <a:off x="3146475" y="2158975"/>
              <a:ext cx="49250" cy="26525"/>
            </a:xfrm>
            <a:custGeom>
              <a:avLst/>
              <a:gdLst/>
              <a:ahLst/>
              <a:cxnLst/>
              <a:rect l="l" t="t" r="r" b="b"/>
              <a:pathLst>
                <a:path w="1970" h="1061" extrusionOk="0">
                  <a:moveTo>
                    <a:pt x="1969" y="0"/>
                  </a:moveTo>
                  <a:lnTo>
                    <a:pt x="1" y="848"/>
                  </a:lnTo>
                  <a:lnTo>
                    <a:pt x="1576" y="1060"/>
                  </a:lnTo>
                  <a:lnTo>
                    <a:pt x="1591" y="969"/>
                  </a:lnTo>
                  <a:lnTo>
                    <a:pt x="1242" y="788"/>
                  </a:lnTo>
                  <a:lnTo>
                    <a:pt x="1818" y="621"/>
                  </a:lnTo>
                  <a:cubicBezTo>
                    <a:pt x="1818" y="621"/>
                    <a:pt x="1878" y="364"/>
                    <a:pt x="1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7"/>
            <p:cNvSpPr/>
            <p:nvPr/>
          </p:nvSpPr>
          <p:spPr>
            <a:xfrm>
              <a:off x="2594650" y="2084400"/>
              <a:ext cx="556025" cy="368300"/>
            </a:xfrm>
            <a:custGeom>
              <a:avLst/>
              <a:gdLst/>
              <a:ahLst/>
              <a:cxnLst/>
              <a:rect l="l" t="t" r="r" b="b"/>
              <a:pathLst>
                <a:path w="22241" h="14732" extrusionOk="0">
                  <a:moveTo>
                    <a:pt x="22241" y="1"/>
                  </a:moveTo>
                  <a:cubicBezTo>
                    <a:pt x="18970" y="455"/>
                    <a:pt x="13157" y="1470"/>
                    <a:pt x="13157" y="1470"/>
                  </a:cubicBezTo>
                  <a:cubicBezTo>
                    <a:pt x="13157" y="1470"/>
                    <a:pt x="7769" y="1386"/>
                    <a:pt x="5325" y="1386"/>
                  </a:cubicBezTo>
                  <a:cubicBezTo>
                    <a:pt x="4646" y="1386"/>
                    <a:pt x="4195" y="1393"/>
                    <a:pt x="4148" y="1409"/>
                  </a:cubicBezTo>
                  <a:cubicBezTo>
                    <a:pt x="3952" y="1485"/>
                    <a:pt x="1711" y="11083"/>
                    <a:pt x="984" y="13415"/>
                  </a:cubicBezTo>
                  <a:cubicBezTo>
                    <a:pt x="878" y="13733"/>
                    <a:pt x="0" y="14066"/>
                    <a:pt x="0" y="14066"/>
                  </a:cubicBezTo>
                  <a:cubicBezTo>
                    <a:pt x="0" y="14066"/>
                    <a:pt x="121" y="14459"/>
                    <a:pt x="394" y="14505"/>
                  </a:cubicBezTo>
                  <a:cubicBezTo>
                    <a:pt x="560" y="14535"/>
                    <a:pt x="4784" y="14596"/>
                    <a:pt x="7691" y="14702"/>
                  </a:cubicBezTo>
                  <a:cubicBezTo>
                    <a:pt x="8100" y="14702"/>
                    <a:pt x="8645" y="14384"/>
                    <a:pt x="8993" y="14384"/>
                  </a:cubicBezTo>
                  <a:cubicBezTo>
                    <a:pt x="9523" y="14429"/>
                    <a:pt x="10053" y="14535"/>
                    <a:pt x="10553" y="14732"/>
                  </a:cubicBezTo>
                  <a:lnTo>
                    <a:pt x="18410" y="14687"/>
                  </a:lnTo>
                  <a:lnTo>
                    <a:pt x="20605" y="14459"/>
                  </a:lnTo>
                  <a:lnTo>
                    <a:pt x="20621" y="14399"/>
                  </a:lnTo>
                  <a:lnTo>
                    <a:pt x="20499" y="14051"/>
                  </a:lnTo>
                  <a:lnTo>
                    <a:pt x="19031" y="13536"/>
                  </a:lnTo>
                  <a:lnTo>
                    <a:pt x="222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7"/>
            <p:cNvSpPr/>
            <p:nvPr/>
          </p:nvSpPr>
          <p:spPr>
            <a:xfrm>
              <a:off x="3053750" y="2088200"/>
              <a:ext cx="138550" cy="351650"/>
            </a:xfrm>
            <a:custGeom>
              <a:avLst/>
              <a:gdLst/>
              <a:ahLst/>
              <a:cxnLst/>
              <a:rect l="l" t="t" r="r" b="b"/>
              <a:pathLst>
                <a:path w="5542" h="14066" extrusionOk="0">
                  <a:moveTo>
                    <a:pt x="5466" y="0"/>
                  </a:moveTo>
                  <a:lnTo>
                    <a:pt x="3846" y="349"/>
                  </a:lnTo>
                  <a:lnTo>
                    <a:pt x="1" y="14065"/>
                  </a:lnTo>
                  <a:cubicBezTo>
                    <a:pt x="1" y="14065"/>
                    <a:pt x="1530" y="14065"/>
                    <a:pt x="1530" y="14050"/>
                  </a:cubicBezTo>
                  <a:cubicBezTo>
                    <a:pt x="5542" y="4800"/>
                    <a:pt x="5466" y="0"/>
                    <a:pt x="5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7"/>
            <p:cNvSpPr/>
            <p:nvPr/>
          </p:nvSpPr>
          <p:spPr>
            <a:xfrm>
              <a:off x="2605250" y="2064525"/>
              <a:ext cx="585175" cy="368125"/>
            </a:xfrm>
            <a:custGeom>
              <a:avLst/>
              <a:gdLst/>
              <a:ahLst/>
              <a:cxnLst/>
              <a:rect l="l" t="t" r="r" b="b"/>
              <a:pathLst>
                <a:path w="23407" h="14725" extrusionOk="0">
                  <a:moveTo>
                    <a:pt x="16792" y="0"/>
                  </a:moveTo>
                  <a:cubicBezTo>
                    <a:pt x="16651" y="0"/>
                    <a:pt x="16537" y="8"/>
                    <a:pt x="16457" y="24"/>
                  </a:cubicBezTo>
                  <a:cubicBezTo>
                    <a:pt x="15488" y="221"/>
                    <a:pt x="12415" y="1492"/>
                    <a:pt x="12415" y="1492"/>
                  </a:cubicBezTo>
                  <a:cubicBezTo>
                    <a:pt x="12415" y="1492"/>
                    <a:pt x="8880" y="542"/>
                    <a:pt x="7665" y="542"/>
                  </a:cubicBezTo>
                  <a:cubicBezTo>
                    <a:pt x="7589" y="542"/>
                    <a:pt x="7521" y="546"/>
                    <a:pt x="7464" y="554"/>
                  </a:cubicBezTo>
                  <a:cubicBezTo>
                    <a:pt x="6525" y="675"/>
                    <a:pt x="3876" y="2446"/>
                    <a:pt x="3876" y="2446"/>
                  </a:cubicBezTo>
                  <a:lnTo>
                    <a:pt x="1923" y="4687"/>
                  </a:lnTo>
                  <a:lnTo>
                    <a:pt x="2059" y="8108"/>
                  </a:lnTo>
                  <a:lnTo>
                    <a:pt x="0" y="14301"/>
                  </a:lnTo>
                  <a:lnTo>
                    <a:pt x="106" y="14558"/>
                  </a:lnTo>
                  <a:lnTo>
                    <a:pt x="19197" y="14725"/>
                  </a:lnTo>
                  <a:cubicBezTo>
                    <a:pt x="19197" y="14725"/>
                    <a:pt x="21165" y="9395"/>
                    <a:pt x="21680" y="7972"/>
                  </a:cubicBezTo>
                  <a:cubicBezTo>
                    <a:pt x="22316" y="6216"/>
                    <a:pt x="23406" y="932"/>
                    <a:pt x="23406" y="932"/>
                  </a:cubicBezTo>
                  <a:cubicBezTo>
                    <a:pt x="23406" y="932"/>
                    <a:pt x="18377" y="0"/>
                    <a:pt x="16792" y="0"/>
                  </a:cubicBezTo>
                  <a:close/>
                </a:path>
              </a:pathLst>
            </a:custGeom>
            <a:solidFill>
              <a:srgbClr val="D6C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7"/>
            <p:cNvSpPr/>
            <p:nvPr/>
          </p:nvSpPr>
          <p:spPr>
            <a:xfrm>
              <a:off x="3114325" y="2074950"/>
              <a:ext cx="50350" cy="162775"/>
            </a:xfrm>
            <a:custGeom>
              <a:avLst/>
              <a:gdLst/>
              <a:ahLst/>
              <a:cxnLst/>
              <a:rect l="l" t="t" r="r" b="b"/>
              <a:pathLst>
                <a:path w="2014" h="6511" extrusionOk="0">
                  <a:moveTo>
                    <a:pt x="15" y="0"/>
                  </a:moveTo>
                  <a:lnTo>
                    <a:pt x="0" y="6511"/>
                  </a:lnTo>
                  <a:cubicBezTo>
                    <a:pt x="1196" y="4664"/>
                    <a:pt x="1893" y="2544"/>
                    <a:pt x="2014" y="334"/>
                  </a:cubicBezTo>
                  <a:cubicBezTo>
                    <a:pt x="1469" y="243"/>
                    <a:pt x="757" y="122"/>
                    <a:pt x="15" y="0"/>
                  </a:cubicBezTo>
                  <a:close/>
                </a:path>
              </a:pathLst>
            </a:custGeom>
            <a:solidFill>
              <a:srgbClr val="C6B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7"/>
            <p:cNvSpPr/>
            <p:nvPr/>
          </p:nvSpPr>
          <p:spPr>
            <a:xfrm>
              <a:off x="2605250" y="2358975"/>
              <a:ext cx="480700" cy="73675"/>
            </a:xfrm>
            <a:custGeom>
              <a:avLst/>
              <a:gdLst/>
              <a:ahLst/>
              <a:cxnLst/>
              <a:rect l="l" t="t" r="r" b="b"/>
              <a:pathLst>
                <a:path w="19228" h="2947" extrusionOk="0">
                  <a:moveTo>
                    <a:pt x="3261" y="1"/>
                  </a:moveTo>
                  <a:cubicBezTo>
                    <a:pt x="2873" y="1"/>
                    <a:pt x="2579" y="100"/>
                    <a:pt x="2438" y="343"/>
                  </a:cubicBezTo>
                  <a:cubicBezTo>
                    <a:pt x="1272" y="2321"/>
                    <a:pt x="445" y="2541"/>
                    <a:pt x="135" y="2541"/>
                  </a:cubicBezTo>
                  <a:cubicBezTo>
                    <a:pt x="46" y="2541"/>
                    <a:pt x="0" y="2523"/>
                    <a:pt x="0" y="2523"/>
                  </a:cubicBezTo>
                  <a:lnTo>
                    <a:pt x="0" y="2523"/>
                  </a:lnTo>
                  <a:lnTo>
                    <a:pt x="106" y="2795"/>
                  </a:lnTo>
                  <a:lnTo>
                    <a:pt x="19197" y="2947"/>
                  </a:lnTo>
                  <a:lnTo>
                    <a:pt x="19228" y="2856"/>
                  </a:lnTo>
                  <a:cubicBezTo>
                    <a:pt x="16836" y="1872"/>
                    <a:pt x="15246" y="312"/>
                    <a:pt x="13323" y="206"/>
                  </a:cubicBezTo>
                  <a:cubicBezTo>
                    <a:pt x="13255" y="203"/>
                    <a:pt x="13187" y="201"/>
                    <a:pt x="13119" y="201"/>
                  </a:cubicBezTo>
                  <a:cubicBezTo>
                    <a:pt x="10888" y="201"/>
                    <a:pt x="8736" y="2068"/>
                    <a:pt x="8736" y="2068"/>
                  </a:cubicBezTo>
                  <a:cubicBezTo>
                    <a:pt x="8736" y="2068"/>
                    <a:pt x="5028" y="1"/>
                    <a:pt x="3261" y="1"/>
                  </a:cubicBezTo>
                  <a:close/>
                </a:path>
              </a:pathLst>
            </a:custGeom>
            <a:solidFill>
              <a:srgbClr val="C6B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7"/>
            <p:cNvSpPr/>
            <p:nvPr/>
          </p:nvSpPr>
          <p:spPr>
            <a:xfrm>
              <a:off x="2682900" y="2438275"/>
              <a:ext cx="34775" cy="28075"/>
            </a:xfrm>
            <a:custGeom>
              <a:avLst/>
              <a:gdLst/>
              <a:ahLst/>
              <a:cxnLst/>
              <a:rect l="l" t="t" r="r" b="b"/>
              <a:pathLst>
                <a:path w="1391" h="1123" extrusionOk="0">
                  <a:moveTo>
                    <a:pt x="370" y="1"/>
                  </a:moveTo>
                  <a:cubicBezTo>
                    <a:pt x="140" y="1"/>
                    <a:pt x="0" y="235"/>
                    <a:pt x="89" y="441"/>
                  </a:cubicBezTo>
                  <a:lnTo>
                    <a:pt x="270" y="925"/>
                  </a:lnTo>
                  <a:cubicBezTo>
                    <a:pt x="316" y="1046"/>
                    <a:pt x="437" y="1122"/>
                    <a:pt x="573" y="1122"/>
                  </a:cubicBezTo>
                  <a:lnTo>
                    <a:pt x="997" y="1122"/>
                  </a:lnTo>
                  <a:cubicBezTo>
                    <a:pt x="1239" y="1122"/>
                    <a:pt x="1391" y="895"/>
                    <a:pt x="1300" y="668"/>
                  </a:cubicBezTo>
                  <a:lnTo>
                    <a:pt x="1118" y="198"/>
                  </a:lnTo>
                  <a:cubicBezTo>
                    <a:pt x="1058" y="77"/>
                    <a:pt x="936" y="2"/>
                    <a:pt x="815" y="2"/>
                  </a:cubicBezTo>
                  <a:lnTo>
                    <a:pt x="391" y="2"/>
                  </a:lnTo>
                  <a:cubicBezTo>
                    <a:pt x="384" y="1"/>
                    <a:pt x="377" y="1"/>
                    <a:pt x="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7"/>
            <p:cNvSpPr/>
            <p:nvPr/>
          </p:nvSpPr>
          <p:spPr>
            <a:xfrm>
              <a:off x="2984950" y="2438275"/>
              <a:ext cx="34000" cy="28450"/>
            </a:xfrm>
            <a:custGeom>
              <a:avLst/>
              <a:gdLst/>
              <a:ahLst/>
              <a:cxnLst/>
              <a:rect l="l" t="t" r="r" b="b"/>
              <a:pathLst>
                <a:path w="1360" h="1138" extrusionOk="0">
                  <a:moveTo>
                    <a:pt x="771" y="0"/>
                  </a:moveTo>
                  <a:cubicBezTo>
                    <a:pt x="760" y="0"/>
                    <a:pt x="750" y="1"/>
                    <a:pt x="739" y="2"/>
                  </a:cubicBezTo>
                  <a:lnTo>
                    <a:pt x="497" y="2"/>
                  </a:lnTo>
                  <a:cubicBezTo>
                    <a:pt x="490" y="1"/>
                    <a:pt x="483" y="1"/>
                    <a:pt x="476" y="1"/>
                  </a:cubicBezTo>
                  <a:cubicBezTo>
                    <a:pt x="199" y="1"/>
                    <a:pt x="0" y="296"/>
                    <a:pt x="118" y="562"/>
                  </a:cubicBezTo>
                  <a:lnTo>
                    <a:pt x="240" y="880"/>
                  </a:lnTo>
                  <a:cubicBezTo>
                    <a:pt x="300" y="1031"/>
                    <a:pt x="451" y="1137"/>
                    <a:pt x="618" y="1137"/>
                  </a:cubicBezTo>
                  <a:lnTo>
                    <a:pt x="875" y="1137"/>
                  </a:lnTo>
                  <a:cubicBezTo>
                    <a:pt x="1163" y="1137"/>
                    <a:pt x="1360" y="834"/>
                    <a:pt x="1254" y="562"/>
                  </a:cubicBezTo>
                  <a:lnTo>
                    <a:pt x="1118" y="244"/>
                  </a:lnTo>
                  <a:cubicBezTo>
                    <a:pt x="1061" y="102"/>
                    <a:pt x="925" y="0"/>
                    <a:pt x="7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7"/>
            <p:cNvSpPr/>
            <p:nvPr/>
          </p:nvSpPr>
          <p:spPr>
            <a:xfrm>
              <a:off x="2578750" y="2053750"/>
              <a:ext cx="336875" cy="367550"/>
            </a:xfrm>
            <a:custGeom>
              <a:avLst/>
              <a:gdLst/>
              <a:ahLst/>
              <a:cxnLst/>
              <a:rect l="l" t="t" r="r" b="b"/>
              <a:pathLst>
                <a:path w="13475" h="14702" extrusionOk="0">
                  <a:moveTo>
                    <a:pt x="8781" y="1"/>
                  </a:moveTo>
                  <a:cubicBezTo>
                    <a:pt x="8494" y="1"/>
                    <a:pt x="7616" y="1076"/>
                    <a:pt x="7025" y="1363"/>
                  </a:cubicBezTo>
                  <a:cubicBezTo>
                    <a:pt x="6435" y="1666"/>
                    <a:pt x="4451" y="2438"/>
                    <a:pt x="4451" y="2438"/>
                  </a:cubicBezTo>
                  <a:lnTo>
                    <a:pt x="2786" y="8963"/>
                  </a:lnTo>
                  <a:lnTo>
                    <a:pt x="0" y="13748"/>
                  </a:lnTo>
                  <a:cubicBezTo>
                    <a:pt x="0" y="13748"/>
                    <a:pt x="127" y="14355"/>
                    <a:pt x="901" y="14355"/>
                  </a:cubicBezTo>
                  <a:cubicBezTo>
                    <a:pt x="973" y="14355"/>
                    <a:pt x="1051" y="14350"/>
                    <a:pt x="1136" y="14338"/>
                  </a:cubicBezTo>
                  <a:cubicBezTo>
                    <a:pt x="2105" y="14202"/>
                    <a:pt x="2090" y="13157"/>
                    <a:pt x="3149" y="12900"/>
                  </a:cubicBezTo>
                  <a:cubicBezTo>
                    <a:pt x="3324" y="12858"/>
                    <a:pt x="3522" y="12839"/>
                    <a:pt x="3738" y="12839"/>
                  </a:cubicBezTo>
                  <a:cubicBezTo>
                    <a:pt x="5884" y="12839"/>
                    <a:pt x="9796" y="14701"/>
                    <a:pt x="9796" y="14701"/>
                  </a:cubicBezTo>
                  <a:cubicBezTo>
                    <a:pt x="11128" y="11280"/>
                    <a:pt x="12324" y="6783"/>
                    <a:pt x="13475" y="1923"/>
                  </a:cubicBezTo>
                  <a:cubicBezTo>
                    <a:pt x="11749" y="334"/>
                    <a:pt x="9084" y="1"/>
                    <a:pt x="8781" y="1"/>
                  </a:cubicBezTo>
                  <a:close/>
                </a:path>
              </a:pathLst>
            </a:custGeom>
            <a:solidFill>
              <a:srgbClr val="EAE0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7"/>
            <p:cNvSpPr/>
            <p:nvPr/>
          </p:nvSpPr>
          <p:spPr>
            <a:xfrm>
              <a:off x="2578375" y="2053750"/>
              <a:ext cx="312650" cy="358925"/>
            </a:xfrm>
            <a:custGeom>
              <a:avLst/>
              <a:gdLst/>
              <a:ahLst/>
              <a:cxnLst/>
              <a:rect l="l" t="t" r="r" b="b"/>
              <a:pathLst>
                <a:path w="12506" h="14357" extrusionOk="0">
                  <a:moveTo>
                    <a:pt x="8796" y="1"/>
                  </a:moveTo>
                  <a:cubicBezTo>
                    <a:pt x="8509" y="1"/>
                    <a:pt x="7631" y="1076"/>
                    <a:pt x="7040" y="1363"/>
                  </a:cubicBezTo>
                  <a:cubicBezTo>
                    <a:pt x="6450" y="1666"/>
                    <a:pt x="4466" y="2438"/>
                    <a:pt x="4466" y="2438"/>
                  </a:cubicBezTo>
                  <a:lnTo>
                    <a:pt x="2801" y="8963"/>
                  </a:lnTo>
                  <a:lnTo>
                    <a:pt x="0" y="13763"/>
                  </a:lnTo>
                  <a:cubicBezTo>
                    <a:pt x="30" y="13823"/>
                    <a:pt x="61" y="13899"/>
                    <a:pt x="106" y="13960"/>
                  </a:cubicBezTo>
                  <a:cubicBezTo>
                    <a:pt x="210" y="14141"/>
                    <a:pt x="437" y="14357"/>
                    <a:pt x="901" y="14357"/>
                  </a:cubicBezTo>
                  <a:cubicBezTo>
                    <a:pt x="977" y="14357"/>
                    <a:pt x="1061" y="14351"/>
                    <a:pt x="1151" y="14338"/>
                  </a:cubicBezTo>
                  <a:cubicBezTo>
                    <a:pt x="2120" y="14217"/>
                    <a:pt x="2105" y="13157"/>
                    <a:pt x="3164" y="12915"/>
                  </a:cubicBezTo>
                  <a:cubicBezTo>
                    <a:pt x="3342" y="12873"/>
                    <a:pt x="3544" y="12855"/>
                    <a:pt x="3765" y="12855"/>
                  </a:cubicBezTo>
                  <a:cubicBezTo>
                    <a:pt x="4670" y="12855"/>
                    <a:pt x="5884" y="13173"/>
                    <a:pt x="6980" y="13551"/>
                  </a:cubicBezTo>
                  <a:cubicBezTo>
                    <a:pt x="8403" y="12188"/>
                    <a:pt x="9584" y="10583"/>
                    <a:pt x="10462" y="8827"/>
                  </a:cubicBezTo>
                  <a:cubicBezTo>
                    <a:pt x="11885" y="6041"/>
                    <a:pt x="12506" y="3241"/>
                    <a:pt x="12339" y="1091"/>
                  </a:cubicBezTo>
                  <a:cubicBezTo>
                    <a:pt x="11249" y="500"/>
                    <a:pt x="10038" y="122"/>
                    <a:pt x="8796" y="1"/>
                  </a:cubicBezTo>
                  <a:close/>
                </a:path>
              </a:pathLst>
            </a:custGeom>
            <a:solidFill>
              <a:srgbClr val="F2E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7"/>
            <p:cNvSpPr/>
            <p:nvPr/>
          </p:nvSpPr>
          <p:spPr>
            <a:xfrm>
              <a:off x="2844825" y="2085550"/>
              <a:ext cx="70800" cy="123025"/>
            </a:xfrm>
            <a:custGeom>
              <a:avLst/>
              <a:gdLst/>
              <a:ahLst/>
              <a:cxnLst/>
              <a:rect l="l" t="t" r="r" b="b"/>
              <a:pathLst>
                <a:path w="2832" h="4921" extrusionOk="0">
                  <a:moveTo>
                    <a:pt x="1969" y="0"/>
                  </a:moveTo>
                  <a:lnTo>
                    <a:pt x="1" y="4028"/>
                  </a:lnTo>
                  <a:lnTo>
                    <a:pt x="1106" y="3710"/>
                  </a:lnTo>
                  <a:lnTo>
                    <a:pt x="1560" y="4921"/>
                  </a:lnTo>
                  <a:lnTo>
                    <a:pt x="1802" y="4860"/>
                  </a:lnTo>
                  <a:lnTo>
                    <a:pt x="2832" y="651"/>
                  </a:lnTo>
                  <a:lnTo>
                    <a:pt x="2726" y="288"/>
                  </a:lnTo>
                  <a:lnTo>
                    <a:pt x="19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7"/>
            <p:cNvSpPr/>
            <p:nvPr/>
          </p:nvSpPr>
          <p:spPr>
            <a:xfrm>
              <a:off x="2844825" y="2136275"/>
              <a:ext cx="62475" cy="72300"/>
            </a:xfrm>
            <a:custGeom>
              <a:avLst/>
              <a:gdLst/>
              <a:ahLst/>
              <a:cxnLst/>
              <a:rect l="l" t="t" r="r" b="b"/>
              <a:pathLst>
                <a:path w="2499" h="2892" extrusionOk="0">
                  <a:moveTo>
                    <a:pt x="2499" y="0"/>
                  </a:moveTo>
                  <a:lnTo>
                    <a:pt x="2499" y="0"/>
                  </a:lnTo>
                  <a:cubicBezTo>
                    <a:pt x="1938" y="273"/>
                    <a:pt x="1348" y="439"/>
                    <a:pt x="727" y="515"/>
                  </a:cubicBezTo>
                  <a:lnTo>
                    <a:pt x="1" y="1999"/>
                  </a:lnTo>
                  <a:lnTo>
                    <a:pt x="1" y="1999"/>
                  </a:lnTo>
                  <a:lnTo>
                    <a:pt x="1106" y="1665"/>
                  </a:lnTo>
                  <a:lnTo>
                    <a:pt x="1560" y="2892"/>
                  </a:lnTo>
                  <a:lnTo>
                    <a:pt x="1802" y="2831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7"/>
            <p:cNvSpPr/>
            <p:nvPr/>
          </p:nvSpPr>
          <p:spPr>
            <a:xfrm>
              <a:off x="2823625" y="2048825"/>
              <a:ext cx="332350" cy="372475"/>
            </a:xfrm>
            <a:custGeom>
              <a:avLst/>
              <a:gdLst/>
              <a:ahLst/>
              <a:cxnLst/>
              <a:rect l="l" t="t" r="r" b="b"/>
              <a:pathLst>
                <a:path w="13294" h="14899" extrusionOk="0">
                  <a:moveTo>
                    <a:pt x="13172" y="1"/>
                  </a:moveTo>
                  <a:cubicBezTo>
                    <a:pt x="13172" y="1"/>
                    <a:pt x="12159" y="761"/>
                    <a:pt x="11394" y="761"/>
                  </a:cubicBezTo>
                  <a:cubicBezTo>
                    <a:pt x="11366" y="761"/>
                    <a:pt x="11338" y="760"/>
                    <a:pt x="11310" y="758"/>
                  </a:cubicBezTo>
                  <a:cubicBezTo>
                    <a:pt x="10523" y="697"/>
                    <a:pt x="8600" y="440"/>
                    <a:pt x="7783" y="440"/>
                  </a:cubicBezTo>
                  <a:cubicBezTo>
                    <a:pt x="6980" y="440"/>
                    <a:pt x="3680" y="2120"/>
                    <a:pt x="3680" y="2120"/>
                  </a:cubicBezTo>
                  <a:lnTo>
                    <a:pt x="1" y="14898"/>
                  </a:lnTo>
                  <a:cubicBezTo>
                    <a:pt x="1" y="14898"/>
                    <a:pt x="1151" y="13536"/>
                    <a:pt x="2423" y="13142"/>
                  </a:cubicBezTo>
                  <a:cubicBezTo>
                    <a:pt x="2773" y="13034"/>
                    <a:pt x="3223" y="12976"/>
                    <a:pt x="3757" y="12976"/>
                  </a:cubicBezTo>
                  <a:cubicBezTo>
                    <a:pt x="5166" y="12976"/>
                    <a:pt x="7160" y="13379"/>
                    <a:pt x="9433" y="14323"/>
                  </a:cubicBezTo>
                  <a:cubicBezTo>
                    <a:pt x="9433" y="14323"/>
                    <a:pt x="11280" y="9191"/>
                    <a:pt x="12279" y="6450"/>
                  </a:cubicBezTo>
                  <a:cubicBezTo>
                    <a:pt x="13293" y="3710"/>
                    <a:pt x="13172" y="1"/>
                    <a:pt x="13172" y="1"/>
                  </a:cubicBezTo>
                  <a:close/>
                </a:path>
              </a:pathLst>
            </a:custGeom>
            <a:solidFill>
              <a:srgbClr val="F2E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7"/>
            <p:cNvSpPr/>
            <p:nvPr/>
          </p:nvSpPr>
          <p:spPr>
            <a:xfrm>
              <a:off x="2688500" y="2565475"/>
              <a:ext cx="354300" cy="13650"/>
            </a:xfrm>
            <a:custGeom>
              <a:avLst/>
              <a:gdLst/>
              <a:ahLst/>
              <a:cxnLst/>
              <a:rect l="l" t="t" r="r" b="b"/>
              <a:pathLst>
                <a:path w="14172" h="546" extrusionOk="0">
                  <a:moveTo>
                    <a:pt x="167" y="1"/>
                  </a:moveTo>
                  <a:lnTo>
                    <a:pt x="1" y="546"/>
                  </a:lnTo>
                  <a:lnTo>
                    <a:pt x="14172" y="546"/>
                  </a:lnTo>
                  <a:lnTo>
                    <a:pt x="14157" y="12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7"/>
            <p:cNvSpPr/>
            <p:nvPr/>
          </p:nvSpPr>
          <p:spPr>
            <a:xfrm>
              <a:off x="2817200" y="2526875"/>
              <a:ext cx="134775" cy="25425"/>
            </a:xfrm>
            <a:custGeom>
              <a:avLst/>
              <a:gdLst/>
              <a:ahLst/>
              <a:cxnLst/>
              <a:rect l="l" t="t" r="r" b="b"/>
              <a:pathLst>
                <a:path w="5391" h="1017" extrusionOk="0">
                  <a:moveTo>
                    <a:pt x="2650" y="0"/>
                  </a:moveTo>
                  <a:lnTo>
                    <a:pt x="0" y="636"/>
                  </a:lnTo>
                  <a:cubicBezTo>
                    <a:pt x="944" y="894"/>
                    <a:pt x="1915" y="1016"/>
                    <a:pt x="2900" y="1016"/>
                  </a:cubicBezTo>
                  <a:cubicBezTo>
                    <a:pt x="2958" y="1016"/>
                    <a:pt x="3016" y="1016"/>
                    <a:pt x="3074" y="1015"/>
                  </a:cubicBezTo>
                  <a:cubicBezTo>
                    <a:pt x="3846" y="1015"/>
                    <a:pt x="4618" y="954"/>
                    <a:pt x="5390" y="818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7"/>
            <p:cNvSpPr/>
            <p:nvPr/>
          </p:nvSpPr>
          <p:spPr>
            <a:xfrm>
              <a:off x="3058300" y="2250950"/>
              <a:ext cx="76100" cy="176400"/>
            </a:xfrm>
            <a:custGeom>
              <a:avLst/>
              <a:gdLst/>
              <a:ahLst/>
              <a:cxnLst/>
              <a:rect l="l" t="t" r="r" b="b"/>
              <a:pathLst>
                <a:path w="3044" h="7056" extrusionOk="0">
                  <a:moveTo>
                    <a:pt x="3043" y="0"/>
                  </a:moveTo>
                  <a:lnTo>
                    <a:pt x="3043" y="0"/>
                  </a:lnTo>
                  <a:cubicBezTo>
                    <a:pt x="3043" y="2"/>
                    <a:pt x="1257" y="5754"/>
                    <a:pt x="0" y="6919"/>
                  </a:cubicBezTo>
                  <a:lnTo>
                    <a:pt x="455" y="7056"/>
                  </a:lnTo>
                  <a:cubicBezTo>
                    <a:pt x="1499" y="5814"/>
                    <a:pt x="3043" y="2"/>
                    <a:pt x="3043" y="0"/>
                  </a:cubicBezTo>
                  <a:close/>
                </a:path>
              </a:pathLst>
            </a:custGeom>
            <a:solidFill>
              <a:srgbClr val="C6B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7"/>
            <p:cNvSpPr/>
            <p:nvPr/>
          </p:nvSpPr>
          <p:spPr>
            <a:xfrm>
              <a:off x="3051800" y="2054900"/>
              <a:ext cx="92050" cy="193400"/>
            </a:xfrm>
            <a:custGeom>
              <a:avLst/>
              <a:gdLst/>
              <a:ahLst/>
              <a:cxnLst/>
              <a:rect l="l" t="t" r="r" b="b"/>
              <a:pathLst>
                <a:path w="3682" h="7736" extrusionOk="0">
                  <a:moveTo>
                    <a:pt x="3682" y="0"/>
                  </a:moveTo>
                  <a:lnTo>
                    <a:pt x="3682" y="0"/>
                  </a:lnTo>
                  <a:cubicBezTo>
                    <a:pt x="3321" y="231"/>
                    <a:pt x="2740" y="517"/>
                    <a:pt x="2254" y="517"/>
                  </a:cubicBezTo>
                  <a:cubicBezTo>
                    <a:pt x="2230" y="517"/>
                    <a:pt x="2207" y="516"/>
                    <a:pt x="2183" y="515"/>
                  </a:cubicBezTo>
                  <a:cubicBezTo>
                    <a:pt x="1850" y="485"/>
                    <a:pt x="1290" y="424"/>
                    <a:pt x="715" y="348"/>
                  </a:cubicBezTo>
                  <a:lnTo>
                    <a:pt x="715" y="348"/>
                  </a:lnTo>
                  <a:cubicBezTo>
                    <a:pt x="1020" y="2382"/>
                    <a:pt x="0" y="7735"/>
                    <a:pt x="132" y="7735"/>
                  </a:cubicBezTo>
                  <a:cubicBezTo>
                    <a:pt x="137" y="7735"/>
                    <a:pt x="145" y="7726"/>
                    <a:pt x="154" y="7706"/>
                  </a:cubicBezTo>
                  <a:cubicBezTo>
                    <a:pt x="1502" y="5208"/>
                    <a:pt x="2683" y="3770"/>
                    <a:pt x="3682" y="0"/>
                  </a:cubicBezTo>
                  <a:close/>
                </a:path>
              </a:pathLst>
            </a:custGeom>
            <a:solidFill>
              <a:srgbClr val="EAE0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7"/>
            <p:cNvSpPr/>
            <p:nvPr/>
          </p:nvSpPr>
          <p:spPr>
            <a:xfrm>
              <a:off x="2581025" y="2206275"/>
              <a:ext cx="129450" cy="206300"/>
            </a:xfrm>
            <a:custGeom>
              <a:avLst/>
              <a:gdLst/>
              <a:ahLst/>
              <a:cxnLst/>
              <a:rect l="l" t="t" r="r" b="b"/>
              <a:pathLst>
                <a:path w="5178" h="8252" extrusionOk="0">
                  <a:moveTo>
                    <a:pt x="5178" y="1"/>
                  </a:moveTo>
                  <a:cubicBezTo>
                    <a:pt x="5178" y="1"/>
                    <a:pt x="5164" y="26"/>
                    <a:pt x="5137" y="76"/>
                  </a:cubicBezTo>
                  <a:lnTo>
                    <a:pt x="5137" y="76"/>
                  </a:lnTo>
                  <a:cubicBezTo>
                    <a:pt x="5164" y="27"/>
                    <a:pt x="5178" y="1"/>
                    <a:pt x="5178" y="1"/>
                  </a:cubicBezTo>
                  <a:close/>
                  <a:moveTo>
                    <a:pt x="5137" y="76"/>
                  </a:moveTo>
                  <a:cubicBezTo>
                    <a:pt x="4766" y="758"/>
                    <a:pt x="1949" y="5883"/>
                    <a:pt x="0" y="7874"/>
                  </a:cubicBezTo>
                  <a:cubicBezTo>
                    <a:pt x="119" y="8045"/>
                    <a:pt x="364" y="8251"/>
                    <a:pt x="826" y="8251"/>
                  </a:cubicBezTo>
                  <a:cubicBezTo>
                    <a:pt x="894" y="8251"/>
                    <a:pt x="967" y="8247"/>
                    <a:pt x="1045" y="8237"/>
                  </a:cubicBezTo>
                  <a:cubicBezTo>
                    <a:pt x="1953" y="8116"/>
                    <a:pt x="1999" y="7192"/>
                    <a:pt x="2862" y="6859"/>
                  </a:cubicBezTo>
                  <a:cubicBezTo>
                    <a:pt x="3885" y="2575"/>
                    <a:pt x="4921" y="485"/>
                    <a:pt x="5137" y="76"/>
                  </a:cubicBezTo>
                  <a:close/>
                </a:path>
              </a:pathLst>
            </a:custGeom>
            <a:solidFill>
              <a:srgbClr val="EAE0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7"/>
            <p:cNvSpPr/>
            <p:nvPr/>
          </p:nvSpPr>
          <p:spPr>
            <a:xfrm>
              <a:off x="2672225" y="2396625"/>
              <a:ext cx="123425" cy="25425"/>
            </a:xfrm>
            <a:custGeom>
              <a:avLst/>
              <a:gdLst/>
              <a:ahLst/>
              <a:cxnLst/>
              <a:rect l="l" t="t" r="r" b="b"/>
              <a:pathLst>
                <a:path w="4937" h="1017" extrusionOk="0">
                  <a:moveTo>
                    <a:pt x="1368" y="1"/>
                  </a:moveTo>
                  <a:cubicBezTo>
                    <a:pt x="869" y="1"/>
                    <a:pt x="415" y="83"/>
                    <a:pt x="1" y="245"/>
                  </a:cubicBezTo>
                  <a:cubicBezTo>
                    <a:pt x="248" y="212"/>
                    <a:pt x="509" y="195"/>
                    <a:pt x="785" y="195"/>
                  </a:cubicBezTo>
                  <a:cubicBezTo>
                    <a:pt x="1916" y="195"/>
                    <a:pt x="3294" y="469"/>
                    <a:pt x="4936" y="1017"/>
                  </a:cubicBezTo>
                  <a:cubicBezTo>
                    <a:pt x="3544" y="330"/>
                    <a:pt x="2366" y="1"/>
                    <a:pt x="1368" y="1"/>
                  </a:cubicBezTo>
                  <a:close/>
                </a:path>
              </a:pathLst>
            </a:custGeom>
            <a:solidFill>
              <a:srgbClr val="B29E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7"/>
            <p:cNvSpPr/>
            <p:nvPr/>
          </p:nvSpPr>
          <p:spPr>
            <a:xfrm>
              <a:off x="2850500" y="2410175"/>
              <a:ext cx="151425" cy="13775"/>
            </a:xfrm>
            <a:custGeom>
              <a:avLst/>
              <a:gdLst/>
              <a:ahLst/>
              <a:cxnLst/>
              <a:rect l="l" t="t" r="r" b="b"/>
              <a:pathLst>
                <a:path w="6057" h="551" extrusionOk="0">
                  <a:moveTo>
                    <a:pt x="2772" y="1"/>
                  </a:moveTo>
                  <a:cubicBezTo>
                    <a:pt x="1710" y="1"/>
                    <a:pt x="791" y="187"/>
                    <a:pt x="1" y="550"/>
                  </a:cubicBezTo>
                  <a:cubicBezTo>
                    <a:pt x="830" y="347"/>
                    <a:pt x="1795" y="244"/>
                    <a:pt x="2898" y="244"/>
                  </a:cubicBezTo>
                  <a:cubicBezTo>
                    <a:pt x="3848" y="244"/>
                    <a:pt x="4900" y="321"/>
                    <a:pt x="6057" y="475"/>
                  </a:cubicBezTo>
                  <a:cubicBezTo>
                    <a:pt x="4834" y="156"/>
                    <a:pt x="3743" y="1"/>
                    <a:pt x="2772" y="1"/>
                  </a:cubicBezTo>
                  <a:close/>
                </a:path>
              </a:pathLst>
            </a:custGeom>
            <a:solidFill>
              <a:srgbClr val="B29E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7"/>
            <p:cNvSpPr/>
            <p:nvPr/>
          </p:nvSpPr>
          <p:spPr>
            <a:xfrm>
              <a:off x="2827025" y="2387475"/>
              <a:ext cx="172625" cy="40250"/>
            </a:xfrm>
            <a:custGeom>
              <a:avLst/>
              <a:gdLst/>
              <a:ahLst/>
              <a:cxnLst/>
              <a:rect l="l" t="t" r="r" b="b"/>
              <a:pathLst>
                <a:path w="6905" h="1610" extrusionOk="0">
                  <a:moveTo>
                    <a:pt x="3804" y="1"/>
                  </a:moveTo>
                  <a:cubicBezTo>
                    <a:pt x="2175" y="1"/>
                    <a:pt x="968" y="600"/>
                    <a:pt x="1" y="1489"/>
                  </a:cubicBezTo>
                  <a:lnTo>
                    <a:pt x="213" y="1610"/>
                  </a:lnTo>
                  <a:cubicBezTo>
                    <a:pt x="1483" y="502"/>
                    <a:pt x="3022" y="207"/>
                    <a:pt x="4303" y="207"/>
                  </a:cubicBezTo>
                  <a:cubicBezTo>
                    <a:pt x="5773" y="207"/>
                    <a:pt x="6905" y="595"/>
                    <a:pt x="6905" y="595"/>
                  </a:cubicBezTo>
                  <a:cubicBezTo>
                    <a:pt x="5723" y="182"/>
                    <a:pt x="4700" y="1"/>
                    <a:pt x="3804" y="1"/>
                  </a:cubicBezTo>
                  <a:close/>
                </a:path>
              </a:pathLst>
            </a:custGeom>
            <a:solidFill>
              <a:srgbClr val="B29E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7"/>
            <p:cNvSpPr/>
            <p:nvPr/>
          </p:nvSpPr>
          <p:spPr>
            <a:xfrm>
              <a:off x="2811150" y="2420125"/>
              <a:ext cx="32575" cy="11775"/>
            </a:xfrm>
            <a:custGeom>
              <a:avLst/>
              <a:gdLst/>
              <a:ahLst/>
              <a:cxnLst/>
              <a:rect l="l" t="t" r="r" b="b"/>
              <a:pathLst>
                <a:path w="1303" h="471" extrusionOk="0">
                  <a:moveTo>
                    <a:pt x="409" y="1"/>
                  </a:moveTo>
                  <a:cubicBezTo>
                    <a:pt x="106" y="16"/>
                    <a:pt x="0" y="470"/>
                    <a:pt x="0" y="470"/>
                  </a:cubicBezTo>
                  <a:lnTo>
                    <a:pt x="1302" y="440"/>
                  </a:lnTo>
                  <a:cubicBezTo>
                    <a:pt x="757" y="46"/>
                    <a:pt x="712" y="1"/>
                    <a:pt x="409" y="1"/>
                  </a:cubicBezTo>
                  <a:close/>
                </a:path>
              </a:pathLst>
            </a:custGeom>
            <a:solidFill>
              <a:srgbClr val="5636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7"/>
            <p:cNvSpPr/>
            <p:nvPr/>
          </p:nvSpPr>
          <p:spPr>
            <a:xfrm>
              <a:off x="2792975" y="2566225"/>
              <a:ext cx="124175" cy="12900"/>
            </a:xfrm>
            <a:custGeom>
              <a:avLst/>
              <a:gdLst/>
              <a:ahLst/>
              <a:cxnLst/>
              <a:rect l="l" t="t" r="r" b="b"/>
              <a:pathLst>
                <a:path w="4967" h="516" extrusionOk="0">
                  <a:moveTo>
                    <a:pt x="0" y="1"/>
                  </a:moveTo>
                  <a:cubicBezTo>
                    <a:pt x="167" y="167"/>
                    <a:pt x="364" y="349"/>
                    <a:pt x="545" y="516"/>
                  </a:cubicBezTo>
                  <a:lnTo>
                    <a:pt x="4966" y="516"/>
                  </a:lnTo>
                  <a:cubicBezTo>
                    <a:pt x="4845" y="349"/>
                    <a:pt x="4739" y="198"/>
                    <a:pt x="4618" y="4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7"/>
            <p:cNvSpPr/>
            <p:nvPr/>
          </p:nvSpPr>
          <p:spPr>
            <a:xfrm>
              <a:off x="2679550" y="2280050"/>
              <a:ext cx="130100" cy="60925"/>
            </a:xfrm>
            <a:custGeom>
              <a:avLst/>
              <a:gdLst/>
              <a:ahLst/>
              <a:cxnLst/>
              <a:rect l="l" t="t" r="r" b="b"/>
              <a:pathLst>
                <a:path w="5204" h="2437" extrusionOk="0">
                  <a:moveTo>
                    <a:pt x="1219" y="1"/>
                  </a:moveTo>
                  <a:cubicBezTo>
                    <a:pt x="1144" y="1"/>
                    <a:pt x="1070" y="14"/>
                    <a:pt x="995" y="33"/>
                  </a:cubicBezTo>
                  <a:cubicBezTo>
                    <a:pt x="798" y="138"/>
                    <a:pt x="752" y="456"/>
                    <a:pt x="677" y="653"/>
                  </a:cubicBezTo>
                  <a:cubicBezTo>
                    <a:pt x="480" y="1168"/>
                    <a:pt x="253" y="1683"/>
                    <a:pt x="86" y="2213"/>
                  </a:cubicBezTo>
                  <a:cubicBezTo>
                    <a:pt x="0" y="2337"/>
                    <a:pt x="161" y="2437"/>
                    <a:pt x="292" y="2437"/>
                  </a:cubicBezTo>
                  <a:cubicBezTo>
                    <a:pt x="368" y="2437"/>
                    <a:pt x="435" y="2403"/>
                    <a:pt x="435" y="2319"/>
                  </a:cubicBezTo>
                  <a:cubicBezTo>
                    <a:pt x="571" y="1834"/>
                    <a:pt x="768" y="1380"/>
                    <a:pt x="949" y="911"/>
                  </a:cubicBezTo>
                  <a:cubicBezTo>
                    <a:pt x="995" y="790"/>
                    <a:pt x="1040" y="684"/>
                    <a:pt x="1086" y="562"/>
                  </a:cubicBezTo>
                  <a:cubicBezTo>
                    <a:pt x="1115" y="503"/>
                    <a:pt x="1130" y="444"/>
                    <a:pt x="1159" y="385"/>
                  </a:cubicBezTo>
                  <a:lnTo>
                    <a:pt x="1159" y="385"/>
                  </a:lnTo>
                  <a:cubicBezTo>
                    <a:pt x="1162" y="386"/>
                    <a:pt x="1166" y="386"/>
                    <a:pt x="1170" y="386"/>
                  </a:cubicBezTo>
                  <a:cubicBezTo>
                    <a:pt x="1179" y="386"/>
                    <a:pt x="1192" y="385"/>
                    <a:pt x="1207" y="381"/>
                  </a:cubicBezTo>
                  <a:cubicBezTo>
                    <a:pt x="1328" y="396"/>
                    <a:pt x="1449" y="396"/>
                    <a:pt x="1570" y="396"/>
                  </a:cubicBezTo>
                  <a:lnTo>
                    <a:pt x="1949" y="411"/>
                  </a:lnTo>
                  <a:lnTo>
                    <a:pt x="3462" y="441"/>
                  </a:lnTo>
                  <a:cubicBezTo>
                    <a:pt x="3896" y="455"/>
                    <a:pt x="4355" y="432"/>
                    <a:pt x="4783" y="514"/>
                  </a:cubicBezTo>
                  <a:lnTo>
                    <a:pt x="4783" y="514"/>
                  </a:lnTo>
                  <a:cubicBezTo>
                    <a:pt x="4751" y="656"/>
                    <a:pt x="4720" y="795"/>
                    <a:pt x="4689" y="941"/>
                  </a:cubicBezTo>
                  <a:cubicBezTo>
                    <a:pt x="4603" y="1065"/>
                    <a:pt x="4765" y="1172"/>
                    <a:pt x="4896" y="1172"/>
                  </a:cubicBezTo>
                  <a:cubicBezTo>
                    <a:pt x="4972" y="1172"/>
                    <a:pt x="5037" y="1136"/>
                    <a:pt x="5037" y="1047"/>
                  </a:cubicBezTo>
                  <a:cubicBezTo>
                    <a:pt x="5082" y="835"/>
                    <a:pt x="5128" y="623"/>
                    <a:pt x="5173" y="426"/>
                  </a:cubicBezTo>
                  <a:cubicBezTo>
                    <a:pt x="5204" y="320"/>
                    <a:pt x="5143" y="229"/>
                    <a:pt x="5052" y="184"/>
                  </a:cubicBezTo>
                  <a:cubicBezTo>
                    <a:pt x="4537" y="48"/>
                    <a:pt x="3977" y="78"/>
                    <a:pt x="3432" y="63"/>
                  </a:cubicBezTo>
                  <a:lnTo>
                    <a:pt x="1767" y="17"/>
                  </a:lnTo>
                  <a:lnTo>
                    <a:pt x="1358" y="17"/>
                  </a:lnTo>
                  <a:cubicBezTo>
                    <a:pt x="1312" y="6"/>
                    <a:pt x="1266" y="1"/>
                    <a:pt x="1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7"/>
            <p:cNvSpPr/>
            <p:nvPr/>
          </p:nvSpPr>
          <p:spPr>
            <a:xfrm>
              <a:off x="2727250" y="2232275"/>
              <a:ext cx="49650" cy="127450"/>
            </a:xfrm>
            <a:custGeom>
              <a:avLst/>
              <a:gdLst/>
              <a:ahLst/>
              <a:cxnLst/>
              <a:rect l="l" t="t" r="r" b="b"/>
              <a:pathLst>
                <a:path w="1986" h="5098" extrusionOk="0">
                  <a:moveTo>
                    <a:pt x="1767" y="0"/>
                  </a:moveTo>
                  <a:cubicBezTo>
                    <a:pt x="1698" y="0"/>
                    <a:pt x="1629" y="38"/>
                    <a:pt x="1600" y="127"/>
                  </a:cubicBezTo>
                  <a:cubicBezTo>
                    <a:pt x="1494" y="490"/>
                    <a:pt x="1373" y="853"/>
                    <a:pt x="1252" y="1217"/>
                  </a:cubicBezTo>
                  <a:cubicBezTo>
                    <a:pt x="1025" y="1974"/>
                    <a:pt x="782" y="2731"/>
                    <a:pt x="525" y="3488"/>
                  </a:cubicBezTo>
                  <a:cubicBezTo>
                    <a:pt x="374" y="3942"/>
                    <a:pt x="237" y="4411"/>
                    <a:pt x="56" y="4865"/>
                  </a:cubicBezTo>
                  <a:cubicBezTo>
                    <a:pt x="0" y="5004"/>
                    <a:pt x="109" y="5098"/>
                    <a:pt x="222" y="5098"/>
                  </a:cubicBezTo>
                  <a:cubicBezTo>
                    <a:pt x="294" y="5098"/>
                    <a:pt x="369" y="5060"/>
                    <a:pt x="404" y="4971"/>
                  </a:cubicBezTo>
                  <a:cubicBezTo>
                    <a:pt x="480" y="4775"/>
                    <a:pt x="540" y="4578"/>
                    <a:pt x="601" y="4396"/>
                  </a:cubicBezTo>
                  <a:cubicBezTo>
                    <a:pt x="1070" y="3003"/>
                    <a:pt x="1509" y="1626"/>
                    <a:pt x="1948" y="233"/>
                  </a:cubicBezTo>
                  <a:cubicBezTo>
                    <a:pt x="1985" y="94"/>
                    <a:pt x="1875" y="0"/>
                    <a:pt x="17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7"/>
            <p:cNvSpPr/>
            <p:nvPr/>
          </p:nvSpPr>
          <p:spPr>
            <a:xfrm>
              <a:off x="2749075" y="2230900"/>
              <a:ext cx="42775" cy="11175"/>
            </a:xfrm>
            <a:custGeom>
              <a:avLst/>
              <a:gdLst/>
              <a:ahLst/>
              <a:cxnLst/>
              <a:rect l="l" t="t" r="r" b="b"/>
              <a:pathLst>
                <a:path w="1711" h="447" extrusionOk="0">
                  <a:moveTo>
                    <a:pt x="628" y="1"/>
                  </a:moveTo>
                  <a:cubicBezTo>
                    <a:pt x="485" y="1"/>
                    <a:pt x="341" y="6"/>
                    <a:pt x="197" y="15"/>
                  </a:cubicBezTo>
                  <a:cubicBezTo>
                    <a:pt x="106" y="30"/>
                    <a:pt x="15" y="106"/>
                    <a:pt x="15" y="212"/>
                  </a:cubicBezTo>
                  <a:cubicBezTo>
                    <a:pt x="0" y="318"/>
                    <a:pt x="76" y="394"/>
                    <a:pt x="182" y="394"/>
                  </a:cubicBezTo>
                  <a:cubicBezTo>
                    <a:pt x="323" y="384"/>
                    <a:pt x="464" y="379"/>
                    <a:pt x="606" y="379"/>
                  </a:cubicBezTo>
                  <a:cubicBezTo>
                    <a:pt x="888" y="379"/>
                    <a:pt x="1171" y="399"/>
                    <a:pt x="1454" y="439"/>
                  </a:cubicBezTo>
                  <a:lnTo>
                    <a:pt x="1438" y="439"/>
                  </a:lnTo>
                  <a:cubicBezTo>
                    <a:pt x="1457" y="444"/>
                    <a:pt x="1475" y="447"/>
                    <a:pt x="1492" y="447"/>
                  </a:cubicBezTo>
                  <a:cubicBezTo>
                    <a:pt x="1574" y="447"/>
                    <a:pt x="1641" y="390"/>
                    <a:pt x="1666" y="303"/>
                  </a:cubicBezTo>
                  <a:cubicBezTo>
                    <a:pt x="1711" y="212"/>
                    <a:pt x="1650" y="106"/>
                    <a:pt x="1560" y="76"/>
                  </a:cubicBezTo>
                  <a:cubicBezTo>
                    <a:pt x="1249" y="24"/>
                    <a:pt x="939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7"/>
            <p:cNvSpPr/>
            <p:nvPr/>
          </p:nvSpPr>
          <p:spPr>
            <a:xfrm>
              <a:off x="2696825" y="2246625"/>
              <a:ext cx="23875" cy="24250"/>
            </a:xfrm>
            <a:custGeom>
              <a:avLst/>
              <a:gdLst/>
              <a:ahLst/>
              <a:cxnLst/>
              <a:rect l="l" t="t" r="r" b="b"/>
              <a:pathLst>
                <a:path w="955" h="970" extrusionOk="0">
                  <a:moveTo>
                    <a:pt x="597" y="377"/>
                  </a:moveTo>
                  <a:cubicBezTo>
                    <a:pt x="597" y="377"/>
                    <a:pt x="597" y="377"/>
                    <a:pt x="597" y="377"/>
                  </a:cubicBezTo>
                  <a:lnTo>
                    <a:pt x="597" y="377"/>
                  </a:lnTo>
                  <a:cubicBezTo>
                    <a:pt x="598" y="378"/>
                    <a:pt x="598" y="379"/>
                    <a:pt x="599" y="379"/>
                  </a:cubicBezTo>
                  <a:lnTo>
                    <a:pt x="599" y="379"/>
                  </a:lnTo>
                  <a:cubicBezTo>
                    <a:pt x="598" y="379"/>
                    <a:pt x="598" y="378"/>
                    <a:pt x="597" y="377"/>
                  </a:cubicBezTo>
                  <a:close/>
                  <a:moveTo>
                    <a:pt x="598" y="377"/>
                  </a:moveTo>
                  <a:lnTo>
                    <a:pt x="598" y="377"/>
                  </a:lnTo>
                  <a:cubicBezTo>
                    <a:pt x="607" y="379"/>
                    <a:pt x="615" y="382"/>
                    <a:pt x="622" y="385"/>
                  </a:cubicBezTo>
                  <a:lnTo>
                    <a:pt x="607" y="385"/>
                  </a:lnTo>
                  <a:lnTo>
                    <a:pt x="598" y="377"/>
                  </a:lnTo>
                  <a:close/>
                  <a:moveTo>
                    <a:pt x="576" y="385"/>
                  </a:moveTo>
                  <a:cubicBezTo>
                    <a:pt x="582" y="385"/>
                    <a:pt x="587" y="385"/>
                    <a:pt x="593" y="386"/>
                  </a:cubicBezTo>
                  <a:lnTo>
                    <a:pt x="593" y="386"/>
                  </a:lnTo>
                  <a:lnTo>
                    <a:pt x="591" y="385"/>
                  </a:lnTo>
                  <a:close/>
                  <a:moveTo>
                    <a:pt x="591" y="385"/>
                  </a:moveTo>
                  <a:cubicBezTo>
                    <a:pt x="595" y="385"/>
                    <a:pt x="598" y="386"/>
                    <a:pt x="600" y="388"/>
                  </a:cubicBezTo>
                  <a:lnTo>
                    <a:pt x="600" y="388"/>
                  </a:lnTo>
                  <a:lnTo>
                    <a:pt x="599" y="385"/>
                  </a:lnTo>
                  <a:close/>
                  <a:moveTo>
                    <a:pt x="603" y="389"/>
                  </a:moveTo>
                  <a:lnTo>
                    <a:pt x="603" y="389"/>
                  </a:lnTo>
                  <a:cubicBezTo>
                    <a:pt x="603" y="389"/>
                    <a:pt x="604" y="389"/>
                    <a:pt x="604" y="389"/>
                  </a:cubicBezTo>
                  <a:lnTo>
                    <a:pt x="604" y="389"/>
                  </a:lnTo>
                  <a:cubicBezTo>
                    <a:pt x="604" y="390"/>
                    <a:pt x="605" y="391"/>
                    <a:pt x="605" y="391"/>
                  </a:cubicBezTo>
                  <a:lnTo>
                    <a:pt x="605" y="391"/>
                  </a:lnTo>
                  <a:cubicBezTo>
                    <a:pt x="604" y="391"/>
                    <a:pt x="604" y="390"/>
                    <a:pt x="603" y="390"/>
                  </a:cubicBezTo>
                  <a:lnTo>
                    <a:pt x="603" y="390"/>
                  </a:lnTo>
                  <a:cubicBezTo>
                    <a:pt x="603" y="390"/>
                    <a:pt x="603" y="389"/>
                    <a:pt x="603" y="389"/>
                  </a:cubicBezTo>
                  <a:close/>
                  <a:moveTo>
                    <a:pt x="455" y="416"/>
                  </a:moveTo>
                  <a:cubicBezTo>
                    <a:pt x="442" y="416"/>
                    <a:pt x="430" y="421"/>
                    <a:pt x="417" y="429"/>
                  </a:cubicBezTo>
                  <a:lnTo>
                    <a:pt x="417" y="429"/>
                  </a:lnTo>
                  <a:lnTo>
                    <a:pt x="455" y="416"/>
                  </a:lnTo>
                  <a:close/>
                  <a:moveTo>
                    <a:pt x="364" y="416"/>
                  </a:moveTo>
                  <a:lnTo>
                    <a:pt x="364" y="454"/>
                  </a:lnTo>
                  <a:lnTo>
                    <a:pt x="361" y="458"/>
                  </a:lnTo>
                  <a:lnTo>
                    <a:pt x="361" y="458"/>
                  </a:lnTo>
                  <a:cubicBezTo>
                    <a:pt x="363" y="445"/>
                    <a:pt x="364" y="431"/>
                    <a:pt x="364" y="416"/>
                  </a:cubicBezTo>
                  <a:close/>
                  <a:moveTo>
                    <a:pt x="607" y="461"/>
                  </a:moveTo>
                  <a:cubicBezTo>
                    <a:pt x="603" y="476"/>
                    <a:pt x="599" y="491"/>
                    <a:pt x="591" y="507"/>
                  </a:cubicBezTo>
                  <a:lnTo>
                    <a:pt x="607" y="461"/>
                  </a:lnTo>
                  <a:close/>
                  <a:moveTo>
                    <a:pt x="501" y="582"/>
                  </a:moveTo>
                  <a:cubicBezTo>
                    <a:pt x="485" y="594"/>
                    <a:pt x="470" y="605"/>
                    <a:pt x="455" y="613"/>
                  </a:cubicBezTo>
                  <a:lnTo>
                    <a:pt x="501" y="582"/>
                  </a:lnTo>
                  <a:close/>
                  <a:moveTo>
                    <a:pt x="587" y="1"/>
                  </a:moveTo>
                  <a:cubicBezTo>
                    <a:pt x="568" y="1"/>
                    <a:pt x="549" y="2"/>
                    <a:pt x="531" y="7"/>
                  </a:cubicBezTo>
                  <a:cubicBezTo>
                    <a:pt x="470" y="7"/>
                    <a:pt x="410" y="22"/>
                    <a:pt x="349" y="52"/>
                  </a:cubicBezTo>
                  <a:cubicBezTo>
                    <a:pt x="273" y="83"/>
                    <a:pt x="198" y="113"/>
                    <a:pt x="137" y="173"/>
                  </a:cubicBezTo>
                  <a:cubicBezTo>
                    <a:pt x="61" y="234"/>
                    <a:pt x="16" y="325"/>
                    <a:pt x="16" y="416"/>
                  </a:cubicBezTo>
                  <a:cubicBezTo>
                    <a:pt x="1" y="522"/>
                    <a:pt x="77" y="613"/>
                    <a:pt x="183" y="613"/>
                  </a:cubicBezTo>
                  <a:cubicBezTo>
                    <a:pt x="228" y="613"/>
                    <a:pt x="273" y="582"/>
                    <a:pt x="304" y="552"/>
                  </a:cubicBezTo>
                  <a:cubicBezTo>
                    <a:pt x="336" y="531"/>
                    <a:pt x="353" y="502"/>
                    <a:pt x="360" y="465"/>
                  </a:cubicBezTo>
                  <a:lnTo>
                    <a:pt x="360" y="465"/>
                  </a:lnTo>
                  <a:cubicBezTo>
                    <a:pt x="361" y="464"/>
                    <a:pt x="363" y="463"/>
                    <a:pt x="364" y="461"/>
                  </a:cubicBezTo>
                  <a:lnTo>
                    <a:pt x="364" y="461"/>
                  </a:lnTo>
                  <a:lnTo>
                    <a:pt x="364" y="476"/>
                  </a:lnTo>
                  <a:cubicBezTo>
                    <a:pt x="364" y="470"/>
                    <a:pt x="367" y="464"/>
                    <a:pt x="369" y="458"/>
                  </a:cubicBezTo>
                  <a:lnTo>
                    <a:pt x="369" y="458"/>
                  </a:lnTo>
                  <a:cubicBezTo>
                    <a:pt x="370" y="458"/>
                    <a:pt x="370" y="458"/>
                    <a:pt x="370" y="458"/>
                  </a:cubicBezTo>
                  <a:lnTo>
                    <a:pt x="370" y="458"/>
                  </a:lnTo>
                  <a:lnTo>
                    <a:pt x="364" y="476"/>
                  </a:lnTo>
                  <a:cubicBezTo>
                    <a:pt x="372" y="469"/>
                    <a:pt x="376" y="461"/>
                    <a:pt x="377" y="454"/>
                  </a:cubicBezTo>
                  <a:lnTo>
                    <a:pt x="377" y="454"/>
                  </a:lnTo>
                  <a:cubicBezTo>
                    <a:pt x="391" y="446"/>
                    <a:pt x="404" y="436"/>
                    <a:pt x="417" y="429"/>
                  </a:cubicBezTo>
                  <a:lnTo>
                    <a:pt x="417" y="429"/>
                  </a:lnTo>
                  <a:lnTo>
                    <a:pt x="410" y="431"/>
                  </a:lnTo>
                  <a:cubicBezTo>
                    <a:pt x="455" y="401"/>
                    <a:pt x="516" y="385"/>
                    <a:pt x="576" y="385"/>
                  </a:cubicBezTo>
                  <a:lnTo>
                    <a:pt x="516" y="385"/>
                  </a:lnTo>
                  <a:cubicBezTo>
                    <a:pt x="531" y="378"/>
                    <a:pt x="550" y="374"/>
                    <a:pt x="569" y="374"/>
                  </a:cubicBezTo>
                  <a:cubicBezTo>
                    <a:pt x="577" y="374"/>
                    <a:pt x="586" y="375"/>
                    <a:pt x="594" y="376"/>
                  </a:cubicBezTo>
                  <a:lnTo>
                    <a:pt x="594" y="376"/>
                  </a:lnTo>
                  <a:lnTo>
                    <a:pt x="591" y="370"/>
                  </a:lnTo>
                  <a:lnTo>
                    <a:pt x="591" y="370"/>
                  </a:lnTo>
                  <a:cubicBezTo>
                    <a:pt x="591" y="370"/>
                    <a:pt x="591" y="370"/>
                    <a:pt x="591" y="370"/>
                  </a:cubicBezTo>
                  <a:lnTo>
                    <a:pt x="591" y="370"/>
                  </a:lnTo>
                  <a:cubicBezTo>
                    <a:pt x="591" y="370"/>
                    <a:pt x="594" y="373"/>
                    <a:pt x="597" y="377"/>
                  </a:cubicBezTo>
                  <a:lnTo>
                    <a:pt x="597" y="377"/>
                  </a:lnTo>
                  <a:cubicBezTo>
                    <a:pt x="596" y="377"/>
                    <a:pt x="595" y="377"/>
                    <a:pt x="594" y="376"/>
                  </a:cubicBezTo>
                  <a:lnTo>
                    <a:pt x="594" y="376"/>
                  </a:lnTo>
                  <a:lnTo>
                    <a:pt x="599" y="385"/>
                  </a:lnTo>
                  <a:lnTo>
                    <a:pt x="602" y="385"/>
                  </a:lnTo>
                  <a:cubicBezTo>
                    <a:pt x="601" y="383"/>
                    <a:pt x="600" y="381"/>
                    <a:pt x="599" y="379"/>
                  </a:cubicBezTo>
                  <a:lnTo>
                    <a:pt x="599" y="379"/>
                  </a:lnTo>
                  <a:cubicBezTo>
                    <a:pt x="600" y="381"/>
                    <a:pt x="601" y="383"/>
                    <a:pt x="602" y="385"/>
                  </a:cubicBezTo>
                  <a:lnTo>
                    <a:pt x="602" y="385"/>
                  </a:lnTo>
                  <a:cubicBezTo>
                    <a:pt x="602" y="386"/>
                    <a:pt x="603" y="387"/>
                    <a:pt x="603" y="389"/>
                  </a:cubicBezTo>
                  <a:lnTo>
                    <a:pt x="603" y="389"/>
                  </a:lnTo>
                  <a:cubicBezTo>
                    <a:pt x="602" y="388"/>
                    <a:pt x="601" y="388"/>
                    <a:pt x="600" y="388"/>
                  </a:cubicBezTo>
                  <a:lnTo>
                    <a:pt x="600" y="388"/>
                  </a:lnTo>
                  <a:cubicBezTo>
                    <a:pt x="600" y="388"/>
                    <a:pt x="600" y="388"/>
                    <a:pt x="600" y="388"/>
                  </a:cubicBezTo>
                  <a:lnTo>
                    <a:pt x="600" y="388"/>
                  </a:lnTo>
                  <a:lnTo>
                    <a:pt x="600" y="388"/>
                  </a:lnTo>
                  <a:lnTo>
                    <a:pt x="600" y="388"/>
                  </a:lnTo>
                  <a:cubicBezTo>
                    <a:pt x="598" y="387"/>
                    <a:pt x="595" y="386"/>
                    <a:pt x="593" y="386"/>
                  </a:cubicBezTo>
                  <a:lnTo>
                    <a:pt x="593" y="386"/>
                  </a:lnTo>
                  <a:lnTo>
                    <a:pt x="601" y="390"/>
                  </a:lnTo>
                  <a:lnTo>
                    <a:pt x="601" y="390"/>
                  </a:lnTo>
                  <a:lnTo>
                    <a:pt x="605" y="398"/>
                  </a:lnTo>
                  <a:lnTo>
                    <a:pt x="605" y="398"/>
                  </a:lnTo>
                  <a:cubicBezTo>
                    <a:pt x="605" y="396"/>
                    <a:pt x="604" y="394"/>
                    <a:pt x="604" y="392"/>
                  </a:cubicBezTo>
                  <a:lnTo>
                    <a:pt x="604" y="392"/>
                  </a:lnTo>
                  <a:lnTo>
                    <a:pt x="605" y="392"/>
                  </a:lnTo>
                  <a:lnTo>
                    <a:pt x="605" y="392"/>
                  </a:lnTo>
                  <a:cubicBezTo>
                    <a:pt x="605" y="392"/>
                    <a:pt x="605" y="392"/>
                    <a:pt x="605" y="391"/>
                  </a:cubicBezTo>
                  <a:lnTo>
                    <a:pt x="605" y="391"/>
                  </a:lnTo>
                  <a:cubicBezTo>
                    <a:pt x="605" y="392"/>
                    <a:pt x="606" y="392"/>
                    <a:pt x="607" y="393"/>
                  </a:cubicBezTo>
                  <a:lnTo>
                    <a:pt x="607" y="393"/>
                  </a:lnTo>
                  <a:lnTo>
                    <a:pt x="605" y="392"/>
                  </a:lnTo>
                  <a:lnTo>
                    <a:pt x="605" y="392"/>
                  </a:lnTo>
                  <a:cubicBezTo>
                    <a:pt x="606" y="395"/>
                    <a:pt x="607" y="398"/>
                    <a:pt x="607" y="401"/>
                  </a:cubicBezTo>
                  <a:lnTo>
                    <a:pt x="605" y="398"/>
                  </a:lnTo>
                  <a:lnTo>
                    <a:pt x="605" y="398"/>
                  </a:lnTo>
                  <a:cubicBezTo>
                    <a:pt x="607" y="407"/>
                    <a:pt x="607" y="417"/>
                    <a:pt x="607" y="431"/>
                  </a:cubicBezTo>
                  <a:cubicBezTo>
                    <a:pt x="607" y="441"/>
                    <a:pt x="607" y="451"/>
                    <a:pt x="607" y="461"/>
                  </a:cubicBezTo>
                  <a:cubicBezTo>
                    <a:pt x="595" y="485"/>
                    <a:pt x="583" y="509"/>
                    <a:pt x="571" y="525"/>
                  </a:cubicBezTo>
                  <a:lnTo>
                    <a:pt x="571" y="525"/>
                  </a:lnTo>
                  <a:cubicBezTo>
                    <a:pt x="547" y="544"/>
                    <a:pt x="524" y="559"/>
                    <a:pt x="501" y="582"/>
                  </a:cubicBezTo>
                  <a:cubicBezTo>
                    <a:pt x="501" y="582"/>
                    <a:pt x="501" y="582"/>
                    <a:pt x="501" y="582"/>
                  </a:cubicBezTo>
                  <a:lnTo>
                    <a:pt x="501" y="582"/>
                  </a:lnTo>
                  <a:cubicBezTo>
                    <a:pt x="470" y="597"/>
                    <a:pt x="440" y="613"/>
                    <a:pt x="410" y="613"/>
                  </a:cubicBezTo>
                  <a:lnTo>
                    <a:pt x="395" y="613"/>
                  </a:lnTo>
                  <a:lnTo>
                    <a:pt x="364" y="597"/>
                  </a:lnTo>
                  <a:cubicBezTo>
                    <a:pt x="351" y="595"/>
                    <a:pt x="338" y="595"/>
                    <a:pt x="325" y="595"/>
                  </a:cubicBezTo>
                  <a:cubicBezTo>
                    <a:pt x="233" y="595"/>
                    <a:pt x="149" y="641"/>
                    <a:pt x="122" y="734"/>
                  </a:cubicBezTo>
                  <a:cubicBezTo>
                    <a:pt x="92" y="824"/>
                    <a:pt x="152" y="930"/>
                    <a:pt x="243" y="961"/>
                  </a:cubicBezTo>
                  <a:cubicBezTo>
                    <a:pt x="276" y="967"/>
                    <a:pt x="310" y="970"/>
                    <a:pt x="344" y="970"/>
                  </a:cubicBezTo>
                  <a:cubicBezTo>
                    <a:pt x="481" y="970"/>
                    <a:pt x="619" y="921"/>
                    <a:pt x="728" y="824"/>
                  </a:cubicBezTo>
                  <a:cubicBezTo>
                    <a:pt x="834" y="734"/>
                    <a:pt x="909" y="597"/>
                    <a:pt x="940" y="446"/>
                  </a:cubicBezTo>
                  <a:cubicBezTo>
                    <a:pt x="955" y="370"/>
                    <a:pt x="940" y="279"/>
                    <a:pt x="909" y="204"/>
                  </a:cubicBezTo>
                  <a:cubicBezTo>
                    <a:pt x="879" y="113"/>
                    <a:pt x="803" y="52"/>
                    <a:pt x="728" y="22"/>
                  </a:cubicBezTo>
                  <a:cubicBezTo>
                    <a:pt x="685" y="11"/>
                    <a:pt x="634" y="1"/>
                    <a:pt x="5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7"/>
            <p:cNvSpPr/>
            <p:nvPr/>
          </p:nvSpPr>
          <p:spPr>
            <a:xfrm>
              <a:off x="2760425" y="2299150"/>
              <a:ext cx="58700" cy="52125"/>
            </a:xfrm>
            <a:custGeom>
              <a:avLst/>
              <a:gdLst/>
              <a:ahLst/>
              <a:cxnLst/>
              <a:rect l="l" t="t" r="r" b="b"/>
              <a:pathLst>
                <a:path w="2348" h="2085" extrusionOk="0">
                  <a:moveTo>
                    <a:pt x="1535" y="434"/>
                  </a:moveTo>
                  <a:cubicBezTo>
                    <a:pt x="1547" y="454"/>
                    <a:pt x="1560" y="475"/>
                    <a:pt x="1575" y="495"/>
                  </a:cubicBezTo>
                  <a:cubicBezTo>
                    <a:pt x="1605" y="555"/>
                    <a:pt x="1635" y="601"/>
                    <a:pt x="1666" y="661"/>
                  </a:cubicBezTo>
                  <a:cubicBezTo>
                    <a:pt x="1726" y="782"/>
                    <a:pt x="1787" y="904"/>
                    <a:pt x="1832" y="1040"/>
                  </a:cubicBezTo>
                  <a:cubicBezTo>
                    <a:pt x="1906" y="1249"/>
                    <a:pt x="1950" y="1468"/>
                    <a:pt x="1972" y="1688"/>
                  </a:cubicBezTo>
                  <a:lnTo>
                    <a:pt x="1972" y="1688"/>
                  </a:lnTo>
                  <a:cubicBezTo>
                    <a:pt x="1489" y="1637"/>
                    <a:pt x="1021" y="1563"/>
                    <a:pt x="557" y="1484"/>
                  </a:cubicBezTo>
                  <a:lnTo>
                    <a:pt x="557" y="1484"/>
                  </a:lnTo>
                  <a:cubicBezTo>
                    <a:pt x="695" y="1331"/>
                    <a:pt x="835" y="1178"/>
                    <a:pt x="969" y="1025"/>
                  </a:cubicBezTo>
                  <a:cubicBezTo>
                    <a:pt x="1090" y="904"/>
                    <a:pt x="1196" y="782"/>
                    <a:pt x="1318" y="661"/>
                  </a:cubicBezTo>
                  <a:cubicBezTo>
                    <a:pt x="1378" y="601"/>
                    <a:pt x="1424" y="555"/>
                    <a:pt x="1484" y="495"/>
                  </a:cubicBezTo>
                  <a:lnTo>
                    <a:pt x="1535" y="434"/>
                  </a:lnTo>
                  <a:close/>
                  <a:moveTo>
                    <a:pt x="1576" y="1"/>
                  </a:moveTo>
                  <a:cubicBezTo>
                    <a:pt x="1452" y="1"/>
                    <a:pt x="1343" y="132"/>
                    <a:pt x="1242" y="222"/>
                  </a:cubicBezTo>
                  <a:lnTo>
                    <a:pt x="863" y="631"/>
                  </a:lnTo>
                  <a:cubicBezTo>
                    <a:pt x="606" y="919"/>
                    <a:pt x="349" y="1191"/>
                    <a:pt x="91" y="1479"/>
                  </a:cubicBezTo>
                  <a:cubicBezTo>
                    <a:pt x="0" y="1585"/>
                    <a:pt x="0" y="1767"/>
                    <a:pt x="152" y="1797"/>
                  </a:cubicBezTo>
                  <a:cubicBezTo>
                    <a:pt x="803" y="1903"/>
                    <a:pt x="1454" y="2024"/>
                    <a:pt x="2120" y="2085"/>
                  </a:cubicBezTo>
                  <a:cubicBezTo>
                    <a:pt x="2206" y="2085"/>
                    <a:pt x="2282" y="2025"/>
                    <a:pt x="2307" y="1954"/>
                  </a:cubicBezTo>
                  <a:lnTo>
                    <a:pt x="2307" y="1954"/>
                  </a:lnTo>
                  <a:cubicBezTo>
                    <a:pt x="2332" y="1923"/>
                    <a:pt x="2347" y="1885"/>
                    <a:pt x="2347" y="1842"/>
                  </a:cubicBezTo>
                  <a:cubicBezTo>
                    <a:pt x="2347" y="1509"/>
                    <a:pt x="2287" y="1176"/>
                    <a:pt x="2181" y="873"/>
                  </a:cubicBezTo>
                  <a:cubicBezTo>
                    <a:pt x="2120" y="722"/>
                    <a:pt x="2059" y="586"/>
                    <a:pt x="1984" y="449"/>
                  </a:cubicBezTo>
                  <a:cubicBezTo>
                    <a:pt x="1923" y="298"/>
                    <a:pt x="1817" y="162"/>
                    <a:pt x="1711" y="56"/>
                  </a:cubicBezTo>
                  <a:cubicBezTo>
                    <a:pt x="1664" y="17"/>
                    <a:pt x="1620" y="1"/>
                    <a:pt x="15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7"/>
            <p:cNvSpPr/>
            <p:nvPr/>
          </p:nvSpPr>
          <p:spPr>
            <a:xfrm>
              <a:off x="2989025" y="2104725"/>
              <a:ext cx="25425" cy="55650"/>
            </a:xfrm>
            <a:custGeom>
              <a:avLst/>
              <a:gdLst/>
              <a:ahLst/>
              <a:cxnLst/>
              <a:rect l="l" t="t" r="r" b="b"/>
              <a:pathLst>
                <a:path w="1017" h="2226" extrusionOk="0">
                  <a:moveTo>
                    <a:pt x="783" y="0"/>
                  </a:moveTo>
                  <a:cubicBezTo>
                    <a:pt x="709" y="0"/>
                    <a:pt x="636" y="38"/>
                    <a:pt x="606" y="127"/>
                  </a:cubicBezTo>
                  <a:cubicBezTo>
                    <a:pt x="379" y="732"/>
                    <a:pt x="183" y="1353"/>
                    <a:pt x="31" y="1974"/>
                  </a:cubicBezTo>
                  <a:cubicBezTo>
                    <a:pt x="1" y="2080"/>
                    <a:pt x="61" y="2186"/>
                    <a:pt x="152" y="2216"/>
                  </a:cubicBezTo>
                  <a:cubicBezTo>
                    <a:pt x="174" y="2222"/>
                    <a:pt x="195" y="2225"/>
                    <a:pt x="216" y="2225"/>
                  </a:cubicBezTo>
                  <a:cubicBezTo>
                    <a:pt x="298" y="2225"/>
                    <a:pt x="370" y="2179"/>
                    <a:pt x="394" y="2095"/>
                  </a:cubicBezTo>
                  <a:cubicBezTo>
                    <a:pt x="561" y="1459"/>
                    <a:pt x="743" y="838"/>
                    <a:pt x="970" y="233"/>
                  </a:cubicBezTo>
                  <a:cubicBezTo>
                    <a:pt x="1016" y="94"/>
                    <a:pt x="898" y="0"/>
                    <a:pt x="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7"/>
            <p:cNvSpPr/>
            <p:nvPr/>
          </p:nvSpPr>
          <p:spPr>
            <a:xfrm>
              <a:off x="2927400" y="2267700"/>
              <a:ext cx="33075" cy="84600"/>
            </a:xfrm>
            <a:custGeom>
              <a:avLst/>
              <a:gdLst/>
              <a:ahLst/>
              <a:cxnLst/>
              <a:rect l="l" t="t" r="r" b="b"/>
              <a:pathLst>
                <a:path w="1323" h="3384" extrusionOk="0">
                  <a:moveTo>
                    <a:pt x="1079" y="1"/>
                  </a:moveTo>
                  <a:cubicBezTo>
                    <a:pt x="1006" y="1"/>
                    <a:pt x="935" y="40"/>
                    <a:pt x="906" y="133"/>
                  </a:cubicBezTo>
                  <a:cubicBezTo>
                    <a:pt x="649" y="1147"/>
                    <a:pt x="255" y="2116"/>
                    <a:pt x="28" y="3131"/>
                  </a:cubicBezTo>
                  <a:cubicBezTo>
                    <a:pt x="0" y="3280"/>
                    <a:pt x="128" y="3384"/>
                    <a:pt x="245" y="3384"/>
                  </a:cubicBezTo>
                  <a:cubicBezTo>
                    <a:pt x="316" y="3384"/>
                    <a:pt x="384" y="3344"/>
                    <a:pt x="407" y="3252"/>
                  </a:cubicBezTo>
                  <a:cubicBezTo>
                    <a:pt x="619" y="2222"/>
                    <a:pt x="1012" y="1253"/>
                    <a:pt x="1285" y="254"/>
                  </a:cubicBezTo>
                  <a:cubicBezTo>
                    <a:pt x="1322" y="104"/>
                    <a:pt x="1198" y="1"/>
                    <a:pt x="10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7"/>
            <p:cNvSpPr/>
            <p:nvPr/>
          </p:nvSpPr>
          <p:spPr>
            <a:xfrm>
              <a:off x="2900475" y="2137675"/>
              <a:ext cx="161625" cy="163475"/>
            </a:xfrm>
            <a:custGeom>
              <a:avLst/>
              <a:gdLst/>
              <a:ahLst/>
              <a:cxnLst/>
              <a:rect l="l" t="t" r="r" b="b"/>
              <a:pathLst>
                <a:path w="6465" h="6539" extrusionOk="0">
                  <a:moveTo>
                    <a:pt x="3738" y="384"/>
                  </a:moveTo>
                  <a:cubicBezTo>
                    <a:pt x="4005" y="384"/>
                    <a:pt x="4271" y="431"/>
                    <a:pt x="4527" y="519"/>
                  </a:cubicBezTo>
                  <a:cubicBezTo>
                    <a:pt x="4966" y="686"/>
                    <a:pt x="5360" y="974"/>
                    <a:pt x="5678" y="1337"/>
                  </a:cubicBezTo>
                  <a:cubicBezTo>
                    <a:pt x="6026" y="1791"/>
                    <a:pt x="6132" y="2382"/>
                    <a:pt x="5965" y="2942"/>
                  </a:cubicBezTo>
                  <a:cubicBezTo>
                    <a:pt x="5784" y="3684"/>
                    <a:pt x="5420" y="4380"/>
                    <a:pt x="4905" y="4971"/>
                  </a:cubicBezTo>
                  <a:cubicBezTo>
                    <a:pt x="4451" y="5470"/>
                    <a:pt x="3876" y="5849"/>
                    <a:pt x="3225" y="6045"/>
                  </a:cubicBezTo>
                  <a:cubicBezTo>
                    <a:pt x="2959" y="6122"/>
                    <a:pt x="2671" y="6155"/>
                    <a:pt x="2389" y="6155"/>
                  </a:cubicBezTo>
                  <a:cubicBezTo>
                    <a:pt x="2334" y="6155"/>
                    <a:pt x="2280" y="6154"/>
                    <a:pt x="2226" y="6151"/>
                  </a:cubicBezTo>
                  <a:cubicBezTo>
                    <a:pt x="1802" y="6151"/>
                    <a:pt x="1378" y="6015"/>
                    <a:pt x="1014" y="5788"/>
                  </a:cubicBezTo>
                  <a:cubicBezTo>
                    <a:pt x="1003" y="5779"/>
                    <a:pt x="992" y="5772"/>
                    <a:pt x="981" y="5767"/>
                  </a:cubicBezTo>
                  <a:lnTo>
                    <a:pt x="981" y="5767"/>
                  </a:lnTo>
                  <a:cubicBezTo>
                    <a:pt x="973" y="5743"/>
                    <a:pt x="959" y="5720"/>
                    <a:pt x="939" y="5697"/>
                  </a:cubicBezTo>
                  <a:cubicBezTo>
                    <a:pt x="560" y="5288"/>
                    <a:pt x="439" y="4577"/>
                    <a:pt x="439" y="4017"/>
                  </a:cubicBezTo>
                  <a:cubicBezTo>
                    <a:pt x="439" y="3472"/>
                    <a:pt x="560" y="2927"/>
                    <a:pt x="803" y="2442"/>
                  </a:cubicBezTo>
                  <a:cubicBezTo>
                    <a:pt x="1287" y="1504"/>
                    <a:pt x="2105" y="686"/>
                    <a:pt x="3164" y="459"/>
                  </a:cubicBezTo>
                  <a:cubicBezTo>
                    <a:pt x="3354" y="408"/>
                    <a:pt x="3546" y="384"/>
                    <a:pt x="3738" y="384"/>
                  </a:cubicBezTo>
                  <a:close/>
                  <a:moveTo>
                    <a:pt x="3722" y="1"/>
                  </a:moveTo>
                  <a:cubicBezTo>
                    <a:pt x="3379" y="1"/>
                    <a:pt x="3037" y="63"/>
                    <a:pt x="2710" y="186"/>
                  </a:cubicBezTo>
                  <a:cubicBezTo>
                    <a:pt x="1620" y="565"/>
                    <a:pt x="787" y="1504"/>
                    <a:pt x="333" y="2533"/>
                  </a:cubicBezTo>
                  <a:cubicBezTo>
                    <a:pt x="106" y="3108"/>
                    <a:pt x="0" y="3744"/>
                    <a:pt x="76" y="4380"/>
                  </a:cubicBezTo>
                  <a:cubicBezTo>
                    <a:pt x="121" y="4925"/>
                    <a:pt x="273" y="5546"/>
                    <a:pt x="651" y="5955"/>
                  </a:cubicBezTo>
                  <a:cubicBezTo>
                    <a:pt x="676" y="5981"/>
                    <a:pt x="703" y="5999"/>
                    <a:pt x="731" y="6008"/>
                  </a:cubicBezTo>
                  <a:lnTo>
                    <a:pt x="731" y="6008"/>
                  </a:lnTo>
                  <a:cubicBezTo>
                    <a:pt x="741" y="6045"/>
                    <a:pt x="764" y="6079"/>
                    <a:pt x="803" y="6106"/>
                  </a:cubicBezTo>
                  <a:cubicBezTo>
                    <a:pt x="984" y="6242"/>
                    <a:pt x="1196" y="6348"/>
                    <a:pt x="1423" y="6409"/>
                  </a:cubicBezTo>
                  <a:cubicBezTo>
                    <a:pt x="1737" y="6495"/>
                    <a:pt x="2059" y="6539"/>
                    <a:pt x="2380" y="6539"/>
                  </a:cubicBezTo>
                  <a:cubicBezTo>
                    <a:pt x="2848" y="6539"/>
                    <a:pt x="3315" y="6446"/>
                    <a:pt x="3755" y="6257"/>
                  </a:cubicBezTo>
                  <a:cubicBezTo>
                    <a:pt x="4451" y="5955"/>
                    <a:pt x="5072" y="5455"/>
                    <a:pt x="5511" y="4819"/>
                  </a:cubicBezTo>
                  <a:cubicBezTo>
                    <a:pt x="5753" y="4471"/>
                    <a:pt x="5950" y="4108"/>
                    <a:pt x="6117" y="3714"/>
                  </a:cubicBezTo>
                  <a:cubicBezTo>
                    <a:pt x="6283" y="3335"/>
                    <a:pt x="6389" y="2942"/>
                    <a:pt x="6435" y="2533"/>
                  </a:cubicBezTo>
                  <a:cubicBezTo>
                    <a:pt x="6465" y="1897"/>
                    <a:pt x="6223" y="1292"/>
                    <a:pt x="5768" y="868"/>
                  </a:cubicBezTo>
                  <a:cubicBezTo>
                    <a:pt x="5390" y="504"/>
                    <a:pt x="4936" y="247"/>
                    <a:pt x="4451" y="96"/>
                  </a:cubicBezTo>
                  <a:cubicBezTo>
                    <a:pt x="4211" y="32"/>
                    <a:pt x="3967" y="1"/>
                    <a:pt x="3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7"/>
            <p:cNvSpPr/>
            <p:nvPr/>
          </p:nvSpPr>
          <p:spPr>
            <a:xfrm>
              <a:off x="2906875" y="2308200"/>
              <a:ext cx="74150" cy="16000"/>
            </a:xfrm>
            <a:custGeom>
              <a:avLst/>
              <a:gdLst/>
              <a:ahLst/>
              <a:cxnLst/>
              <a:rect l="l" t="t" r="r" b="b"/>
              <a:pathLst>
                <a:path w="2966" h="640" extrusionOk="0">
                  <a:moveTo>
                    <a:pt x="954" y="0"/>
                  </a:moveTo>
                  <a:cubicBezTo>
                    <a:pt x="711" y="0"/>
                    <a:pt x="467" y="20"/>
                    <a:pt x="229" y="57"/>
                  </a:cubicBezTo>
                  <a:cubicBezTo>
                    <a:pt x="0" y="100"/>
                    <a:pt x="68" y="439"/>
                    <a:pt x="280" y="439"/>
                  </a:cubicBezTo>
                  <a:cubicBezTo>
                    <a:pt x="293" y="439"/>
                    <a:pt x="306" y="438"/>
                    <a:pt x="319" y="436"/>
                  </a:cubicBezTo>
                  <a:cubicBezTo>
                    <a:pt x="514" y="403"/>
                    <a:pt x="709" y="388"/>
                    <a:pt x="904" y="388"/>
                  </a:cubicBezTo>
                  <a:cubicBezTo>
                    <a:pt x="1072" y="388"/>
                    <a:pt x="1241" y="399"/>
                    <a:pt x="1409" y="420"/>
                  </a:cubicBezTo>
                  <a:cubicBezTo>
                    <a:pt x="1818" y="451"/>
                    <a:pt x="2227" y="526"/>
                    <a:pt x="2636" y="632"/>
                  </a:cubicBezTo>
                  <a:lnTo>
                    <a:pt x="2621" y="632"/>
                  </a:lnTo>
                  <a:cubicBezTo>
                    <a:pt x="2639" y="637"/>
                    <a:pt x="2657" y="639"/>
                    <a:pt x="2674" y="639"/>
                  </a:cubicBezTo>
                  <a:cubicBezTo>
                    <a:pt x="2879" y="639"/>
                    <a:pt x="2966" y="324"/>
                    <a:pt x="2742" y="254"/>
                  </a:cubicBezTo>
                  <a:cubicBezTo>
                    <a:pt x="2318" y="148"/>
                    <a:pt x="1879" y="72"/>
                    <a:pt x="1425" y="27"/>
                  </a:cubicBezTo>
                  <a:cubicBezTo>
                    <a:pt x="1269" y="9"/>
                    <a:pt x="1112" y="0"/>
                    <a:pt x="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7"/>
            <p:cNvSpPr/>
            <p:nvPr/>
          </p:nvSpPr>
          <p:spPr>
            <a:xfrm>
              <a:off x="2891000" y="2207050"/>
              <a:ext cx="39025" cy="9850"/>
            </a:xfrm>
            <a:custGeom>
              <a:avLst/>
              <a:gdLst/>
              <a:ahLst/>
              <a:cxnLst/>
              <a:rect l="l" t="t" r="r" b="b"/>
              <a:pathLst>
                <a:path w="1561" h="394" extrusionOk="0">
                  <a:moveTo>
                    <a:pt x="1378" y="0"/>
                  </a:moveTo>
                  <a:lnTo>
                    <a:pt x="197" y="15"/>
                  </a:lnTo>
                  <a:cubicBezTo>
                    <a:pt x="91" y="15"/>
                    <a:pt x="1" y="91"/>
                    <a:pt x="1" y="197"/>
                  </a:cubicBezTo>
                  <a:cubicBezTo>
                    <a:pt x="1" y="303"/>
                    <a:pt x="76" y="394"/>
                    <a:pt x="182" y="394"/>
                  </a:cubicBezTo>
                  <a:lnTo>
                    <a:pt x="1363" y="379"/>
                  </a:lnTo>
                  <a:cubicBezTo>
                    <a:pt x="1469" y="379"/>
                    <a:pt x="1560" y="288"/>
                    <a:pt x="1560" y="182"/>
                  </a:cubicBezTo>
                  <a:cubicBezTo>
                    <a:pt x="1560" y="76"/>
                    <a:pt x="1484" y="0"/>
                    <a:pt x="13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7"/>
            <p:cNvSpPr/>
            <p:nvPr/>
          </p:nvSpPr>
          <p:spPr>
            <a:xfrm>
              <a:off x="3027650" y="2211775"/>
              <a:ext cx="57175" cy="12775"/>
            </a:xfrm>
            <a:custGeom>
              <a:avLst/>
              <a:gdLst/>
              <a:ahLst/>
              <a:cxnLst/>
              <a:rect l="l" t="t" r="r" b="b"/>
              <a:pathLst>
                <a:path w="2287" h="511" extrusionOk="0">
                  <a:moveTo>
                    <a:pt x="217" y="0"/>
                  </a:moveTo>
                  <a:cubicBezTo>
                    <a:pt x="131" y="0"/>
                    <a:pt x="55" y="54"/>
                    <a:pt x="30" y="129"/>
                  </a:cubicBezTo>
                  <a:cubicBezTo>
                    <a:pt x="0" y="235"/>
                    <a:pt x="45" y="341"/>
                    <a:pt x="151" y="371"/>
                  </a:cubicBezTo>
                  <a:cubicBezTo>
                    <a:pt x="708" y="464"/>
                    <a:pt x="1264" y="511"/>
                    <a:pt x="1831" y="511"/>
                  </a:cubicBezTo>
                  <a:cubicBezTo>
                    <a:pt x="1912" y="511"/>
                    <a:pt x="1993" y="510"/>
                    <a:pt x="2074" y="508"/>
                  </a:cubicBezTo>
                  <a:lnTo>
                    <a:pt x="2074" y="493"/>
                  </a:lnTo>
                  <a:cubicBezTo>
                    <a:pt x="2180" y="493"/>
                    <a:pt x="2271" y="417"/>
                    <a:pt x="2286" y="311"/>
                  </a:cubicBezTo>
                  <a:cubicBezTo>
                    <a:pt x="2286" y="205"/>
                    <a:pt x="2195" y="114"/>
                    <a:pt x="2089" y="114"/>
                  </a:cubicBezTo>
                  <a:cubicBezTo>
                    <a:pt x="1963" y="120"/>
                    <a:pt x="1837" y="123"/>
                    <a:pt x="1710" y="123"/>
                  </a:cubicBezTo>
                  <a:cubicBezTo>
                    <a:pt x="1231" y="123"/>
                    <a:pt x="752" y="80"/>
                    <a:pt x="273" y="8"/>
                  </a:cubicBezTo>
                  <a:cubicBezTo>
                    <a:pt x="254" y="3"/>
                    <a:pt x="235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7"/>
            <p:cNvSpPr/>
            <p:nvPr/>
          </p:nvSpPr>
          <p:spPr>
            <a:xfrm>
              <a:off x="3057550" y="2130900"/>
              <a:ext cx="36725" cy="32725"/>
            </a:xfrm>
            <a:custGeom>
              <a:avLst/>
              <a:gdLst/>
              <a:ahLst/>
              <a:cxnLst/>
              <a:rect l="l" t="t" r="r" b="b"/>
              <a:pathLst>
                <a:path w="1469" h="1309" extrusionOk="0">
                  <a:moveTo>
                    <a:pt x="559" y="838"/>
                  </a:moveTo>
                  <a:cubicBezTo>
                    <a:pt x="557" y="838"/>
                    <a:pt x="560" y="841"/>
                    <a:pt x="575" y="851"/>
                  </a:cubicBezTo>
                  <a:cubicBezTo>
                    <a:pt x="586" y="851"/>
                    <a:pt x="562" y="838"/>
                    <a:pt x="559" y="838"/>
                  </a:cubicBezTo>
                  <a:close/>
                  <a:moveTo>
                    <a:pt x="863" y="397"/>
                  </a:moveTo>
                  <a:lnTo>
                    <a:pt x="909" y="412"/>
                  </a:lnTo>
                  <a:lnTo>
                    <a:pt x="939" y="412"/>
                  </a:lnTo>
                  <a:cubicBezTo>
                    <a:pt x="929" y="407"/>
                    <a:pt x="927" y="405"/>
                    <a:pt x="929" y="405"/>
                  </a:cubicBezTo>
                  <a:cubicBezTo>
                    <a:pt x="934" y="405"/>
                    <a:pt x="954" y="412"/>
                    <a:pt x="954" y="412"/>
                  </a:cubicBezTo>
                  <a:lnTo>
                    <a:pt x="969" y="427"/>
                  </a:lnTo>
                  <a:lnTo>
                    <a:pt x="984" y="442"/>
                  </a:lnTo>
                  <a:lnTo>
                    <a:pt x="999" y="457"/>
                  </a:lnTo>
                  <a:lnTo>
                    <a:pt x="1014" y="488"/>
                  </a:lnTo>
                  <a:lnTo>
                    <a:pt x="1014" y="488"/>
                  </a:lnTo>
                  <a:cubicBezTo>
                    <a:pt x="1012" y="485"/>
                    <a:pt x="1011" y="484"/>
                    <a:pt x="1010" y="484"/>
                  </a:cubicBezTo>
                  <a:lnTo>
                    <a:pt x="1010" y="484"/>
                  </a:lnTo>
                  <a:cubicBezTo>
                    <a:pt x="1009" y="484"/>
                    <a:pt x="1012" y="489"/>
                    <a:pt x="1014" y="493"/>
                  </a:cubicBezTo>
                  <a:lnTo>
                    <a:pt x="1014" y="493"/>
                  </a:lnTo>
                  <a:cubicBezTo>
                    <a:pt x="1014" y="492"/>
                    <a:pt x="1014" y="490"/>
                    <a:pt x="1014" y="488"/>
                  </a:cubicBezTo>
                  <a:cubicBezTo>
                    <a:pt x="1018" y="496"/>
                    <a:pt x="1019" y="498"/>
                    <a:pt x="1019" y="498"/>
                  </a:cubicBezTo>
                  <a:cubicBezTo>
                    <a:pt x="1018" y="498"/>
                    <a:pt x="1016" y="496"/>
                    <a:pt x="1014" y="493"/>
                  </a:cubicBezTo>
                  <a:lnTo>
                    <a:pt x="1014" y="493"/>
                  </a:lnTo>
                  <a:cubicBezTo>
                    <a:pt x="1014" y="499"/>
                    <a:pt x="1014" y="496"/>
                    <a:pt x="1014" y="533"/>
                  </a:cubicBezTo>
                  <a:lnTo>
                    <a:pt x="1014" y="563"/>
                  </a:lnTo>
                  <a:cubicBezTo>
                    <a:pt x="1014" y="578"/>
                    <a:pt x="1030" y="624"/>
                    <a:pt x="1014" y="639"/>
                  </a:cubicBezTo>
                  <a:cubicBezTo>
                    <a:pt x="1014" y="639"/>
                    <a:pt x="1030" y="639"/>
                    <a:pt x="1014" y="669"/>
                  </a:cubicBezTo>
                  <a:cubicBezTo>
                    <a:pt x="1014" y="684"/>
                    <a:pt x="999" y="700"/>
                    <a:pt x="999" y="730"/>
                  </a:cubicBezTo>
                  <a:cubicBezTo>
                    <a:pt x="992" y="730"/>
                    <a:pt x="988" y="737"/>
                    <a:pt x="988" y="741"/>
                  </a:cubicBezTo>
                  <a:lnTo>
                    <a:pt x="988" y="741"/>
                  </a:lnTo>
                  <a:lnTo>
                    <a:pt x="999" y="730"/>
                  </a:lnTo>
                  <a:lnTo>
                    <a:pt x="999" y="730"/>
                  </a:lnTo>
                  <a:cubicBezTo>
                    <a:pt x="994" y="740"/>
                    <a:pt x="991" y="743"/>
                    <a:pt x="989" y="743"/>
                  </a:cubicBezTo>
                  <a:cubicBezTo>
                    <a:pt x="988" y="743"/>
                    <a:pt x="988" y="742"/>
                    <a:pt x="988" y="741"/>
                  </a:cubicBezTo>
                  <a:lnTo>
                    <a:pt x="988" y="741"/>
                  </a:lnTo>
                  <a:lnTo>
                    <a:pt x="984" y="745"/>
                  </a:lnTo>
                  <a:lnTo>
                    <a:pt x="939" y="821"/>
                  </a:lnTo>
                  <a:cubicBezTo>
                    <a:pt x="931" y="821"/>
                    <a:pt x="928" y="824"/>
                    <a:pt x="926" y="828"/>
                  </a:cubicBezTo>
                  <a:lnTo>
                    <a:pt x="926" y="828"/>
                  </a:lnTo>
                  <a:cubicBezTo>
                    <a:pt x="928" y="826"/>
                    <a:pt x="933" y="824"/>
                    <a:pt x="939" y="821"/>
                  </a:cubicBezTo>
                  <a:lnTo>
                    <a:pt x="939" y="821"/>
                  </a:lnTo>
                  <a:cubicBezTo>
                    <a:pt x="933" y="826"/>
                    <a:pt x="928" y="830"/>
                    <a:pt x="924" y="831"/>
                  </a:cubicBezTo>
                  <a:lnTo>
                    <a:pt x="924" y="831"/>
                  </a:lnTo>
                  <a:cubicBezTo>
                    <a:pt x="925" y="830"/>
                    <a:pt x="925" y="829"/>
                    <a:pt x="926" y="828"/>
                  </a:cubicBezTo>
                  <a:lnTo>
                    <a:pt x="926" y="828"/>
                  </a:lnTo>
                  <a:cubicBezTo>
                    <a:pt x="922" y="831"/>
                    <a:pt x="921" y="832"/>
                    <a:pt x="922" y="832"/>
                  </a:cubicBezTo>
                  <a:cubicBezTo>
                    <a:pt x="922" y="832"/>
                    <a:pt x="923" y="832"/>
                    <a:pt x="924" y="831"/>
                  </a:cubicBezTo>
                  <a:lnTo>
                    <a:pt x="924" y="831"/>
                  </a:lnTo>
                  <a:cubicBezTo>
                    <a:pt x="924" y="834"/>
                    <a:pt x="924" y="836"/>
                    <a:pt x="924" y="836"/>
                  </a:cubicBezTo>
                  <a:cubicBezTo>
                    <a:pt x="909" y="851"/>
                    <a:pt x="893" y="866"/>
                    <a:pt x="863" y="881"/>
                  </a:cubicBezTo>
                  <a:cubicBezTo>
                    <a:pt x="863" y="881"/>
                    <a:pt x="848" y="896"/>
                    <a:pt x="848" y="896"/>
                  </a:cubicBezTo>
                  <a:lnTo>
                    <a:pt x="833" y="896"/>
                  </a:lnTo>
                  <a:cubicBezTo>
                    <a:pt x="820" y="909"/>
                    <a:pt x="807" y="911"/>
                    <a:pt x="784" y="921"/>
                  </a:cubicBezTo>
                  <a:lnTo>
                    <a:pt x="784" y="921"/>
                  </a:lnTo>
                  <a:cubicBezTo>
                    <a:pt x="783" y="920"/>
                    <a:pt x="781" y="920"/>
                    <a:pt x="779" y="920"/>
                  </a:cubicBezTo>
                  <a:cubicBezTo>
                    <a:pt x="776" y="920"/>
                    <a:pt x="772" y="922"/>
                    <a:pt x="772" y="927"/>
                  </a:cubicBezTo>
                  <a:lnTo>
                    <a:pt x="727" y="927"/>
                  </a:lnTo>
                  <a:lnTo>
                    <a:pt x="666" y="912"/>
                  </a:lnTo>
                  <a:lnTo>
                    <a:pt x="636" y="896"/>
                  </a:lnTo>
                  <a:cubicBezTo>
                    <a:pt x="621" y="881"/>
                    <a:pt x="606" y="881"/>
                    <a:pt x="591" y="866"/>
                  </a:cubicBezTo>
                  <a:lnTo>
                    <a:pt x="575" y="851"/>
                  </a:lnTo>
                  <a:cubicBezTo>
                    <a:pt x="560" y="851"/>
                    <a:pt x="530" y="806"/>
                    <a:pt x="515" y="790"/>
                  </a:cubicBezTo>
                  <a:cubicBezTo>
                    <a:pt x="500" y="775"/>
                    <a:pt x="500" y="775"/>
                    <a:pt x="485" y="760"/>
                  </a:cubicBezTo>
                  <a:lnTo>
                    <a:pt x="469" y="730"/>
                  </a:lnTo>
                  <a:lnTo>
                    <a:pt x="457" y="712"/>
                  </a:lnTo>
                  <a:lnTo>
                    <a:pt x="457" y="712"/>
                  </a:lnTo>
                  <a:cubicBezTo>
                    <a:pt x="456" y="708"/>
                    <a:pt x="455" y="704"/>
                    <a:pt x="454" y="700"/>
                  </a:cubicBezTo>
                  <a:cubicBezTo>
                    <a:pt x="454" y="684"/>
                    <a:pt x="439" y="624"/>
                    <a:pt x="439" y="624"/>
                  </a:cubicBezTo>
                  <a:lnTo>
                    <a:pt x="439" y="609"/>
                  </a:lnTo>
                  <a:lnTo>
                    <a:pt x="439" y="594"/>
                  </a:lnTo>
                  <a:cubicBezTo>
                    <a:pt x="439" y="578"/>
                    <a:pt x="439" y="563"/>
                    <a:pt x="439" y="563"/>
                  </a:cubicBezTo>
                  <a:cubicBezTo>
                    <a:pt x="454" y="548"/>
                    <a:pt x="454" y="548"/>
                    <a:pt x="454" y="533"/>
                  </a:cubicBezTo>
                  <a:lnTo>
                    <a:pt x="469" y="503"/>
                  </a:lnTo>
                  <a:cubicBezTo>
                    <a:pt x="469" y="492"/>
                    <a:pt x="485" y="481"/>
                    <a:pt x="483" y="481"/>
                  </a:cubicBezTo>
                  <a:lnTo>
                    <a:pt x="483" y="481"/>
                  </a:lnTo>
                  <a:cubicBezTo>
                    <a:pt x="482" y="481"/>
                    <a:pt x="478" y="483"/>
                    <a:pt x="469" y="488"/>
                  </a:cubicBezTo>
                  <a:lnTo>
                    <a:pt x="500" y="472"/>
                  </a:lnTo>
                  <a:lnTo>
                    <a:pt x="515" y="457"/>
                  </a:lnTo>
                  <a:cubicBezTo>
                    <a:pt x="524" y="457"/>
                    <a:pt x="527" y="452"/>
                    <a:pt x="532" y="448"/>
                  </a:cubicBezTo>
                  <a:lnTo>
                    <a:pt x="532" y="448"/>
                  </a:lnTo>
                  <a:cubicBezTo>
                    <a:pt x="530" y="449"/>
                    <a:pt x="529" y="449"/>
                    <a:pt x="528" y="449"/>
                  </a:cubicBezTo>
                  <a:cubicBezTo>
                    <a:pt x="525" y="449"/>
                    <a:pt x="535" y="442"/>
                    <a:pt x="545" y="442"/>
                  </a:cubicBezTo>
                  <a:lnTo>
                    <a:pt x="545" y="442"/>
                  </a:lnTo>
                  <a:cubicBezTo>
                    <a:pt x="539" y="442"/>
                    <a:pt x="535" y="445"/>
                    <a:pt x="532" y="448"/>
                  </a:cubicBezTo>
                  <a:lnTo>
                    <a:pt x="532" y="448"/>
                  </a:lnTo>
                  <a:cubicBezTo>
                    <a:pt x="534" y="447"/>
                    <a:pt x="539" y="445"/>
                    <a:pt x="545" y="442"/>
                  </a:cubicBezTo>
                  <a:cubicBezTo>
                    <a:pt x="560" y="427"/>
                    <a:pt x="575" y="412"/>
                    <a:pt x="606" y="412"/>
                  </a:cubicBezTo>
                  <a:lnTo>
                    <a:pt x="621" y="412"/>
                  </a:lnTo>
                  <a:cubicBezTo>
                    <a:pt x="636" y="397"/>
                    <a:pt x="666" y="397"/>
                    <a:pt x="697" y="397"/>
                  </a:cubicBezTo>
                  <a:close/>
                  <a:moveTo>
                    <a:pt x="784" y="921"/>
                  </a:moveTo>
                  <a:cubicBezTo>
                    <a:pt x="787" y="923"/>
                    <a:pt x="787" y="927"/>
                    <a:pt x="772" y="927"/>
                  </a:cubicBezTo>
                  <a:cubicBezTo>
                    <a:pt x="776" y="925"/>
                    <a:pt x="780" y="923"/>
                    <a:pt x="784" y="921"/>
                  </a:cubicBezTo>
                  <a:close/>
                  <a:moveTo>
                    <a:pt x="690" y="0"/>
                  </a:moveTo>
                  <a:cubicBezTo>
                    <a:pt x="574" y="0"/>
                    <a:pt x="469" y="43"/>
                    <a:pt x="363" y="109"/>
                  </a:cubicBezTo>
                  <a:cubicBezTo>
                    <a:pt x="121" y="230"/>
                    <a:pt x="0" y="518"/>
                    <a:pt x="76" y="790"/>
                  </a:cubicBezTo>
                  <a:cubicBezTo>
                    <a:pt x="83" y="814"/>
                    <a:pt x="93" y="836"/>
                    <a:pt x="107" y="855"/>
                  </a:cubicBezTo>
                  <a:lnTo>
                    <a:pt x="107" y="855"/>
                  </a:lnTo>
                  <a:cubicBezTo>
                    <a:pt x="111" y="864"/>
                    <a:pt x="115" y="873"/>
                    <a:pt x="121" y="881"/>
                  </a:cubicBezTo>
                  <a:cubicBezTo>
                    <a:pt x="167" y="1002"/>
                    <a:pt x="257" y="1108"/>
                    <a:pt x="363" y="1184"/>
                  </a:cubicBezTo>
                  <a:cubicBezTo>
                    <a:pt x="469" y="1263"/>
                    <a:pt x="575" y="1308"/>
                    <a:pt x="691" y="1308"/>
                  </a:cubicBezTo>
                  <a:cubicBezTo>
                    <a:pt x="708" y="1308"/>
                    <a:pt x="725" y="1307"/>
                    <a:pt x="742" y="1305"/>
                  </a:cubicBezTo>
                  <a:cubicBezTo>
                    <a:pt x="1030" y="1275"/>
                    <a:pt x="1257" y="1078"/>
                    <a:pt x="1348" y="821"/>
                  </a:cubicBezTo>
                  <a:cubicBezTo>
                    <a:pt x="1469" y="563"/>
                    <a:pt x="1393" y="261"/>
                    <a:pt x="1166" y="109"/>
                  </a:cubicBezTo>
                  <a:cubicBezTo>
                    <a:pt x="1030" y="33"/>
                    <a:pt x="893" y="3"/>
                    <a:pt x="742" y="3"/>
                  </a:cubicBezTo>
                  <a:cubicBezTo>
                    <a:pt x="724" y="1"/>
                    <a:pt x="707" y="0"/>
                    <a:pt x="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7"/>
            <p:cNvSpPr/>
            <p:nvPr/>
          </p:nvSpPr>
          <p:spPr>
            <a:xfrm>
              <a:off x="3008725" y="2284475"/>
              <a:ext cx="48825" cy="43700"/>
            </a:xfrm>
            <a:custGeom>
              <a:avLst/>
              <a:gdLst/>
              <a:ahLst/>
              <a:cxnLst/>
              <a:rect l="l" t="t" r="r" b="b"/>
              <a:pathLst>
                <a:path w="1953" h="1748" extrusionOk="0">
                  <a:moveTo>
                    <a:pt x="1561" y="585"/>
                  </a:moveTo>
                  <a:cubicBezTo>
                    <a:pt x="1555" y="645"/>
                    <a:pt x="1548" y="708"/>
                    <a:pt x="1529" y="764"/>
                  </a:cubicBezTo>
                  <a:cubicBezTo>
                    <a:pt x="1514" y="930"/>
                    <a:pt x="1469" y="1127"/>
                    <a:pt x="1423" y="1309"/>
                  </a:cubicBezTo>
                  <a:cubicBezTo>
                    <a:pt x="1418" y="1319"/>
                    <a:pt x="1415" y="1330"/>
                    <a:pt x="1413" y="1340"/>
                  </a:cubicBezTo>
                  <a:lnTo>
                    <a:pt x="1413" y="1340"/>
                  </a:lnTo>
                  <a:lnTo>
                    <a:pt x="1408" y="1339"/>
                  </a:lnTo>
                  <a:lnTo>
                    <a:pt x="1045" y="1264"/>
                  </a:lnTo>
                  <a:lnTo>
                    <a:pt x="674" y="1189"/>
                  </a:lnTo>
                  <a:lnTo>
                    <a:pt x="674" y="1189"/>
                  </a:lnTo>
                  <a:cubicBezTo>
                    <a:pt x="797" y="1095"/>
                    <a:pt x="924" y="1012"/>
                    <a:pt x="1075" y="915"/>
                  </a:cubicBezTo>
                  <a:cubicBezTo>
                    <a:pt x="1226" y="809"/>
                    <a:pt x="1393" y="703"/>
                    <a:pt x="1544" y="597"/>
                  </a:cubicBezTo>
                  <a:cubicBezTo>
                    <a:pt x="1550" y="593"/>
                    <a:pt x="1556" y="589"/>
                    <a:pt x="1561" y="585"/>
                  </a:cubicBezTo>
                  <a:close/>
                  <a:moveTo>
                    <a:pt x="1756" y="1"/>
                  </a:moveTo>
                  <a:cubicBezTo>
                    <a:pt x="1742" y="1"/>
                    <a:pt x="1729" y="2"/>
                    <a:pt x="1716" y="4"/>
                  </a:cubicBezTo>
                  <a:lnTo>
                    <a:pt x="1716" y="4"/>
                  </a:lnTo>
                  <a:cubicBezTo>
                    <a:pt x="1699" y="7"/>
                    <a:pt x="1683" y="11"/>
                    <a:pt x="1668" y="19"/>
                  </a:cubicBezTo>
                  <a:lnTo>
                    <a:pt x="1668" y="19"/>
                  </a:lnTo>
                  <a:cubicBezTo>
                    <a:pt x="1633" y="33"/>
                    <a:pt x="1602" y="57"/>
                    <a:pt x="1581" y="88"/>
                  </a:cubicBezTo>
                  <a:lnTo>
                    <a:pt x="1581" y="88"/>
                  </a:lnTo>
                  <a:cubicBezTo>
                    <a:pt x="1544" y="121"/>
                    <a:pt x="1502" y="151"/>
                    <a:pt x="1469" y="173"/>
                  </a:cubicBezTo>
                  <a:lnTo>
                    <a:pt x="1393" y="234"/>
                  </a:lnTo>
                  <a:lnTo>
                    <a:pt x="1348" y="279"/>
                  </a:lnTo>
                  <a:lnTo>
                    <a:pt x="1317" y="295"/>
                  </a:lnTo>
                  <a:cubicBezTo>
                    <a:pt x="1166" y="401"/>
                    <a:pt x="1014" y="507"/>
                    <a:pt x="863" y="597"/>
                  </a:cubicBezTo>
                  <a:cubicBezTo>
                    <a:pt x="727" y="703"/>
                    <a:pt x="575" y="794"/>
                    <a:pt x="424" y="900"/>
                  </a:cubicBezTo>
                  <a:cubicBezTo>
                    <a:pt x="318" y="976"/>
                    <a:pt x="212" y="1052"/>
                    <a:pt x="106" y="1142"/>
                  </a:cubicBezTo>
                  <a:cubicBezTo>
                    <a:pt x="0" y="1248"/>
                    <a:pt x="30" y="1415"/>
                    <a:pt x="167" y="1460"/>
                  </a:cubicBezTo>
                  <a:lnTo>
                    <a:pt x="1030" y="1657"/>
                  </a:lnTo>
                  <a:cubicBezTo>
                    <a:pt x="1166" y="1687"/>
                    <a:pt x="1317" y="1718"/>
                    <a:pt x="1454" y="1748"/>
                  </a:cubicBezTo>
                  <a:cubicBezTo>
                    <a:pt x="1529" y="1748"/>
                    <a:pt x="1620" y="1733"/>
                    <a:pt x="1681" y="1672"/>
                  </a:cubicBezTo>
                  <a:cubicBezTo>
                    <a:pt x="1741" y="1612"/>
                    <a:pt x="1787" y="1536"/>
                    <a:pt x="1787" y="1460"/>
                  </a:cubicBezTo>
                  <a:lnTo>
                    <a:pt x="1802" y="1400"/>
                  </a:lnTo>
                  <a:cubicBezTo>
                    <a:pt x="1802" y="1385"/>
                    <a:pt x="1802" y="1369"/>
                    <a:pt x="1802" y="1354"/>
                  </a:cubicBezTo>
                  <a:lnTo>
                    <a:pt x="1832" y="1188"/>
                  </a:lnTo>
                  <a:cubicBezTo>
                    <a:pt x="1862" y="1067"/>
                    <a:pt x="1877" y="946"/>
                    <a:pt x="1908" y="824"/>
                  </a:cubicBezTo>
                  <a:cubicBezTo>
                    <a:pt x="1949" y="632"/>
                    <a:pt x="1953" y="428"/>
                    <a:pt x="1931" y="222"/>
                  </a:cubicBezTo>
                  <a:lnTo>
                    <a:pt x="1931" y="222"/>
                  </a:lnTo>
                  <a:cubicBezTo>
                    <a:pt x="1934" y="200"/>
                    <a:pt x="1933" y="176"/>
                    <a:pt x="1927" y="154"/>
                  </a:cubicBezTo>
                  <a:lnTo>
                    <a:pt x="1927" y="154"/>
                  </a:lnTo>
                  <a:lnTo>
                    <a:pt x="1938" y="143"/>
                  </a:lnTo>
                  <a:cubicBezTo>
                    <a:pt x="1913" y="44"/>
                    <a:pt x="1835" y="1"/>
                    <a:pt x="17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7"/>
            <p:cNvSpPr/>
            <p:nvPr/>
          </p:nvSpPr>
          <p:spPr>
            <a:xfrm>
              <a:off x="2697350" y="2093150"/>
              <a:ext cx="165775" cy="51850"/>
            </a:xfrm>
            <a:custGeom>
              <a:avLst/>
              <a:gdLst/>
              <a:ahLst/>
              <a:cxnLst/>
              <a:rect l="l" t="t" r="r" b="b"/>
              <a:pathLst>
                <a:path w="6631" h="2074" extrusionOk="0">
                  <a:moveTo>
                    <a:pt x="4584" y="0"/>
                  </a:moveTo>
                  <a:cubicBezTo>
                    <a:pt x="3682" y="0"/>
                    <a:pt x="2945" y="519"/>
                    <a:pt x="2463" y="862"/>
                  </a:cubicBezTo>
                  <a:cubicBezTo>
                    <a:pt x="2402" y="923"/>
                    <a:pt x="2342" y="968"/>
                    <a:pt x="2281" y="998"/>
                  </a:cubicBezTo>
                  <a:cubicBezTo>
                    <a:pt x="1524" y="1513"/>
                    <a:pt x="268" y="1680"/>
                    <a:pt x="252" y="1695"/>
                  </a:cubicBezTo>
                  <a:cubicBezTo>
                    <a:pt x="0" y="1710"/>
                    <a:pt x="24" y="2074"/>
                    <a:pt x="268" y="2074"/>
                  </a:cubicBezTo>
                  <a:cubicBezTo>
                    <a:pt x="273" y="2074"/>
                    <a:pt x="278" y="2074"/>
                    <a:pt x="283" y="2073"/>
                  </a:cubicBezTo>
                  <a:lnTo>
                    <a:pt x="298" y="2073"/>
                  </a:lnTo>
                  <a:cubicBezTo>
                    <a:pt x="358" y="2073"/>
                    <a:pt x="1660" y="1877"/>
                    <a:pt x="2493" y="1316"/>
                  </a:cubicBezTo>
                  <a:lnTo>
                    <a:pt x="2690" y="1180"/>
                  </a:lnTo>
                  <a:cubicBezTo>
                    <a:pt x="3155" y="855"/>
                    <a:pt x="3802" y="392"/>
                    <a:pt x="4590" y="392"/>
                  </a:cubicBezTo>
                  <a:cubicBezTo>
                    <a:pt x="5086" y="392"/>
                    <a:pt x="5637" y="575"/>
                    <a:pt x="6233" y="1089"/>
                  </a:cubicBezTo>
                  <a:cubicBezTo>
                    <a:pt x="6274" y="1124"/>
                    <a:pt x="6318" y="1139"/>
                    <a:pt x="6359" y="1139"/>
                  </a:cubicBezTo>
                  <a:cubicBezTo>
                    <a:pt x="6512" y="1139"/>
                    <a:pt x="6630" y="933"/>
                    <a:pt x="6475" y="802"/>
                  </a:cubicBezTo>
                  <a:cubicBezTo>
                    <a:pt x="5794" y="209"/>
                    <a:pt x="5156" y="0"/>
                    <a:pt x="45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7"/>
            <p:cNvSpPr/>
            <p:nvPr/>
          </p:nvSpPr>
          <p:spPr>
            <a:xfrm>
              <a:off x="2764975" y="2122825"/>
              <a:ext cx="73425" cy="19900"/>
            </a:xfrm>
            <a:custGeom>
              <a:avLst/>
              <a:gdLst/>
              <a:ahLst/>
              <a:cxnLst/>
              <a:rect l="l" t="t" r="r" b="b"/>
              <a:pathLst>
                <a:path w="2937" h="796" extrusionOk="0">
                  <a:moveTo>
                    <a:pt x="1383" y="1"/>
                  </a:moveTo>
                  <a:cubicBezTo>
                    <a:pt x="937" y="1"/>
                    <a:pt x="547" y="149"/>
                    <a:pt x="151" y="447"/>
                  </a:cubicBezTo>
                  <a:cubicBezTo>
                    <a:pt x="0" y="553"/>
                    <a:pt x="76" y="795"/>
                    <a:pt x="257" y="795"/>
                  </a:cubicBezTo>
                  <a:cubicBezTo>
                    <a:pt x="303" y="795"/>
                    <a:pt x="348" y="780"/>
                    <a:pt x="379" y="765"/>
                  </a:cubicBezTo>
                  <a:cubicBezTo>
                    <a:pt x="676" y="536"/>
                    <a:pt x="984" y="387"/>
                    <a:pt x="1392" y="387"/>
                  </a:cubicBezTo>
                  <a:cubicBezTo>
                    <a:pt x="1710" y="387"/>
                    <a:pt x="2090" y="477"/>
                    <a:pt x="2574" y="690"/>
                  </a:cubicBezTo>
                  <a:cubicBezTo>
                    <a:pt x="2605" y="703"/>
                    <a:pt x="2635" y="709"/>
                    <a:pt x="2663" y="709"/>
                  </a:cubicBezTo>
                  <a:cubicBezTo>
                    <a:pt x="2849" y="709"/>
                    <a:pt x="2936" y="434"/>
                    <a:pt x="2725" y="341"/>
                  </a:cubicBezTo>
                  <a:cubicBezTo>
                    <a:pt x="2209" y="115"/>
                    <a:pt x="1775" y="1"/>
                    <a:pt x="1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7"/>
            <p:cNvSpPr/>
            <p:nvPr/>
          </p:nvSpPr>
          <p:spPr>
            <a:xfrm>
              <a:off x="2698475" y="2146100"/>
              <a:ext cx="49225" cy="18200"/>
            </a:xfrm>
            <a:custGeom>
              <a:avLst/>
              <a:gdLst/>
              <a:ahLst/>
              <a:cxnLst/>
              <a:rect l="l" t="t" r="r" b="b"/>
              <a:pathLst>
                <a:path w="1969" h="728" extrusionOk="0">
                  <a:moveTo>
                    <a:pt x="1690" y="1"/>
                  </a:moveTo>
                  <a:cubicBezTo>
                    <a:pt x="1666" y="1"/>
                    <a:pt x="1641" y="6"/>
                    <a:pt x="1615" y="16"/>
                  </a:cubicBezTo>
                  <a:cubicBezTo>
                    <a:pt x="1176" y="182"/>
                    <a:pt x="707" y="288"/>
                    <a:pt x="253" y="349"/>
                  </a:cubicBezTo>
                  <a:cubicBezTo>
                    <a:pt x="1" y="364"/>
                    <a:pt x="25" y="728"/>
                    <a:pt x="254" y="728"/>
                  </a:cubicBezTo>
                  <a:cubicBezTo>
                    <a:pt x="259" y="728"/>
                    <a:pt x="263" y="728"/>
                    <a:pt x="268" y="727"/>
                  </a:cubicBezTo>
                  <a:lnTo>
                    <a:pt x="298" y="727"/>
                  </a:lnTo>
                  <a:cubicBezTo>
                    <a:pt x="798" y="667"/>
                    <a:pt x="1282" y="546"/>
                    <a:pt x="1767" y="364"/>
                  </a:cubicBezTo>
                  <a:cubicBezTo>
                    <a:pt x="1968" y="284"/>
                    <a:pt x="1872" y="1"/>
                    <a:pt x="1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7"/>
            <p:cNvSpPr/>
            <p:nvPr/>
          </p:nvSpPr>
          <p:spPr>
            <a:xfrm>
              <a:off x="2713875" y="2156125"/>
              <a:ext cx="78275" cy="30125"/>
            </a:xfrm>
            <a:custGeom>
              <a:avLst/>
              <a:gdLst/>
              <a:ahLst/>
              <a:cxnLst/>
              <a:rect l="l" t="t" r="r" b="b"/>
              <a:pathLst>
                <a:path w="3131" h="1205" extrusionOk="0">
                  <a:moveTo>
                    <a:pt x="2334" y="1"/>
                  </a:moveTo>
                  <a:cubicBezTo>
                    <a:pt x="1242" y="1"/>
                    <a:pt x="203" y="818"/>
                    <a:pt x="152" y="856"/>
                  </a:cubicBezTo>
                  <a:cubicBezTo>
                    <a:pt x="0" y="977"/>
                    <a:pt x="76" y="1205"/>
                    <a:pt x="273" y="1205"/>
                  </a:cubicBezTo>
                  <a:cubicBezTo>
                    <a:pt x="303" y="1205"/>
                    <a:pt x="348" y="1189"/>
                    <a:pt x="379" y="1159"/>
                  </a:cubicBezTo>
                  <a:cubicBezTo>
                    <a:pt x="392" y="1146"/>
                    <a:pt x="1358" y="391"/>
                    <a:pt x="2319" y="391"/>
                  </a:cubicBezTo>
                  <a:cubicBezTo>
                    <a:pt x="2481" y="391"/>
                    <a:pt x="2644" y="412"/>
                    <a:pt x="2801" y="463"/>
                  </a:cubicBezTo>
                  <a:cubicBezTo>
                    <a:pt x="2820" y="467"/>
                    <a:pt x="2837" y="469"/>
                    <a:pt x="2854" y="469"/>
                  </a:cubicBezTo>
                  <a:cubicBezTo>
                    <a:pt x="3057" y="469"/>
                    <a:pt x="3131" y="154"/>
                    <a:pt x="2907" y="84"/>
                  </a:cubicBezTo>
                  <a:cubicBezTo>
                    <a:pt x="2718" y="26"/>
                    <a:pt x="2525" y="1"/>
                    <a:pt x="2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7"/>
            <p:cNvSpPr/>
            <p:nvPr/>
          </p:nvSpPr>
          <p:spPr>
            <a:xfrm>
              <a:off x="2684075" y="2181625"/>
              <a:ext cx="24525" cy="10675"/>
            </a:xfrm>
            <a:custGeom>
              <a:avLst/>
              <a:gdLst/>
              <a:ahLst/>
              <a:cxnLst/>
              <a:rect l="l" t="t" r="r" b="b"/>
              <a:pathLst>
                <a:path w="981" h="427" extrusionOk="0">
                  <a:moveTo>
                    <a:pt x="795" y="1"/>
                  </a:moveTo>
                  <a:cubicBezTo>
                    <a:pt x="786" y="1"/>
                    <a:pt x="777" y="2"/>
                    <a:pt x="768" y="3"/>
                  </a:cubicBezTo>
                  <a:lnTo>
                    <a:pt x="238" y="33"/>
                  </a:lnTo>
                  <a:cubicBezTo>
                    <a:pt x="1" y="48"/>
                    <a:pt x="11" y="412"/>
                    <a:pt x="240" y="412"/>
                  </a:cubicBezTo>
                  <a:cubicBezTo>
                    <a:pt x="244" y="412"/>
                    <a:pt x="249" y="412"/>
                    <a:pt x="254" y="412"/>
                  </a:cubicBezTo>
                  <a:lnTo>
                    <a:pt x="269" y="427"/>
                  </a:lnTo>
                  <a:lnTo>
                    <a:pt x="284" y="427"/>
                  </a:lnTo>
                  <a:lnTo>
                    <a:pt x="799" y="381"/>
                  </a:lnTo>
                  <a:cubicBezTo>
                    <a:pt x="905" y="366"/>
                    <a:pt x="980" y="275"/>
                    <a:pt x="980" y="169"/>
                  </a:cubicBezTo>
                  <a:cubicBezTo>
                    <a:pt x="966" y="73"/>
                    <a:pt x="889" y="1"/>
                    <a:pt x="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7"/>
            <p:cNvSpPr/>
            <p:nvPr/>
          </p:nvSpPr>
          <p:spPr>
            <a:xfrm>
              <a:off x="2677150" y="2195300"/>
              <a:ext cx="82550" cy="26900"/>
            </a:xfrm>
            <a:custGeom>
              <a:avLst/>
              <a:gdLst/>
              <a:ahLst/>
              <a:cxnLst/>
              <a:rect l="l" t="t" r="r" b="b"/>
              <a:pathLst>
                <a:path w="3302" h="1076" extrusionOk="0">
                  <a:moveTo>
                    <a:pt x="3104" y="1"/>
                  </a:moveTo>
                  <a:cubicBezTo>
                    <a:pt x="1848" y="31"/>
                    <a:pt x="1333" y="395"/>
                    <a:pt x="1091" y="561"/>
                  </a:cubicBezTo>
                  <a:cubicBezTo>
                    <a:pt x="1060" y="576"/>
                    <a:pt x="1030" y="607"/>
                    <a:pt x="1015" y="622"/>
                  </a:cubicBezTo>
                  <a:cubicBezTo>
                    <a:pt x="803" y="659"/>
                    <a:pt x="591" y="686"/>
                    <a:pt x="388" y="686"/>
                  </a:cubicBezTo>
                  <a:cubicBezTo>
                    <a:pt x="344" y="686"/>
                    <a:pt x="301" y="685"/>
                    <a:pt x="258" y="682"/>
                  </a:cubicBezTo>
                  <a:cubicBezTo>
                    <a:pt x="1" y="682"/>
                    <a:pt x="1" y="1061"/>
                    <a:pt x="258" y="1061"/>
                  </a:cubicBezTo>
                  <a:lnTo>
                    <a:pt x="243" y="1076"/>
                  </a:lnTo>
                  <a:cubicBezTo>
                    <a:pt x="409" y="1076"/>
                    <a:pt x="970" y="1076"/>
                    <a:pt x="1166" y="955"/>
                  </a:cubicBezTo>
                  <a:cubicBezTo>
                    <a:pt x="1212" y="940"/>
                    <a:pt x="1257" y="909"/>
                    <a:pt x="1303" y="879"/>
                  </a:cubicBezTo>
                  <a:cubicBezTo>
                    <a:pt x="1515" y="728"/>
                    <a:pt x="1969" y="410"/>
                    <a:pt x="3104" y="379"/>
                  </a:cubicBezTo>
                  <a:cubicBezTo>
                    <a:pt x="3210" y="379"/>
                    <a:pt x="3301" y="289"/>
                    <a:pt x="3301" y="183"/>
                  </a:cubicBezTo>
                  <a:cubicBezTo>
                    <a:pt x="3301" y="77"/>
                    <a:pt x="3210" y="1"/>
                    <a:pt x="3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7"/>
            <p:cNvSpPr/>
            <p:nvPr/>
          </p:nvSpPr>
          <p:spPr>
            <a:xfrm>
              <a:off x="2798650" y="2161950"/>
              <a:ext cx="37875" cy="15600"/>
            </a:xfrm>
            <a:custGeom>
              <a:avLst/>
              <a:gdLst/>
              <a:ahLst/>
              <a:cxnLst/>
              <a:rect l="l" t="t" r="r" b="b"/>
              <a:pathLst>
                <a:path w="1515" h="624" extrusionOk="0">
                  <a:moveTo>
                    <a:pt x="186" y="1"/>
                  </a:moveTo>
                  <a:cubicBezTo>
                    <a:pt x="78" y="1"/>
                    <a:pt x="1" y="86"/>
                    <a:pt x="1" y="184"/>
                  </a:cubicBezTo>
                  <a:cubicBezTo>
                    <a:pt x="1" y="290"/>
                    <a:pt x="91" y="396"/>
                    <a:pt x="197" y="396"/>
                  </a:cubicBezTo>
                  <a:cubicBezTo>
                    <a:pt x="485" y="411"/>
                    <a:pt x="1015" y="472"/>
                    <a:pt x="1212" y="593"/>
                  </a:cubicBezTo>
                  <a:cubicBezTo>
                    <a:pt x="1242" y="608"/>
                    <a:pt x="1272" y="623"/>
                    <a:pt x="1303" y="623"/>
                  </a:cubicBezTo>
                  <a:cubicBezTo>
                    <a:pt x="1363" y="623"/>
                    <a:pt x="1424" y="593"/>
                    <a:pt x="1469" y="533"/>
                  </a:cubicBezTo>
                  <a:cubicBezTo>
                    <a:pt x="1514" y="442"/>
                    <a:pt x="1499" y="321"/>
                    <a:pt x="1409" y="275"/>
                  </a:cubicBezTo>
                  <a:cubicBezTo>
                    <a:pt x="1075" y="48"/>
                    <a:pt x="288" y="3"/>
                    <a:pt x="212" y="3"/>
                  </a:cubicBezTo>
                  <a:cubicBezTo>
                    <a:pt x="204" y="2"/>
                    <a:pt x="195" y="1"/>
                    <a:pt x="1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595;p38">
            <a:extLst>
              <a:ext uri="{FF2B5EF4-FFF2-40B4-BE49-F238E27FC236}">
                <a16:creationId xmlns:a16="http://schemas.microsoft.com/office/drawing/2014/main" id="{E66FB39D-A013-FEA6-A45A-7F260D5773A7}"/>
              </a:ext>
            </a:extLst>
          </p:cNvPr>
          <p:cNvSpPr txBox="1">
            <a:spLocks/>
          </p:cNvSpPr>
          <p:nvPr/>
        </p:nvSpPr>
        <p:spPr>
          <a:xfrm>
            <a:off x="1550273" y="77902"/>
            <a:ext cx="6008863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5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pPr algn="ctr"/>
            <a:r>
              <a:rPr lang="en" sz="6000" dirty="0">
                <a:solidFill>
                  <a:schemeClr val="accent2"/>
                </a:solidFill>
              </a:rPr>
              <a:t>05.</a:t>
            </a:r>
          </a:p>
        </p:txBody>
      </p:sp>
      <p:sp>
        <p:nvSpPr>
          <p:cNvPr id="5" name="Google Shape;1594;p38">
            <a:extLst>
              <a:ext uri="{FF2B5EF4-FFF2-40B4-BE49-F238E27FC236}">
                <a16:creationId xmlns:a16="http://schemas.microsoft.com/office/drawing/2014/main" id="{1CE01061-B73E-62C8-ECD8-CE6F3A54A5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50274" y="814365"/>
            <a:ext cx="6051036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Objectives</a:t>
            </a:r>
            <a:endParaRPr sz="3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8" name="Google Shape;2518;p60"/>
          <p:cNvSpPr txBox="1">
            <a:spLocks noGrp="1"/>
          </p:cNvSpPr>
          <p:nvPr>
            <p:ph type="body" idx="1"/>
          </p:nvPr>
        </p:nvSpPr>
        <p:spPr>
          <a:xfrm>
            <a:off x="713232" y="1139952"/>
            <a:ext cx="4559808" cy="25481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Make a game that’s fun to play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Learn Unity and how to improve my game development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Build a playable prototype</a:t>
            </a:r>
            <a:endParaRPr sz="2400" dirty="0"/>
          </a:p>
        </p:txBody>
      </p:sp>
      <p:grpSp>
        <p:nvGrpSpPr>
          <p:cNvPr id="2519" name="Google Shape;2519;p60"/>
          <p:cNvGrpSpPr/>
          <p:nvPr/>
        </p:nvGrpSpPr>
        <p:grpSpPr>
          <a:xfrm>
            <a:off x="5745470" y="1223222"/>
            <a:ext cx="2498868" cy="1832248"/>
            <a:chOff x="202800" y="84075"/>
            <a:chExt cx="1793875" cy="1315325"/>
          </a:xfrm>
        </p:grpSpPr>
        <p:sp>
          <p:nvSpPr>
            <p:cNvPr id="2520" name="Google Shape;2520;p60"/>
            <p:cNvSpPr/>
            <p:nvPr/>
          </p:nvSpPr>
          <p:spPr>
            <a:xfrm>
              <a:off x="202800" y="84075"/>
              <a:ext cx="1793875" cy="1285350"/>
            </a:xfrm>
            <a:custGeom>
              <a:avLst/>
              <a:gdLst/>
              <a:ahLst/>
              <a:cxnLst/>
              <a:rect l="l" t="t" r="r" b="b"/>
              <a:pathLst>
                <a:path w="71755" h="51414" extrusionOk="0">
                  <a:moveTo>
                    <a:pt x="71535" y="0"/>
                  </a:moveTo>
                  <a:lnTo>
                    <a:pt x="240" y="1179"/>
                  </a:lnTo>
                  <a:lnTo>
                    <a:pt x="0" y="51413"/>
                  </a:lnTo>
                  <a:lnTo>
                    <a:pt x="71755" y="51293"/>
                  </a:lnTo>
                  <a:lnTo>
                    <a:pt x="715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0"/>
            <p:cNvSpPr/>
            <p:nvPr/>
          </p:nvSpPr>
          <p:spPr>
            <a:xfrm>
              <a:off x="205775" y="85050"/>
              <a:ext cx="1735950" cy="627925"/>
            </a:xfrm>
            <a:custGeom>
              <a:avLst/>
              <a:gdLst/>
              <a:ahLst/>
              <a:cxnLst/>
              <a:rect l="l" t="t" r="r" b="b"/>
              <a:pathLst>
                <a:path w="69438" h="25117" extrusionOk="0">
                  <a:moveTo>
                    <a:pt x="69438" y="1"/>
                  </a:moveTo>
                  <a:lnTo>
                    <a:pt x="121" y="1140"/>
                  </a:lnTo>
                  <a:lnTo>
                    <a:pt x="121" y="1140"/>
                  </a:lnTo>
                  <a:lnTo>
                    <a:pt x="1" y="24938"/>
                  </a:lnTo>
                  <a:cubicBezTo>
                    <a:pt x="1743" y="25057"/>
                    <a:pt x="3549" y="25117"/>
                    <a:pt x="5411" y="25117"/>
                  </a:cubicBezTo>
                  <a:cubicBezTo>
                    <a:pt x="12347" y="25117"/>
                    <a:pt x="20048" y="24281"/>
                    <a:pt x="28035" y="22501"/>
                  </a:cubicBezTo>
                  <a:cubicBezTo>
                    <a:pt x="48097" y="18045"/>
                    <a:pt x="64083" y="8993"/>
                    <a:pt x="69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0"/>
            <p:cNvSpPr/>
            <p:nvPr/>
          </p:nvSpPr>
          <p:spPr>
            <a:xfrm>
              <a:off x="249750" y="128025"/>
              <a:ext cx="1693975" cy="1194450"/>
            </a:xfrm>
            <a:custGeom>
              <a:avLst/>
              <a:gdLst/>
              <a:ahLst/>
              <a:cxnLst/>
              <a:rect l="l" t="t" r="r" b="b"/>
              <a:pathLst>
                <a:path w="67759" h="47778" extrusionOk="0">
                  <a:moveTo>
                    <a:pt x="67759" y="0"/>
                  </a:moveTo>
                  <a:lnTo>
                    <a:pt x="0" y="720"/>
                  </a:lnTo>
                  <a:lnTo>
                    <a:pt x="0" y="720"/>
                  </a:lnTo>
                  <a:lnTo>
                    <a:pt x="360" y="47777"/>
                  </a:lnTo>
                  <a:lnTo>
                    <a:pt x="67059" y="46838"/>
                  </a:lnTo>
                  <a:lnTo>
                    <a:pt x="677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0"/>
            <p:cNvSpPr/>
            <p:nvPr/>
          </p:nvSpPr>
          <p:spPr>
            <a:xfrm>
              <a:off x="249750" y="128025"/>
              <a:ext cx="1693975" cy="1194450"/>
            </a:xfrm>
            <a:custGeom>
              <a:avLst/>
              <a:gdLst/>
              <a:ahLst/>
              <a:cxnLst/>
              <a:rect l="l" t="t" r="r" b="b"/>
              <a:pathLst>
                <a:path w="67759" h="47778" extrusionOk="0">
                  <a:moveTo>
                    <a:pt x="67759" y="0"/>
                  </a:moveTo>
                  <a:lnTo>
                    <a:pt x="0" y="720"/>
                  </a:lnTo>
                  <a:lnTo>
                    <a:pt x="0" y="720"/>
                  </a:lnTo>
                  <a:lnTo>
                    <a:pt x="360" y="47777"/>
                  </a:lnTo>
                  <a:lnTo>
                    <a:pt x="1279" y="47757"/>
                  </a:lnTo>
                  <a:lnTo>
                    <a:pt x="939" y="1659"/>
                  </a:lnTo>
                  <a:lnTo>
                    <a:pt x="939" y="1659"/>
                  </a:lnTo>
                  <a:lnTo>
                    <a:pt x="66700" y="940"/>
                  </a:lnTo>
                  <a:lnTo>
                    <a:pt x="66700" y="940"/>
                  </a:lnTo>
                  <a:lnTo>
                    <a:pt x="66040" y="46858"/>
                  </a:lnTo>
                  <a:lnTo>
                    <a:pt x="66040" y="46858"/>
                  </a:lnTo>
                  <a:lnTo>
                    <a:pt x="67059" y="46838"/>
                  </a:lnTo>
                  <a:lnTo>
                    <a:pt x="677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0"/>
            <p:cNvSpPr/>
            <p:nvPr/>
          </p:nvSpPr>
          <p:spPr>
            <a:xfrm>
              <a:off x="409100" y="392350"/>
              <a:ext cx="594475" cy="513000"/>
            </a:xfrm>
            <a:custGeom>
              <a:avLst/>
              <a:gdLst/>
              <a:ahLst/>
              <a:cxnLst/>
              <a:rect l="l" t="t" r="r" b="b"/>
              <a:pathLst>
                <a:path w="23779" h="20520" extrusionOk="0">
                  <a:moveTo>
                    <a:pt x="12350" y="1"/>
                  </a:moveTo>
                  <a:cubicBezTo>
                    <a:pt x="11121" y="1"/>
                    <a:pt x="9922" y="170"/>
                    <a:pt x="8832" y="517"/>
                  </a:cubicBezTo>
                  <a:cubicBezTo>
                    <a:pt x="3537" y="2216"/>
                    <a:pt x="0" y="8870"/>
                    <a:pt x="1199" y="14744"/>
                  </a:cubicBezTo>
                  <a:cubicBezTo>
                    <a:pt x="1699" y="17162"/>
                    <a:pt x="2798" y="19001"/>
                    <a:pt x="4536" y="20359"/>
                  </a:cubicBezTo>
                  <a:cubicBezTo>
                    <a:pt x="4656" y="20459"/>
                    <a:pt x="4816" y="20519"/>
                    <a:pt x="4956" y="20519"/>
                  </a:cubicBezTo>
                  <a:cubicBezTo>
                    <a:pt x="5615" y="20519"/>
                    <a:pt x="5915" y="19700"/>
                    <a:pt x="5396" y="19280"/>
                  </a:cubicBezTo>
                  <a:cubicBezTo>
                    <a:pt x="3897" y="18121"/>
                    <a:pt x="2998" y="16583"/>
                    <a:pt x="2558" y="14465"/>
                  </a:cubicBezTo>
                  <a:cubicBezTo>
                    <a:pt x="1479" y="9229"/>
                    <a:pt x="4596" y="3335"/>
                    <a:pt x="9252" y="1836"/>
                  </a:cubicBezTo>
                  <a:cubicBezTo>
                    <a:pt x="10196" y="1539"/>
                    <a:pt x="11245" y="1394"/>
                    <a:pt x="12326" y="1394"/>
                  </a:cubicBezTo>
                  <a:cubicBezTo>
                    <a:pt x="14583" y="1394"/>
                    <a:pt x="16978" y="2026"/>
                    <a:pt x="18843" y="3215"/>
                  </a:cubicBezTo>
                  <a:cubicBezTo>
                    <a:pt x="20162" y="4054"/>
                    <a:pt x="21781" y="5533"/>
                    <a:pt x="22080" y="7911"/>
                  </a:cubicBezTo>
                  <a:cubicBezTo>
                    <a:pt x="22380" y="10089"/>
                    <a:pt x="21761" y="14545"/>
                    <a:pt x="19043" y="15404"/>
                  </a:cubicBezTo>
                  <a:cubicBezTo>
                    <a:pt x="18242" y="15641"/>
                    <a:pt x="18503" y="16756"/>
                    <a:pt x="19220" y="16756"/>
                  </a:cubicBezTo>
                  <a:cubicBezTo>
                    <a:pt x="19290" y="16756"/>
                    <a:pt x="19365" y="16746"/>
                    <a:pt x="19443" y="16723"/>
                  </a:cubicBezTo>
                  <a:cubicBezTo>
                    <a:pt x="23219" y="15564"/>
                    <a:pt x="23779" y="10149"/>
                    <a:pt x="23459" y="7731"/>
                  </a:cubicBezTo>
                  <a:cubicBezTo>
                    <a:pt x="23179" y="5433"/>
                    <a:pt x="21841" y="3475"/>
                    <a:pt x="19583" y="2036"/>
                  </a:cubicBezTo>
                  <a:cubicBezTo>
                    <a:pt x="17503" y="707"/>
                    <a:pt x="14864" y="1"/>
                    <a:pt x="1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0"/>
            <p:cNvSpPr/>
            <p:nvPr/>
          </p:nvSpPr>
          <p:spPr>
            <a:xfrm>
              <a:off x="682350" y="294125"/>
              <a:ext cx="35000" cy="201600"/>
            </a:xfrm>
            <a:custGeom>
              <a:avLst/>
              <a:gdLst/>
              <a:ahLst/>
              <a:cxnLst/>
              <a:rect l="l" t="t" r="r" b="b"/>
              <a:pathLst>
                <a:path w="1400" h="8064" extrusionOk="0">
                  <a:moveTo>
                    <a:pt x="700" y="0"/>
                  </a:moveTo>
                  <a:cubicBezTo>
                    <a:pt x="350" y="0"/>
                    <a:pt x="1" y="230"/>
                    <a:pt x="1" y="690"/>
                  </a:cubicBezTo>
                  <a:lnTo>
                    <a:pt x="1" y="7364"/>
                  </a:lnTo>
                  <a:cubicBezTo>
                    <a:pt x="1" y="7743"/>
                    <a:pt x="320" y="8063"/>
                    <a:pt x="700" y="8063"/>
                  </a:cubicBezTo>
                  <a:cubicBezTo>
                    <a:pt x="1080" y="8063"/>
                    <a:pt x="1399" y="7743"/>
                    <a:pt x="1399" y="7364"/>
                  </a:cubicBezTo>
                  <a:lnTo>
                    <a:pt x="1399" y="690"/>
                  </a:lnTo>
                  <a:cubicBezTo>
                    <a:pt x="1399" y="230"/>
                    <a:pt x="1050" y="0"/>
                    <a:pt x="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0"/>
            <p:cNvSpPr/>
            <p:nvPr/>
          </p:nvSpPr>
          <p:spPr>
            <a:xfrm>
              <a:off x="554975" y="266900"/>
              <a:ext cx="325725" cy="34500"/>
            </a:xfrm>
            <a:custGeom>
              <a:avLst/>
              <a:gdLst/>
              <a:ahLst/>
              <a:cxnLst/>
              <a:rect l="l" t="t" r="r" b="b"/>
              <a:pathLst>
                <a:path w="13029" h="1380" extrusionOk="0">
                  <a:moveTo>
                    <a:pt x="939" y="0"/>
                  </a:moveTo>
                  <a:cubicBezTo>
                    <a:pt x="0" y="0"/>
                    <a:pt x="0" y="1379"/>
                    <a:pt x="939" y="1379"/>
                  </a:cubicBezTo>
                  <a:lnTo>
                    <a:pt x="12089" y="1379"/>
                  </a:lnTo>
                  <a:cubicBezTo>
                    <a:pt x="13028" y="1379"/>
                    <a:pt x="13028" y="0"/>
                    <a:pt x="120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0"/>
            <p:cNvSpPr/>
            <p:nvPr/>
          </p:nvSpPr>
          <p:spPr>
            <a:xfrm>
              <a:off x="783475" y="725925"/>
              <a:ext cx="233100" cy="140450"/>
            </a:xfrm>
            <a:custGeom>
              <a:avLst/>
              <a:gdLst/>
              <a:ahLst/>
              <a:cxnLst/>
              <a:rect l="l" t="t" r="r" b="b"/>
              <a:pathLst>
                <a:path w="9324" h="5618" extrusionOk="0">
                  <a:moveTo>
                    <a:pt x="1001" y="0"/>
                  </a:moveTo>
                  <a:cubicBezTo>
                    <a:pt x="377" y="0"/>
                    <a:pt x="1" y="908"/>
                    <a:pt x="651" y="1302"/>
                  </a:cubicBezTo>
                  <a:cubicBezTo>
                    <a:pt x="1491" y="1781"/>
                    <a:pt x="2310" y="2321"/>
                    <a:pt x="3109" y="2880"/>
                  </a:cubicBezTo>
                  <a:cubicBezTo>
                    <a:pt x="4688" y="3979"/>
                    <a:pt x="6326" y="5118"/>
                    <a:pt x="8184" y="5598"/>
                  </a:cubicBezTo>
                  <a:cubicBezTo>
                    <a:pt x="8244" y="5618"/>
                    <a:pt x="8304" y="5618"/>
                    <a:pt x="8364" y="5618"/>
                  </a:cubicBezTo>
                  <a:cubicBezTo>
                    <a:pt x="9164" y="5618"/>
                    <a:pt x="9323" y="4459"/>
                    <a:pt x="8544" y="4259"/>
                  </a:cubicBezTo>
                  <a:cubicBezTo>
                    <a:pt x="6886" y="3839"/>
                    <a:pt x="5367" y="2780"/>
                    <a:pt x="3888" y="1741"/>
                  </a:cubicBezTo>
                  <a:cubicBezTo>
                    <a:pt x="3069" y="1162"/>
                    <a:pt x="2210" y="602"/>
                    <a:pt x="1331" y="83"/>
                  </a:cubicBezTo>
                  <a:cubicBezTo>
                    <a:pt x="1216" y="25"/>
                    <a:pt x="1105" y="0"/>
                    <a:pt x="10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0"/>
            <p:cNvSpPr/>
            <p:nvPr/>
          </p:nvSpPr>
          <p:spPr>
            <a:xfrm>
              <a:off x="848750" y="700225"/>
              <a:ext cx="161325" cy="94225"/>
            </a:xfrm>
            <a:custGeom>
              <a:avLst/>
              <a:gdLst/>
              <a:ahLst/>
              <a:cxnLst/>
              <a:rect l="l" t="t" r="r" b="b"/>
              <a:pathLst>
                <a:path w="6453" h="3769" extrusionOk="0">
                  <a:moveTo>
                    <a:pt x="1001" y="0"/>
                  </a:moveTo>
                  <a:cubicBezTo>
                    <a:pt x="410" y="0"/>
                    <a:pt x="0" y="819"/>
                    <a:pt x="598" y="1251"/>
                  </a:cubicBezTo>
                  <a:cubicBezTo>
                    <a:pt x="2336" y="2449"/>
                    <a:pt x="4095" y="3369"/>
                    <a:pt x="5294" y="3748"/>
                  </a:cubicBezTo>
                  <a:cubicBezTo>
                    <a:pt x="5354" y="3768"/>
                    <a:pt x="5434" y="3768"/>
                    <a:pt x="5494" y="3768"/>
                  </a:cubicBezTo>
                  <a:cubicBezTo>
                    <a:pt x="6273" y="3768"/>
                    <a:pt x="6453" y="2649"/>
                    <a:pt x="5693" y="2429"/>
                  </a:cubicBezTo>
                  <a:cubicBezTo>
                    <a:pt x="4614" y="2090"/>
                    <a:pt x="3016" y="1231"/>
                    <a:pt x="1377" y="112"/>
                  </a:cubicBezTo>
                  <a:cubicBezTo>
                    <a:pt x="1249" y="34"/>
                    <a:pt x="1122" y="0"/>
                    <a:pt x="10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0"/>
            <p:cNvSpPr/>
            <p:nvPr/>
          </p:nvSpPr>
          <p:spPr>
            <a:xfrm>
              <a:off x="900550" y="662600"/>
              <a:ext cx="148000" cy="75400"/>
            </a:xfrm>
            <a:custGeom>
              <a:avLst/>
              <a:gdLst/>
              <a:ahLst/>
              <a:cxnLst/>
              <a:rect l="l" t="t" r="r" b="b"/>
              <a:pathLst>
                <a:path w="5920" h="3016" extrusionOk="0">
                  <a:moveTo>
                    <a:pt x="945" y="1"/>
                  </a:moveTo>
                  <a:cubicBezTo>
                    <a:pt x="211" y="1"/>
                    <a:pt x="0" y="1151"/>
                    <a:pt x="804" y="1357"/>
                  </a:cubicBezTo>
                  <a:cubicBezTo>
                    <a:pt x="1703" y="1597"/>
                    <a:pt x="2562" y="1936"/>
                    <a:pt x="3382" y="2376"/>
                  </a:cubicBezTo>
                  <a:cubicBezTo>
                    <a:pt x="3841" y="2596"/>
                    <a:pt x="4281" y="2795"/>
                    <a:pt x="4700" y="2975"/>
                  </a:cubicBezTo>
                  <a:cubicBezTo>
                    <a:pt x="4780" y="2995"/>
                    <a:pt x="4860" y="3015"/>
                    <a:pt x="4960" y="3015"/>
                  </a:cubicBezTo>
                  <a:cubicBezTo>
                    <a:pt x="5719" y="3015"/>
                    <a:pt x="5919" y="1976"/>
                    <a:pt x="5220" y="1696"/>
                  </a:cubicBezTo>
                  <a:cubicBezTo>
                    <a:pt x="4820" y="1537"/>
                    <a:pt x="4421" y="1337"/>
                    <a:pt x="3961" y="1117"/>
                  </a:cubicBezTo>
                  <a:cubicBezTo>
                    <a:pt x="3062" y="657"/>
                    <a:pt x="2103" y="278"/>
                    <a:pt x="1104" y="18"/>
                  </a:cubicBezTo>
                  <a:cubicBezTo>
                    <a:pt x="1048" y="6"/>
                    <a:pt x="995" y="1"/>
                    <a:pt x="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0"/>
            <p:cNvSpPr/>
            <p:nvPr/>
          </p:nvSpPr>
          <p:spPr>
            <a:xfrm>
              <a:off x="437575" y="779375"/>
              <a:ext cx="217625" cy="208400"/>
            </a:xfrm>
            <a:custGeom>
              <a:avLst/>
              <a:gdLst/>
              <a:ahLst/>
              <a:cxnLst/>
              <a:rect l="l" t="t" r="r" b="b"/>
              <a:pathLst>
                <a:path w="8705" h="8336" extrusionOk="0">
                  <a:moveTo>
                    <a:pt x="7700" y="1"/>
                  </a:moveTo>
                  <a:cubicBezTo>
                    <a:pt x="7515" y="1"/>
                    <a:pt x="7326" y="83"/>
                    <a:pt x="7174" y="283"/>
                  </a:cubicBezTo>
                  <a:cubicBezTo>
                    <a:pt x="6555" y="1002"/>
                    <a:pt x="5875" y="1701"/>
                    <a:pt x="5196" y="2381"/>
                  </a:cubicBezTo>
                  <a:cubicBezTo>
                    <a:pt x="4616" y="2960"/>
                    <a:pt x="4017" y="3580"/>
                    <a:pt x="3437" y="4219"/>
                  </a:cubicBezTo>
                  <a:cubicBezTo>
                    <a:pt x="3238" y="4439"/>
                    <a:pt x="3038" y="4679"/>
                    <a:pt x="2838" y="4938"/>
                  </a:cubicBezTo>
                  <a:cubicBezTo>
                    <a:pt x="2158" y="5738"/>
                    <a:pt x="1459" y="6577"/>
                    <a:pt x="640" y="7036"/>
                  </a:cubicBezTo>
                  <a:cubicBezTo>
                    <a:pt x="0" y="7376"/>
                    <a:pt x="240" y="8335"/>
                    <a:pt x="960" y="8335"/>
                  </a:cubicBezTo>
                  <a:cubicBezTo>
                    <a:pt x="1079" y="8335"/>
                    <a:pt x="1179" y="8295"/>
                    <a:pt x="1279" y="8255"/>
                  </a:cubicBezTo>
                  <a:cubicBezTo>
                    <a:pt x="2338" y="7676"/>
                    <a:pt x="3158" y="6697"/>
                    <a:pt x="3897" y="5818"/>
                  </a:cubicBezTo>
                  <a:cubicBezTo>
                    <a:pt x="4077" y="5578"/>
                    <a:pt x="4277" y="5358"/>
                    <a:pt x="4476" y="5138"/>
                  </a:cubicBezTo>
                  <a:cubicBezTo>
                    <a:pt x="5016" y="4519"/>
                    <a:pt x="5595" y="3939"/>
                    <a:pt x="6175" y="3360"/>
                  </a:cubicBezTo>
                  <a:cubicBezTo>
                    <a:pt x="6874" y="2680"/>
                    <a:pt x="7574" y="1941"/>
                    <a:pt x="8233" y="1182"/>
                  </a:cubicBezTo>
                  <a:cubicBezTo>
                    <a:pt x="8705" y="651"/>
                    <a:pt x="8220" y="1"/>
                    <a:pt x="7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0"/>
            <p:cNvSpPr/>
            <p:nvPr/>
          </p:nvSpPr>
          <p:spPr>
            <a:xfrm>
              <a:off x="607925" y="1008425"/>
              <a:ext cx="109425" cy="144200"/>
            </a:xfrm>
            <a:custGeom>
              <a:avLst/>
              <a:gdLst/>
              <a:ahLst/>
              <a:cxnLst/>
              <a:rect l="l" t="t" r="r" b="b"/>
              <a:pathLst>
                <a:path w="4377" h="5768" extrusionOk="0">
                  <a:moveTo>
                    <a:pt x="2355" y="0"/>
                  </a:moveTo>
                  <a:cubicBezTo>
                    <a:pt x="1713" y="0"/>
                    <a:pt x="1182" y="317"/>
                    <a:pt x="979" y="892"/>
                  </a:cubicBezTo>
                  <a:cubicBezTo>
                    <a:pt x="865" y="1249"/>
                    <a:pt x="1149" y="1500"/>
                    <a:pt x="1432" y="1500"/>
                  </a:cubicBezTo>
                  <a:cubicBezTo>
                    <a:pt x="1592" y="1500"/>
                    <a:pt x="1752" y="1419"/>
                    <a:pt x="1839" y="1231"/>
                  </a:cubicBezTo>
                  <a:cubicBezTo>
                    <a:pt x="1928" y="978"/>
                    <a:pt x="2161" y="914"/>
                    <a:pt x="2365" y="914"/>
                  </a:cubicBezTo>
                  <a:cubicBezTo>
                    <a:pt x="2435" y="914"/>
                    <a:pt x="2502" y="921"/>
                    <a:pt x="2558" y="932"/>
                  </a:cubicBezTo>
                  <a:cubicBezTo>
                    <a:pt x="2998" y="1032"/>
                    <a:pt x="3457" y="1371"/>
                    <a:pt x="3457" y="1791"/>
                  </a:cubicBezTo>
                  <a:cubicBezTo>
                    <a:pt x="3437" y="3110"/>
                    <a:pt x="2838" y="3190"/>
                    <a:pt x="1479" y="3210"/>
                  </a:cubicBezTo>
                  <a:cubicBezTo>
                    <a:pt x="1119" y="3230"/>
                    <a:pt x="760" y="3250"/>
                    <a:pt x="420" y="3289"/>
                  </a:cubicBezTo>
                  <a:lnTo>
                    <a:pt x="40" y="3349"/>
                  </a:lnTo>
                  <a:lnTo>
                    <a:pt x="0" y="3729"/>
                  </a:lnTo>
                  <a:cubicBezTo>
                    <a:pt x="0" y="4049"/>
                    <a:pt x="20" y="4369"/>
                    <a:pt x="40" y="4668"/>
                  </a:cubicBezTo>
                  <a:cubicBezTo>
                    <a:pt x="80" y="4888"/>
                    <a:pt x="80" y="5168"/>
                    <a:pt x="80" y="5268"/>
                  </a:cubicBezTo>
                  <a:cubicBezTo>
                    <a:pt x="40" y="5507"/>
                    <a:pt x="240" y="5727"/>
                    <a:pt x="480" y="5767"/>
                  </a:cubicBezTo>
                  <a:lnTo>
                    <a:pt x="540" y="5767"/>
                  </a:lnTo>
                  <a:cubicBezTo>
                    <a:pt x="780" y="5767"/>
                    <a:pt x="979" y="5567"/>
                    <a:pt x="979" y="5328"/>
                  </a:cubicBezTo>
                  <a:cubicBezTo>
                    <a:pt x="999" y="5068"/>
                    <a:pt x="999" y="4828"/>
                    <a:pt x="959" y="4588"/>
                  </a:cubicBezTo>
                  <a:cubicBezTo>
                    <a:pt x="959" y="4448"/>
                    <a:pt x="939" y="4289"/>
                    <a:pt x="939" y="4149"/>
                  </a:cubicBezTo>
                  <a:cubicBezTo>
                    <a:pt x="1119" y="4129"/>
                    <a:pt x="1299" y="4129"/>
                    <a:pt x="1479" y="4129"/>
                  </a:cubicBezTo>
                  <a:cubicBezTo>
                    <a:pt x="2698" y="4109"/>
                    <a:pt x="4336" y="4049"/>
                    <a:pt x="4376" y="1791"/>
                  </a:cubicBezTo>
                  <a:cubicBezTo>
                    <a:pt x="4376" y="852"/>
                    <a:pt x="3517" y="192"/>
                    <a:pt x="2718" y="32"/>
                  </a:cubicBezTo>
                  <a:cubicBezTo>
                    <a:pt x="2594" y="11"/>
                    <a:pt x="2473" y="0"/>
                    <a:pt x="23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0"/>
            <p:cNvSpPr/>
            <p:nvPr/>
          </p:nvSpPr>
          <p:spPr>
            <a:xfrm>
              <a:off x="491350" y="1058650"/>
              <a:ext cx="113100" cy="23100"/>
            </a:xfrm>
            <a:custGeom>
              <a:avLst/>
              <a:gdLst/>
              <a:ahLst/>
              <a:cxnLst/>
              <a:rect l="l" t="t" r="r" b="b"/>
              <a:pathLst>
                <a:path w="4524" h="924" extrusionOk="0">
                  <a:moveTo>
                    <a:pt x="610" y="1"/>
                  </a:moveTo>
                  <a:cubicBezTo>
                    <a:pt x="6" y="1"/>
                    <a:pt x="0" y="923"/>
                    <a:pt x="592" y="923"/>
                  </a:cubicBezTo>
                  <a:cubicBezTo>
                    <a:pt x="610" y="923"/>
                    <a:pt x="628" y="923"/>
                    <a:pt x="647" y="921"/>
                  </a:cubicBezTo>
                  <a:lnTo>
                    <a:pt x="3944" y="921"/>
                  </a:lnTo>
                  <a:cubicBezTo>
                    <a:pt x="4523" y="881"/>
                    <a:pt x="4523" y="42"/>
                    <a:pt x="3944" y="2"/>
                  </a:cubicBezTo>
                  <a:lnTo>
                    <a:pt x="647" y="2"/>
                  </a:lnTo>
                  <a:cubicBezTo>
                    <a:pt x="634" y="1"/>
                    <a:pt x="622" y="1"/>
                    <a:pt x="6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0"/>
            <p:cNvSpPr/>
            <p:nvPr/>
          </p:nvSpPr>
          <p:spPr>
            <a:xfrm>
              <a:off x="742125" y="1060650"/>
              <a:ext cx="93600" cy="23100"/>
            </a:xfrm>
            <a:custGeom>
              <a:avLst/>
              <a:gdLst/>
              <a:ahLst/>
              <a:cxnLst/>
              <a:rect l="l" t="t" r="r" b="b"/>
              <a:pathLst>
                <a:path w="3744" h="924" extrusionOk="0">
                  <a:moveTo>
                    <a:pt x="628" y="0"/>
                  </a:moveTo>
                  <a:cubicBezTo>
                    <a:pt x="6" y="0"/>
                    <a:pt x="0" y="923"/>
                    <a:pt x="610" y="923"/>
                  </a:cubicBezTo>
                  <a:cubicBezTo>
                    <a:pt x="628" y="923"/>
                    <a:pt x="647" y="922"/>
                    <a:pt x="667" y="921"/>
                  </a:cubicBezTo>
                  <a:lnTo>
                    <a:pt x="3184" y="921"/>
                  </a:lnTo>
                  <a:cubicBezTo>
                    <a:pt x="3744" y="881"/>
                    <a:pt x="3744" y="42"/>
                    <a:pt x="3184" y="2"/>
                  </a:cubicBezTo>
                  <a:lnTo>
                    <a:pt x="667" y="2"/>
                  </a:lnTo>
                  <a:cubicBezTo>
                    <a:pt x="654" y="1"/>
                    <a:pt x="641" y="0"/>
                    <a:pt x="6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0"/>
            <p:cNvSpPr/>
            <p:nvPr/>
          </p:nvSpPr>
          <p:spPr>
            <a:xfrm>
              <a:off x="772275" y="1036650"/>
              <a:ext cx="28550" cy="75000"/>
            </a:xfrm>
            <a:custGeom>
              <a:avLst/>
              <a:gdLst/>
              <a:ahLst/>
              <a:cxnLst/>
              <a:rect l="l" t="t" r="r" b="b"/>
              <a:pathLst>
                <a:path w="1142" h="3000" extrusionOk="0">
                  <a:moveTo>
                    <a:pt x="633" y="1"/>
                  </a:moveTo>
                  <a:cubicBezTo>
                    <a:pt x="410" y="1"/>
                    <a:pt x="189" y="142"/>
                    <a:pt x="180" y="442"/>
                  </a:cubicBezTo>
                  <a:cubicBezTo>
                    <a:pt x="160" y="622"/>
                    <a:pt x="140" y="822"/>
                    <a:pt x="100" y="1022"/>
                  </a:cubicBezTo>
                  <a:cubicBezTo>
                    <a:pt x="40" y="1521"/>
                    <a:pt x="0" y="2041"/>
                    <a:pt x="20" y="2560"/>
                  </a:cubicBezTo>
                  <a:cubicBezTo>
                    <a:pt x="20" y="2800"/>
                    <a:pt x="240" y="2980"/>
                    <a:pt x="480" y="2980"/>
                  </a:cubicBezTo>
                  <a:lnTo>
                    <a:pt x="500" y="3000"/>
                  </a:lnTo>
                  <a:cubicBezTo>
                    <a:pt x="760" y="2980"/>
                    <a:pt x="959" y="2760"/>
                    <a:pt x="939" y="2500"/>
                  </a:cubicBezTo>
                  <a:cubicBezTo>
                    <a:pt x="919" y="2041"/>
                    <a:pt x="959" y="1581"/>
                    <a:pt x="1019" y="1121"/>
                  </a:cubicBezTo>
                  <a:cubicBezTo>
                    <a:pt x="1059" y="922"/>
                    <a:pt x="1079" y="722"/>
                    <a:pt x="1099" y="522"/>
                  </a:cubicBezTo>
                  <a:cubicBezTo>
                    <a:pt x="1142" y="182"/>
                    <a:pt x="885" y="1"/>
                    <a:pt x="6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0"/>
            <p:cNvSpPr/>
            <p:nvPr/>
          </p:nvSpPr>
          <p:spPr>
            <a:xfrm>
              <a:off x="840300" y="1015475"/>
              <a:ext cx="133300" cy="112175"/>
            </a:xfrm>
            <a:custGeom>
              <a:avLst/>
              <a:gdLst/>
              <a:ahLst/>
              <a:cxnLst/>
              <a:rect l="l" t="t" r="r" b="b"/>
              <a:pathLst>
                <a:path w="5332" h="4487" extrusionOk="0">
                  <a:moveTo>
                    <a:pt x="2830" y="928"/>
                  </a:moveTo>
                  <a:cubicBezTo>
                    <a:pt x="3289" y="928"/>
                    <a:pt x="3724" y="1165"/>
                    <a:pt x="3973" y="1549"/>
                  </a:cubicBezTo>
                  <a:cubicBezTo>
                    <a:pt x="4273" y="1988"/>
                    <a:pt x="4353" y="2548"/>
                    <a:pt x="4153" y="3047"/>
                  </a:cubicBezTo>
                  <a:cubicBezTo>
                    <a:pt x="4040" y="3293"/>
                    <a:pt x="3820" y="3449"/>
                    <a:pt x="3560" y="3449"/>
                  </a:cubicBezTo>
                  <a:cubicBezTo>
                    <a:pt x="3545" y="3449"/>
                    <a:pt x="3529" y="3448"/>
                    <a:pt x="3514" y="3447"/>
                  </a:cubicBezTo>
                  <a:lnTo>
                    <a:pt x="3414" y="3467"/>
                  </a:lnTo>
                  <a:cubicBezTo>
                    <a:pt x="3188" y="3534"/>
                    <a:pt x="2984" y="3562"/>
                    <a:pt x="2803" y="3562"/>
                  </a:cubicBezTo>
                  <a:cubicBezTo>
                    <a:pt x="2232" y="3562"/>
                    <a:pt x="1877" y="3285"/>
                    <a:pt x="1695" y="3087"/>
                  </a:cubicBezTo>
                  <a:cubicBezTo>
                    <a:pt x="1336" y="2708"/>
                    <a:pt x="1216" y="2148"/>
                    <a:pt x="1396" y="1669"/>
                  </a:cubicBezTo>
                  <a:cubicBezTo>
                    <a:pt x="1595" y="1229"/>
                    <a:pt x="2015" y="969"/>
                    <a:pt x="2654" y="929"/>
                  </a:cubicBezTo>
                  <a:lnTo>
                    <a:pt x="2774" y="929"/>
                  </a:lnTo>
                  <a:cubicBezTo>
                    <a:pt x="2793" y="929"/>
                    <a:pt x="2811" y="928"/>
                    <a:pt x="2830" y="928"/>
                  </a:cubicBezTo>
                  <a:close/>
                  <a:moveTo>
                    <a:pt x="2812" y="0"/>
                  </a:moveTo>
                  <a:cubicBezTo>
                    <a:pt x="2740" y="0"/>
                    <a:pt x="2667" y="3"/>
                    <a:pt x="2594" y="10"/>
                  </a:cubicBezTo>
                  <a:cubicBezTo>
                    <a:pt x="1615" y="70"/>
                    <a:pt x="876" y="550"/>
                    <a:pt x="576" y="1309"/>
                  </a:cubicBezTo>
                  <a:cubicBezTo>
                    <a:pt x="0" y="2858"/>
                    <a:pt x="1142" y="4486"/>
                    <a:pt x="2784" y="4486"/>
                  </a:cubicBezTo>
                  <a:cubicBezTo>
                    <a:pt x="2794" y="4486"/>
                    <a:pt x="2804" y="4486"/>
                    <a:pt x="2814" y="4486"/>
                  </a:cubicBezTo>
                  <a:cubicBezTo>
                    <a:pt x="3094" y="4486"/>
                    <a:pt x="3374" y="4446"/>
                    <a:pt x="3653" y="4366"/>
                  </a:cubicBezTo>
                  <a:cubicBezTo>
                    <a:pt x="4233" y="4346"/>
                    <a:pt x="4752" y="3987"/>
                    <a:pt x="4992" y="3467"/>
                  </a:cubicBezTo>
                  <a:cubicBezTo>
                    <a:pt x="5332" y="2668"/>
                    <a:pt x="5252" y="1769"/>
                    <a:pt x="4772" y="1049"/>
                  </a:cubicBezTo>
                  <a:cubicBezTo>
                    <a:pt x="4333" y="391"/>
                    <a:pt x="3593" y="0"/>
                    <a:pt x="28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0"/>
            <p:cNvSpPr/>
            <p:nvPr/>
          </p:nvSpPr>
          <p:spPr>
            <a:xfrm>
              <a:off x="1017050" y="1012950"/>
              <a:ext cx="35975" cy="100200"/>
            </a:xfrm>
            <a:custGeom>
              <a:avLst/>
              <a:gdLst/>
              <a:ahLst/>
              <a:cxnLst/>
              <a:rect l="l" t="t" r="r" b="b"/>
              <a:pathLst>
                <a:path w="1439" h="4008" extrusionOk="0">
                  <a:moveTo>
                    <a:pt x="865" y="1"/>
                  </a:moveTo>
                  <a:cubicBezTo>
                    <a:pt x="674" y="1"/>
                    <a:pt x="489" y="112"/>
                    <a:pt x="440" y="371"/>
                  </a:cubicBezTo>
                  <a:cubicBezTo>
                    <a:pt x="140" y="1410"/>
                    <a:pt x="0" y="2489"/>
                    <a:pt x="20" y="3568"/>
                  </a:cubicBezTo>
                  <a:cubicBezTo>
                    <a:pt x="40" y="3828"/>
                    <a:pt x="240" y="4008"/>
                    <a:pt x="480" y="4008"/>
                  </a:cubicBezTo>
                  <a:lnTo>
                    <a:pt x="520" y="4008"/>
                  </a:lnTo>
                  <a:cubicBezTo>
                    <a:pt x="760" y="3988"/>
                    <a:pt x="960" y="3768"/>
                    <a:pt x="940" y="3528"/>
                  </a:cubicBezTo>
                  <a:cubicBezTo>
                    <a:pt x="920" y="2529"/>
                    <a:pt x="1059" y="1550"/>
                    <a:pt x="1319" y="611"/>
                  </a:cubicBezTo>
                  <a:cubicBezTo>
                    <a:pt x="1438" y="242"/>
                    <a:pt x="1146" y="1"/>
                    <a:pt x="8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0"/>
            <p:cNvSpPr/>
            <p:nvPr/>
          </p:nvSpPr>
          <p:spPr>
            <a:xfrm>
              <a:off x="931300" y="956275"/>
              <a:ext cx="79275" cy="86450"/>
            </a:xfrm>
            <a:custGeom>
              <a:avLst/>
              <a:gdLst/>
              <a:ahLst/>
              <a:cxnLst/>
              <a:rect l="l" t="t" r="r" b="b"/>
              <a:pathLst>
                <a:path w="3171" h="3458" extrusionOk="0">
                  <a:moveTo>
                    <a:pt x="3111" y="0"/>
                  </a:moveTo>
                  <a:lnTo>
                    <a:pt x="613" y="100"/>
                  </a:lnTo>
                  <a:cubicBezTo>
                    <a:pt x="0" y="120"/>
                    <a:pt x="13" y="1020"/>
                    <a:pt x="613" y="1020"/>
                  </a:cubicBezTo>
                  <a:cubicBezTo>
                    <a:pt x="620" y="1020"/>
                    <a:pt x="626" y="1020"/>
                    <a:pt x="633" y="1019"/>
                  </a:cubicBezTo>
                  <a:lnTo>
                    <a:pt x="653" y="1019"/>
                  </a:lnTo>
                  <a:lnTo>
                    <a:pt x="2211" y="959"/>
                  </a:lnTo>
                  <a:lnTo>
                    <a:pt x="2211" y="959"/>
                  </a:lnTo>
                  <a:cubicBezTo>
                    <a:pt x="2231" y="1679"/>
                    <a:pt x="2192" y="2558"/>
                    <a:pt x="2092" y="2838"/>
                  </a:cubicBezTo>
                  <a:cubicBezTo>
                    <a:pt x="1992" y="3058"/>
                    <a:pt x="2112" y="3337"/>
                    <a:pt x="2351" y="3417"/>
                  </a:cubicBezTo>
                  <a:cubicBezTo>
                    <a:pt x="2391" y="3437"/>
                    <a:pt x="2451" y="3457"/>
                    <a:pt x="2511" y="3457"/>
                  </a:cubicBezTo>
                  <a:cubicBezTo>
                    <a:pt x="2691" y="3457"/>
                    <a:pt x="2871" y="3337"/>
                    <a:pt x="2931" y="3158"/>
                  </a:cubicBezTo>
                  <a:cubicBezTo>
                    <a:pt x="3171" y="2518"/>
                    <a:pt x="3131" y="800"/>
                    <a:pt x="3131" y="460"/>
                  </a:cubicBezTo>
                  <a:lnTo>
                    <a:pt x="31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0"/>
            <p:cNvSpPr/>
            <p:nvPr/>
          </p:nvSpPr>
          <p:spPr>
            <a:xfrm>
              <a:off x="1218375" y="418975"/>
              <a:ext cx="155375" cy="232100"/>
            </a:xfrm>
            <a:custGeom>
              <a:avLst/>
              <a:gdLst/>
              <a:ahLst/>
              <a:cxnLst/>
              <a:rect l="l" t="t" r="r" b="b"/>
              <a:pathLst>
                <a:path w="6215" h="9284" extrusionOk="0">
                  <a:moveTo>
                    <a:pt x="1165" y="1"/>
                  </a:moveTo>
                  <a:cubicBezTo>
                    <a:pt x="1117" y="1"/>
                    <a:pt x="1069" y="4"/>
                    <a:pt x="1019" y="12"/>
                  </a:cubicBezTo>
                  <a:cubicBezTo>
                    <a:pt x="100" y="172"/>
                    <a:pt x="100" y="1391"/>
                    <a:pt x="100" y="2290"/>
                  </a:cubicBezTo>
                  <a:cubicBezTo>
                    <a:pt x="100" y="2410"/>
                    <a:pt x="100" y="2510"/>
                    <a:pt x="100" y="2609"/>
                  </a:cubicBezTo>
                  <a:cubicBezTo>
                    <a:pt x="0" y="3808"/>
                    <a:pt x="20" y="5007"/>
                    <a:pt x="120" y="6206"/>
                  </a:cubicBezTo>
                  <a:cubicBezTo>
                    <a:pt x="180" y="6986"/>
                    <a:pt x="220" y="7805"/>
                    <a:pt x="220" y="8584"/>
                  </a:cubicBezTo>
                  <a:cubicBezTo>
                    <a:pt x="220" y="8964"/>
                    <a:pt x="520" y="9263"/>
                    <a:pt x="899" y="9283"/>
                  </a:cubicBezTo>
                  <a:cubicBezTo>
                    <a:pt x="1279" y="9283"/>
                    <a:pt x="1599" y="8984"/>
                    <a:pt x="1619" y="8604"/>
                  </a:cubicBezTo>
                  <a:cubicBezTo>
                    <a:pt x="1619" y="7765"/>
                    <a:pt x="1579" y="6926"/>
                    <a:pt x="1519" y="6106"/>
                  </a:cubicBezTo>
                  <a:cubicBezTo>
                    <a:pt x="1419" y="4987"/>
                    <a:pt x="1419" y="3868"/>
                    <a:pt x="1499" y="2749"/>
                  </a:cubicBezTo>
                  <a:lnTo>
                    <a:pt x="1499" y="2290"/>
                  </a:lnTo>
                  <a:lnTo>
                    <a:pt x="1499" y="1830"/>
                  </a:lnTo>
                  <a:cubicBezTo>
                    <a:pt x="1579" y="1930"/>
                    <a:pt x="1659" y="2010"/>
                    <a:pt x="1718" y="2070"/>
                  </a:cubicBezTo>
                  <a:cubicBezTo>
                    <a:pt x="2458" y="2809"/>
                    <a:pt x="3177" y="3609"/>
                    <a:pt x="3837" y="4428"/>
                  </a:cubicBezTo>
                  <a:lnTo>
                    <a:pt x="4056" y="4728"/>
                  </a:lnTo>
                  <a:cubicBezTo>
                    <a:pt x="4456" y="5267"/>
                    <a:pt x="4776" y="5647"/>
                    <a:pt x="5095" y="5847"/>
                  </a:cubicBezTo>
                  <a:cubicBezTo>
                    <a:pt x="5197" y="5894"/>
                    <a:pt x="5304" y="5917"/>
                    <a:pt x="5409" y="5917"/>
                  </a:cubicBezTo>
                  <a:cubicBezTo>
                    <a:pt x="5656" y="5917"/>
                    <a:pt x="5894" y="5791"/>
                    <a:pt x="6035" y="5567"/>
                  </a:cubicBezTo>
                  <a:cubicBezTo>
                    <a:pt x="6214" y="5227"/>
                    <a:pt x="6095" y="4807"/>
                    <a:pt x="5755" y="4628"/>
                  </a:cubicBezTo>
                  <a:cubicBezTo>
                    <a:pt x="5535" y="4408"/>
                    <a:pt x="5335" y="4168"/>
                    <a:pt x="5155" y="3908"/>
                  </a:cubicBezTo>
                  <a:cubicBezTo>
                    <a:pt x="5075" y="3768"/>
                    <a:pt x="4976" y="3649"/>
                    <a:pt x="4896" y="3569"/>
                  </a:cubicBezTo>
                  <a:cubicBezTo>
                    <a:pt x="4196" y="2709"/>
                    <a:pt x="3457" y="1870"/>
                    <a:pt x="2678" y="1091"/>
                  </a:cubicBezTo>
                  <a:cubicBezTo>
                    <a:pt x="2638" y="1051"/>
                    <a:pt x="2598" y="991"/>
                    <a:pt x="2538" y="931"/>
                  </a:cubicBezTo>
                  <a:cubicBezTo>
                    <a:pt x="2205" y="543"/>
                    <a:pt x="1753" y="1"/>
                    <a:pt x="11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0"/>
            <p:cNvSpPr/>
            <p:nvPr/>
          </p:nvSpPr>
          <p:spPr>
            <a:xfrm>
              <a:off x="1436675" y="430650"/>
              <a:ext cx="36975" cy="110025"/>
            </a:xfrm>
            <a:custGeom>
              <a:avLst/>
              <a:gdLst/>
              <a:ahLst/>
              <a:cxnLst/>
              <a:rect l="l" t="t" r="r" b="b"/>
              <a:pathLst>
                <a:path w="1479" h="4401" extrusionOk="0">
                  <a:moveTo>
                    <a:pt x="764" y="1"/>
                  </a:moveTo>
                  <a:cubicBezTo>
                    <a:pt x="395" y="1"/>
                    <a:pt x="28" y="257"/>
                    <a:pt x="80" y="744"/>
                  </a:cubicBezTo>
                  <a:cubicBezTo>
                    <a:pt x="100" y="1303"/>
                    <a:pt x="80" y="1863"/>
                    <a:pt x="40" y="2462"/>
                  </a:cubicBezTo>
                  <a:cubicBezTo>
                    <a:pt x="40" y="2862"/>
                    <a:pt x="20" y="3281"/>
                    <a:pt x="20" y="3701"/>
                  </a:cubicBezTo>
                  <a:cubicBezTo>
                    <a:pt x="0" y="4081"/>
                    <a:pt x="320" y="4400"/>
                    <a:pt x="699" y="4400"/>
                  </a:cubicBezTo>
                  <a:cubicBezTo>
                    <a:pt x="1079" y="4400"/>
                    <a:pt x="1379" y="4101"/>
                    <a:pt x="1399" y="3721"/>
                  </a:cubicBezTo>
                  <a:cubicBezTo>
                    <a:pt x="1399" y="3321"/>
                    <a:pt x="1419" y="2922"/>
                    <a:pt x="1439" y="2522"/>
                  </a:cubicBezTo>
                  <a:cubicBezTo>
                    <a:pt x="1459" y="1923"/>
                    <a:pt x="1479" y="1303"/>
                    <a:pt x="1459" y="684"/>
                  </a:cubicBezTo>
                  <a:cubicBezTo>
                    <a:pt x="1449" y="222"/>
                    <a:pt x="1106" y="1"/>
                    <a:pt x="7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0"/>
            <p:cNvSpPr/>
            <p:nvPr/>
          </p:nvSpPr>
          <p:spPr>
            <a:xfrm>
              <a:off x="1393275" y="469175"/>
              <a:ext cx="125000" cy="41025"/>
            </a:xfrm>
            <a:custGeom>
              <a:avLst/>
              <a:gdLst/>
              <a:ahLst/>
              <a:cxnLst/>
              <a:rect l="l" t="t" r="r" b="b"/>
              <a:pathLst>
                <a:path w="5000" h="1641" extrusionOk="0">
                  <a:moveTo>
                    <a:pt x="974" y="1"/>
                  </a:moveTo>
                  <a:cubicBezTo>
                    <a:pt x="297" y="1"/>
                    <a:pt x="1" y="1018"/>
                    <a:pt x="737" y="1341"/>
                  </a:cubicBezTo>
                  <a:cubicBezTo>
                    <a:pt x="1316" y="1541"/>
                    <a:pt x="1936" y="1641"/>
                    <a:pt x="2555" y="1641"/>
                  </a:cubicBezTo>
                  <a:cubicBezTo>
                    <a:pt x="3115" y="1641"/>
                    <a:pt x="3654" y="1561"/>
                    <a:pt x="4174" y="1401"/>
                  </a:cubicBezTo>
                  <a:cubicBezTo>
                    <a:pt x="5000" y="1185"/>
                    <a:pt x="4745" y="35"/>
                    <a:pt x="4033" y="35"/>
                  </a:cubicBezTo>
                  <a:cubicBezTo>
                    <a:pt x="3952" y="35"/>
                    <a:pt x="3866" y="49"/>
                    <a:pt x="3774" y="82"/>
                  </a:cubicBezTo>
                  <a:cubicBezTo>
                    <a:pt x="3373" y="185"/>
                    <a:pt x="2967" y="235"/>
                    <a:pt x="2564" y="235"/>
                  </a:cubicBezTo>
                  <a:cubicBezTo>
                    <a:pt x="2106" y="235"/>
                    <a:pt x="1653" y="170"/>
                    <a:pt x="1217" y="42"/>
                  </a:cubicBezTo>
                  <a:cubicBezTo>
                    <a:pt x="1131" y="14"/>
                    <a:pt x="1050" y="1"/>
                    <a:pt x="9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0"/>
            <p:cNvSpPr/>
            <p:nvPr/>
          </p:nvSpPr>
          <p:spPr>
            <a:xfrm>
              <a:off x="1384225" y="247400"/>
              <a:ext cx="122900" cy="145900"/>
            </a:xfrm>
            <a:custGeom>
              <a:avLst/>
              <a:gdLst/>
              <a:ahLst/>
              <a:cxnLst/>
              <a:rect l="l" t="t" r="r" b="b"/>
              <a:pathLst>
                <a:path w="4916" h="5836" extrusionOk="0">
                  <a:moveTo>
                    <a:pt x="4154" y="1"/>
                  </a:moveTo>
                  <a:cubicBezTo>
                    <a:pt x="3812" y="1"/>
                    <a:pt x="3467" y="231"/>
                    <a:pt x="3457" y="680"/>
                  </a:cubicBezTo>
                  <a:lnTo>
                    <a:pt x="3457" y="940"/>
                  </a:lnTo>
                  <a:cubicBezTo>
                    <a:pt x="3497" y="1560"/>
                    <a:pt x="3497" y="2199"/>
                    <a:pt x="3457" y="2819"/>
                  </a:cubicBezTo>
                  <a:cubicBezTo>
                    <a:pt x="2660" y="2225"/>
                    <a:pt x="1899" y="1655"/>
                    <a:pt x="1243" y="1655"/>
                  </a:cubicBezTo>
                  <a:cubicBezTo>
                    <a:pt x="1060" y="1655"/>
                    <a:pt x="885" y="1699"/>
                    <a:pt x="719" y="1799"/>
                  </a:cubicBezTo>
                  <a:cubicBezTo>
                    <a:pt x="480" y="1939"/>
                    <a:pt x="320" y="2159"/>
                    <a:pt x="260" y="2419"/>
                  </a:cubicBezTo>
                  <a:cubicBezTo>
                    <a:pt x="0" y="3458"/>
                    <a:pt x="1079" y="5496"/>
                    <a:pt x="1099" y="5516"/>
                  </a:cubicBezTo>
                  <a:cubicBezTo>
                    <a:pt x="1219" y="5716"/>
                    <a:pt x="1439" y="5836"/>
                    <a:pt x="1678" y="5836"/>
                  </a:cubicBezTo>
                  <a:cubicBezTo>
                    <a:pt x="1798" y="5836"/>
                    <a:pt x="1918" y="5796"/>
                    <a:pt x="2018" y="5736"/>
                  </a:cubicBezTo>
                  <a:cubicBezTo>
                    <a:pt x="2358" y="5536"/>
                    <a:pt x="2458" y="5116"/>
                    <a:pt x="2278" y="4797"/>
                  </a:cubicBezTo>
                  <a:cubicBezTo>
                    <a:pt x="2018" y="4297"/>
                    <a:pt x="1818" y="3778"/>
                    <a:pt x="1659" y="3238"/>
                  </a:cubicBezTo>
                  <a:lnTo>
                    <a:pt x="1659" y="3238"/>
                  </a:lnTo>
                  <a:cubicBezTo>
                    <a:pt x="1978" y="3458"/>
                    <a:pt x="2378" y="3738"/>
                    <a:pt x="2598" y="3918"/>
                  </a:cubicBezTo>
                  <a:cubicBezTo>
                    <a:pt x="2937" y="4197"/>
                    <a:pt x="3297" y="4437"/>
                    <a:pt x="3677" y="4617"/>
                  </a:cubicBezTo>
                  <a:lnTo>
                    <a:pt x="4336" y="4877"/>
                  </a:lnTo>
                  <a:lnTo>
                    <a:pt x="4576" y="4197"/>
                  </a:lnTo>
                  <a:cubicBezTo>
                    <a:pt x="4916" y="3218"/>
                    <a:pt x="4876" y="1919"/>
                    <a:pt x="4836" y="900"/>
                  </a:cubicBezTo>
                  <a:lnTo>
                    <a:pt x="4836" y="640"/>
                  </a:lnTo>
                  <a:cubicBezTo>
                    <a:pt x="4806" y="211"/>
                    <a:pt x="4481" y="1"/>
                    <a:pt x="41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0"/>
            <p:cNvSpPr/>
            <p:nvPr/>
          </p:nvSpPr>
          <p:spPr>
            <a:xfrm>
              <a:off x="1676950" y="667275"/>
              <a:ext cx="151375" cy="209225"/>
            </a:xfrm>
            <a:custGeom>
              <a:avLst/>
              <a:gdLst/>
              <a:ahLst/>
              <a:cxnLst/>
              <a:rect l="l" t="t" r="r" b="b"/>
              <a:pathLst>
                <a:path w="6055" h="8369" extrusionOk="0">
                  <a:moveTo>
                    <a:pt x="3750" y="2954"/>
                  </a:moveTo>
                  <a:cubicBezTo>
                    <a:pt x="4026" y="2954"/>
                    <a:pt x="4303" y="3007"/>
                    <a:pt x="4556" y="3108"/>
                  </a:cubicBezTo>
                  <a:cubicBezTo>
                    <a:pt x="4696" y="3148"/>
                    <a:pt x="4816" y="3228"/>
                    <a:pt x="4896" y="3328"/>
                  </a:cubicBezTo>
                  <a:cubicBezTo>
                    <a:pt x="4896" y="3462"/>
                    <a:pt x="4566" y="3669"/>
                    <a:pt x="4310" y="3669"/>
                  </a:cubicBezTo>
                  <a:cubicBezTo>
                    <a:pt x="4299" y="3669"/>
                    <a:pt x="4288" y="3668"/>
                    <a:pt x="4276" y="3668"/>
                  </a:cubicBezTo>
                  <a:cubicBezTo>
                    <a:pt x="4017" y="3628"/>
                    <a:pt x="3737" y="3568"/>
                    <a:pt x="3497" y="3468"/>
                  </a:cubicBezTo>
                  <a:cubicBezTo>
                    <a:pt x="3257" y="3368"/>
                    <a:pt x="2998" y="3308"/>
                    <a:pt x="2738" y="3248"/>
                  </a:cubicBezTo>
                  <a:lnTo>
                    <a:pt x="3277" y="3008"/>
                  </a:lnTo>
                  <a:cubicBezTo>
                    <a:pt x="3431" y="2971"/>
                    <a:pt x="3591" y="2954"/>
                    <a:pt x="3750" y="2954"/>
                  </a:cubicBezTo>
                  <a:close/>
                  <a:moveTo>
                    <a:pt x="1259" y="6245"/>
                  </a:moveTo>
                  <a:cubicBezTo>
                    <a:pt x="1359" y="6328"/>
                    <a:pt x="1487" y="6370"/>
                    <a:pt x="1619" y="6370"/>
                  </a:cubicBezTo>
                  <a:cubicBezTo>
                    <a:pt x="1646" y="6370"/>
                    <a:pt x="1672" y="6368"/>
                    <a:pt x="1699" y="6365"/>
                  </a:cubicBezTo>
                  <a:cubicBezTo>
                    <a:pt x="1859" y="6405"/>
                    <a:pt x="1999" y="6505"/>
                    <a:pt x="2098" y="6645"/>
                  </a:cubicBezTo>
                  <a:cubicBezTo>
                    <a:pt x="2258" y="6805"/>
                    <a:pt x="2358" y="6985"/>
                    <a:pt x="2418" y="7204"/>
                  </a:cubicBezTo>
                  <a:cubicBezTo>
                    <a:pt x="2358" y="7214"/>
                    <a:pt x="2298" y="7219"/>
                    <a:pt x="2238" y="7219"/>
                  </a:cubicBezTo>
                  <a:cubicBezTo>
                    <a:pt x="2178" y="7219"/>
                    <a:pt x="2118" y="7214"/>
                    <a:pt x="2059" y="7204"/>
                  </a:cubicBezTo>
                  <a:cubicBezTo>
                    <a:pt x="1599" y="7124"/>
                    <a:pt x="1339" y="6705"/>
                    <a:pt x="1259" y="6245"/>
                  </a:cubicBezTo>
                  <a:close/>
                  <a:moveTo>
                    <a:pt x="3633" y="1"/>
                  </a:moveTo>
                  <a:cubicBezTo>
                    <a:pt x="3406" y="1"/>
                    <a:pt x="3181" y="128"/>
                    <a:pt x="3098" y="410"/>
                  </a:cubicBezTo>
                  <a:cubicBezTo>
                    <a:pt x="3038" y="630"/>
                    <a:pt x="2958" y="830"/>
                    <a:pt x="2838" y="1030"/>
                  </a:cubicBezTo>
                  <a:cubicBezTo>
                    <a:pt x="2558" y="1489"/>
                    <a:pt x="2418" y="2029"/>
                    <a:pt x="2458" y="2569"/>
                  </a:cubicBezTo>
                  <a:lnTo>
                    <a:pt x="2558" y="3248"/>
                  </a:lnTo>
                  <a:cubicBezTo>
                    <a:pt x="2455" y="3236"/>
                    <a:pt x="2354" y="3229"/>
                    <a:pt x="2255" y="3229"/>
                  </a:cubicBezTo>
                  <a:cubicBezTo>
                    <a:pt x="2027" y="3229"/>
                    <a:pt x="1808" y="3264"/>
                    <a:pt x="1599" y="3348"/>
                  </a:cubicBezTo>
                  <a:cubicBezTo>
                    <a:pt x="420" y="3747"/>
                    <a:pt x="0" y="5086"/>
                    <a:pt x="100" y="6165"/>
                  </a:cubicBezTo>
                  <a:cubicBezTo>
                    <a:pt x="200" y="7344"/>
                    <a:pt x="900" y="8183"/>
                    <a:pt x="1879" y="8343"/>
                  </a:cubicBezTo>
                  <a:cubicBezTo>
                    <a:pt x="2019" y="8363"/>
                    <a:pt x="2158" y="8363"/>
                    <a:pt x="2278" y="8363"/>
                  </a:cubicBezTo>
                  <a:cubicBezTo>
                    <a:pt x="2319" y="8367"/>
                    <a:pt x="2359" y="8369"/>
                    <a:pt x="2399" y="8369"/>
                  </a:cubicBezTo>
                  <a:cubicBezTo>
                    <a:pt x="2793" y="8369"/>
                    <a:pt x="3160" y="8190"/>
                    <a:pt x="3377" y="7864"/>
                  </a:cubicBezTo>
                  <a:cubicBezTo>
                    <a:pt x="3657" y="7444"/>
                    <a:pt x="3597" y="6845"/>
                    <a:pt x="3217" y="6245"/>
                  </a:cubicBezTo>
                  <a:cubicBezTo>
                    <a:pt x="2905" y="5748"/>
                    <a:pt x="2337" y="5234"/>
                    <a:pt x="1688" y="5234"/>
                  </a:cubicBezTo>
                  <a:cubicBezTo>
                    <a:pt x="1632" y="5234"/>
                    <a:pt x="1576" y="5238"/>
                    <a:pt x="1519" y="5246"/>
                  </a:cubicBezTo>
                  <a:cubicBezTo>
                    <a:pt x="1439" y="5266"/>
                    <a:pt x="1339" y="5286"/>
                    <a:pt x="1279" y="5346"/>
                  </a:cubicBezTo>
                  <a:cubicBezTo>
                    <a:pt x="1339" y="4946"/>
                    <a:pt x="1599" y="4587"/>
                    <a:pt x="1959" y="4427"/>
                  </a:cubicBezTo>
                  <a:cubicBezTo>
                    <a:pt x="2076" y="4388"/>
                    <a:pt x="2189" y="4370"/>
                    <a:pt x="2305" y="4370"/>
                  </a:cubicBezTo>
                  <a:cubicBezTo>
                    <a:pt x="2544" y="4370"/>
                    <a:pt x="2795" y="4446"/>
                    <a:pt x="3118" y="4567"/>
                  </a:cubicBezTo>
                  <a:cubicBezTo>
                    <a:pt x="3457" y="4687"/>
                    <a:pt x="3817" y="4767"/>
                    <a:pt x="4197" y="4806"/>
                  </a:cubicBezTo>
                  <a:cubicBezTo>
                    <a:pt x="4223" y="4808"/>
                    <a:pt x="4250" y="4809"/>
                    <a:pt x="4278" y="4809"/>
                  </a:cubicBezTo>
                  <a:cubicBezTo>
                    <a:pt x="4992" y="4809"/>
                    <a:pt x="5958" y="4312"/>
                    <a:pt x="6035" y="3408"/>
                  </a:cubicBezTo>
                  <a:cubicBezTo>
                    <a:pt x="6055" y="2968"/>
                    <a:pt x="5835" y="2529"/>
                    <a:pt x="5455" y="2289"/>
                  </a:cubicBezTo>
                  <a:cubicBezTo>
                    <a:pt x="4936" y="1989"/>
                    <a:pt x="4336" y="1809"/>
                    <a:pt x="3717" y="1809"/>
                  </a:cubicBezTo>
                  <a:cubicBezTo>
                    <a:pt x="3757" y="1729"/>
                    <a:pt x="3817" y="1649"/>
                    <a:pt x="3857" y="1549"/>
                  </a:cubicBezTo>
                  <a:cubicBezTo>
                    <a:pt x="4017" y="1270"/>
                    <a:pt x="4137" y="970"/>
                    <a:pt x="4217" y="670"/>
                  </a:cubicBezTo>
                  <a:cubicBezTo>
                    <a:pt x="4275" y="250"/>
                    <a:pt x="3952" y="1"/>
                    <a:pt x="36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0"/>
            <p:cNvSpPr/>
            <p:nvPr/>
          </p:nvSpPr>
          <p:spPr>
            <a:xfrm>
              <a:off x="1149925" y="519250"/>
              <a:ext cx="140475" cy="55400"/>
            </a:xfrm>
            <a:custGeom>
              <a:avLst/>
              <a:gdLst/>
              <a:ahLst/>
              <a:cxnLst/>
              <a:rect l="l" t="t" r="r" b="b"/>
              <a:pathLst>
                <a:path w="5619" h="2216" extrusionOk="0">
                  <a:moveTo>
                    <a:pt x="4676" y="1"/>
                  </a:moveTo>
                  <a:cubicBezTo>
                    <a:pt x="4625" y="1"/>
                    <a:pt x="4572" y="6"/>
                    <a:pt x="4516" y="17"/>
                  </a:cubicBezTo>
                  <a:cubicBezTo>
                    <a:pt x="3997" y="117"/>
                    <a:pt x="3497" y="237"/>
                    <a:pt x="3018" y="397"/>
                  </a:cubicBezTo>
                  <a:cubicBezTo>
                    <a:pt x="2338" y="657"/>
                    <a:pt x="1619" y="796"/>
                    <a:pt x="900" y="816"/>
                  </a:cubicBezTo>
                  <a:lnTo>
                    <a:pt x="880" y="816"/>
                  </a:lnTo>
                  <a:cubicBezTo>
                    <a:pt x="1" y="876"/>
                    <a:pt x="1" y="2155"/>
                    <a:pt x="880" y="2215"/>
                  </a:cubicBezTo>
                  <a:lnTo>
                    <a:pt x="900" y="2215"/>
                  </a:lnTo>
                  <a:cubicBezTo>
                    <a:pt x="1759" y="2175"/>
                    <a:pt x="2598" y="2015"/>
                    <a:pt x="3417" y="1736"/>
                  </a:cubicBezTo>
                  <a:cubicBezTo>
                    <a:pt x="3857" y="1576"/>
                    <a:pt x="4297" y="1456"/>
                    <a:pt x="4756" y="1376"/>
                  </a:cubicBezTo>
                  <a:cubicBezTo>
                    <a:pt x="5619" y="1207"/>
                    <a:pt x="5443" y="1"/>
                    <a:pt x="46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0"/>
            <p:cNvSpPr/>
            <p:nvPr/>
          </p:nvSpPr>
          <p:spPr>
            <a:xfrm>
              <a:off x="1584525" y="249325"/>
              <a:ext cx="80450" cy="37250"/>
            </a:xfrm>
            <a:custGeom>
              <a:avLst/>
              <a:gdLst/>
              <a:ahLst/>
              <a:cxnLst/>
              <a:rect l="l" t="t" r="r" b="b"/>
              <a:pathLst>
                <a:path w="3218" h="1490" extrusionOk="0">
                  <a:moveTo>
                    <a:pt x="2559" y="1"/>
                  </a:moveTo>
                  <a:cubicBezTo>
                    <a:pt x="2539" y="1"/>
                    <a:pt x="2519" y="2"/>
                    <a:pt x="2498" y="4"/>
                  </a:cubicBezTo>
                  <a:cubicBezTo>
                    <a:pt x="2049" y="49"/>
                    <a:pt x="1599" y="71"/>
                    <a:pt x="1150" y="71"/>
                  </a:cubicBezTo>
                  <a:cubicBezTo>
                    <a:pt x="1000" y="71"/>
                    <a:pt x="850" y="69"/>
                    <a:pt x="700" y="64"/>
                  </a:cubicBezTo>
                  <a:cubicBezTo>
                    <a:pt x="320" y="64"/>
                    <a:pt x="1" y="384"/>
                    <a:pt x="1" y="763"/>
                  </a:cubicBezTo>
                  <a:cubicBezTo>
                    <a:pt x="1" y="1143"/>
                    <a:pt x="320" y="1463"/>
                    <a:pt x="700" y="1463"/>
                  </a:cubicBezTo>
                  <a:lnTo>
                    <a:pt x="700" y="1483"/>
                  </a:lnTo>
                  <a:cubicBezTo>
                    <a:pt x="842" y="1487"/>
                    <a:pt x="983" y="1490"/>
                    <a:pt x="1125" y="1490"/>
                  </a:cubicBezTo>
                  <a:cubicBezTo>
                    <a:pt x="1583" y="1490"/>
                    <a:pt x="2041" y="1464"/>
                    <a:pt x="2498" y="1403"/>
                  </a:cubicBezTo>
                  <a:cubicBezTo>
                    <a:pt x="2698" y="1403"/>
                    <a:pt x="2858" y="1323"/>
                    <a:pt x="2998" y="1203"/>
                  </a:cubicBezTo>
                  <a:cubicBezTo>
                    <a:pt x="3138" y="1063"/>
                    <a:pt x="3218" y="883"/>
                    <a:pt x="3218" y="703"/>
                  </a:cubicBezTo>
                  <a:cubicBezTo>
                    <a:pt x="3218" y="524"/>
                    <a:pt x="3138" y="344"/>
                    <a:pt x="2998" y="204"/>
                  </a:cubicBezTo>
                  <a:cubicBezTo>
                    <a:pt x="2890" y="78"/>
                    <a:pt x="2734" y="1"/>
                    <a:pt x="2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0"/>
            <p:cNvSpPr/>
            <p:nvPr/>
          </p:nvSpPr>
          <p:spPr>
            <a:xfrm>
              <a:off x="1572050" y="323050"/>
              <a:ext cx="272275" cy="232925"/>
            </a:xfrm>
            <a:custGeom>
              <a:avLst/>
              <a:gdLst/>
              <a:ahLst/>
              <a:cxnLst/>
              <a:rect l="l" t="t" r="r" b="b"/>
              <a:pathLst>
                <a:path w="10891" h="9317" extrusionOk="0">
                  <a:moveTo>
                    <a:pt x="7253" y="0"/>
                  </a:moveTo>
                  <a:cubicBezTo>
                    <a:pt x="6080" y="0"/>
                    <a:pt x="4833" y="318"/>
                    <a:pt x="3837" y="752"/>
                  </a:cubicBezTo>
                  <a:cubicBezTo>
                    <a:pt x="2398" y="1371"/>
                    <a:pt x="1259" y="2530"/>
                    <a:pt x="680" y="3969"/>
                  </a:cubicBezTo>
                  <a:cubicBezTo>
                    <a:pt x="0" y="5747"/>
                    <a:pt x="640" y="7545"/>
                    <a:pt x="1639" y="9064"/>
                  </a:cubicBezTo>
                  <a:cubicBezTo>
                    <a:pt x="1758" y="9243"/>
                    <a:pt x="1928" y="9317"/>
                    <a:pt x="2098" y="9317"/>
                  </a:cubicBezTo>
                  <a:cubicBezTo>
                    <a:pt x="2499" y="9317"/>
                    <a:pt x="2898" y="8906"/>
                    <a:pt x="2618" y="8485"/>
                  </a:cubicBezTo>
                  <a:lnTo>
                    <a:pt x="2598" y="8485"/>
                  </a:lnTo>
                  <a:cubicBezTo>
                    <a:pt x="1898" y="7406"/>
                    <a:pt x="1299" y="6147"/>
                    <a:pt x="1599" y="4828"/>
                  </a:cubicBezTo>
                  <a:cubicBezTo>
                    <a:pt x="1938" y="3609"/>
                    <a:pt x="2738" y="2590"/>
                    <a:pt x="3857" y="2011"/>
                  </a:cubicBezTo>
                  <a:cubicBezTo>
                    <a:pt x="4904" y="1469"/>
                    <a:pt x="6058" y="1172"/>
                    <a:pt x="7225" y="1172"/>
                  </a:cubicBezTo>
                  <a:cubicBezTo>
                    <a:pt x="7394" y="1172"/>
                    <a:pt x="7564" y="1179"/>
                    <a:pt x="7733" y="1191"/>
                  </a:cubicBezTo>
                  <a:cubicBezTo>
                    <a:pt x="8313" y="1211"/>
                    <a:pt x="8872" y="1391"/>
                    <a:pt x="9212" y="1871"/>
                  </a:cubicBezTo>
                  <a:cubicBezTo>
                    <a:pt x="9472" y="2330"/>
                    <a:pt x="9631" y="2850"/>
                    <a:pt x="9631" y="3369"/>
                  </a:cubicBezTo>
                  <a:cubicBezTo>
                    <a:pt x="9740" y="4819"/>
                    <a:pt x="9520" y="6318"/>
                    <a:pt x="9225" y="7732"/>
                  </a:cubicBezTo>
                  <a:lnTo>
                    <a:pt x="9225" y="7732"/>
                  </a:lnTo>
                  <a:lnTo>
                    <a:pt x="8293" y="7705"/>
                  </a:lnTo>
                  <a:cubicBezTo>
                    <a:pt x="8286" y="7705"/>
                    <a:pt x="8280" y="7705"/>
                    <a:pt x="8274" y="7705"/>
                  </a:cubicBezTo>
                  <a:cubicBezTo>
                    <a:pt x="7553" y="7705"/>
                    <a:pt x="7560" y="8825"/>
                    <a:pt x="8293" y="8844"/>
                  </a:cubicBezTo>
                  <a:lnTo>
                    <a:pt x="9691" y="8884"/>
                  </a:lnTo>
                  <a:cubicBezTo>
                    <a:pt x="9931" y="8884"/>
                    <a:pt x="10171" y="8704"/>
                    <a:pt x="10231" y="8465"/>
                  </a:cubicBezTo>
                  <a:cubicBezTo>
                    <a:pt x="10591" y="6806"/>
                    <a:pt x="10890" y="5008"/>
                    <a:pt x="10770" y="3309"/>
                  </a:cubicBezTo>
                  <a:cubicBezTo>
                    <a:pt x="10651" y="1911"/>
                    <a:pt x="10051" y="512"/>
                    <a:pt x="8552" y="152"/>
                  </a:cubicBezTo>
                  <a:cubicBezTo>
                    <a:pt x="8142" y="47"/>
                    <a:pt x="7703" y="0"/>
                    <a:pt x="7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0"/>
            <p:cNvSpPr/>
            <p:nvPr/>
          </p:nvSpPr>
          <p:spPr>
            <a:xfrm>
              <a:off x="1639975" y="529650"/>
              <a:ext cx="143400" cy="70350"/>
            </a:xfrm>
            <a:custGeom>
              <a:avLst/>
              <a:gdLst/>
              <a:ahLst/>
              <a:cxnLst/>
              <a:rect l="l" t="t" r="r" b="b"/>
              <a:pathLst>
                <a:path w="5736" h="2814" extrusionOk="0">
                  <a:moveTo>
                    <a:pt x="4936" y="1"/>
                  </a:moveTo>
                  <a:cubicBezTo>
                    <a:pt x="4637" y="1"/>
                    <a:pt x="4377" y="241"/>
                    <a:pt x="4377" y="560"/>
                  </a:cubicBezTo>
                  <a:cubicBezTo>
                    <a:pt x="4329" y="922"/>
                    <a:pt x="4331" y="1298"/>
                    <a:pt x="4385" y="1667"/>
                  </a:cubicBezTo>
                  <a:lnTo>
                    <a:pt x="4385" y="1667"/>
                  </a:lnTo>
                  <a:cubicBezTo>
                    <a:pt x="3880" y="1672"/>
                    <a:pt x="3374" y="1674"/>
                    <a:pt x="2868" y="1674"/>
                  </a:cubicBezTo>
                  <a:cubicBezTo>
                    <a:pt x="2371" y="1674"/>
                    <a:pt x="1875" y="1672"/>
                    <a:pt x="1380" y="1668"/>
                  </a:cubicBezTo>
                  <a:lnTo>
                    <a:pt x="1380" y="1668"/>
                  </a:lnTo>
                  <a:cubicBezTo>
                    <a:pt x="1459" y="1304"/>
                    <a:pt x="1507" y="932"/>
                    <a:pt x="1519" y="560"/>
                  </a:cubicBezTo>
                  <a:cubicBezTo>
                    <a:pt x="1489" y="211"/>
                    <a:pt x="1215" y="36"/>
                    <a:pt x="942" y="36"/>
                  </a:cubicBezTo>
                  <a:cubicBezTo>
                    <a:pt x="670" y="36"/>
                    <a:pt x="400" y="211"/>
                    <a:pt x="380" y="560"/>
                  </a:cubicBezTo>
                  <a:lnTo>
                    <a:pt x="380" y="580"/>
                  </a:lnTo>
                  <a:cubicBezTo>
                    <a:pt x="360" y="1080"/>
                    <a:pt x="260" y="1599"/>
                    <a:pt x="81" y="2079"/>
                  </a:cubicBezTo>
                  <a:cubicBezTo>
                    <a:pt x="1" y="2439"/>
                    <a:pt x="260" y="2778"/>
                    <a:pt x="640" y="2798"/>
                  </a:cubicBezTo>
                  <a:cubicBezTo>
                    <a:pt x="1379" y="2808"/>
                    <a:pt x="2124" y="2813"/>
                    <a:pt x="2868" y="2813"/>
                  </a:cubicBezTo>
                  <a:cubicBezTo>
                    <a:pt x="3612" y="2813"/>
                    <a:pt x="4357" y="2808"/>
                    <a:pt x="5096" y="2798"/>
                  </a:cubicBezTo>
                  <a:cubicBezTo>
                    <a:pt x="5476" y="2798"/>
                    <a:pt x="5736" y="2439"/>
                    <a:pt x="5636" y="2079"/>
                  </a:cubicBezTo>
                  <a:cubicBezTo>
                    <a:pt x="5476" y="1579"/>
                    <a:pt x="5436" y="1060"/>
                    <a:pt x="5516" y="560"/>
                  </a:cubicBezTo>
                  <a:cubicBezTo>
                    <a:pt x="5496" y="241"/>
                    <a:pt x="5256" y="1"/>
                    <a:pt x="49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0"/>
            <p:cNvSpPr/>
            <p:nvPr/>
          </p:nvSpPr>
          <p:spPr>
            <a:xfrm>
              <a:off x="1639475" y="418250"/>
              <a:ext cx="62475" cy="85450"/>
            </a:xfrm>
            <a:custGeom>
              <a:avLst/>
              <a:gdLst/>
              <a:ahLst/>
              <a:cxnLst/>
              <a:rect l="l" t="t" r="r" b="b"/>
              <a:pathLst>
                <a:path w="2499" h="3418" extrusionOk="0">
                  <a:moveTo>
                    <a:pt x="1240" y="1"/>
                  </a:moveTo>
                  <a:cubicBezTo>
                    <a:pt x="560" y="1"/>
                    <a:pt x="1" y="780"/>
                    <a:pt x="1" y="1719"/>
                  </a:cubicBezTo>
                  <a:cubicBezTo>
                    <a:pt x="1" y="2658"/>
                    <a:pt x="560" y="3418"/>
                    <a:pt x="1240" y="3418"/>
                  </a:cubicBezTo>
                  <a:cubicBezTo>
                    <a:pt x="1939" y="3418"/>
                    <a:pt x="2498" y="2658"/>
                    <a:pt x="2498" y="1719"/>
                  </a:cubicBezTo>
                  <a:cubicBezTo>
                    <a:pt x="2498" y="780"/>
                    <a:pt x="1939" y="1"/>
                    <a:pt x="12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0"/>
            <p:cNvSpPr/>
            <p:nvPr/>
          </p:nvSpPr>
          <p:spPr>
            <a:xfrm>
              <a:off x="1725400" y="412100"/>
              <a:ext cx="62975" cy="79650"/>
            </a:xfrm>
            <a:custGeom>
              <a:avLst/>
              <a:gdLst/>
              <a:ahLst/>
              <a:cxnLst/>
              <a:rect l="l" t="t" r="r" b="b"/>
              <a:pathLst>
                <a:path w="2519" h="3186" extrusionOk="0">
                  <a:moveTo>
                    <a:pt x="1463" y="1"/>
                  </a:moveTo>
                  <a:cubicBezTo>
                    <a:pt x="942" y="1"/>
                    <a:pt x="416" y="545"/>
                    <a:pt x="220" y="1326"/>
                  </a:cubicBezTo>
                  <a:cubicBezTo>
                    <a:pt x="1" y="2185"/>
                    <a:pt x="280" y="3004"/>
                    <a:pt x="840" y="3164"/>
                  </a:cubicBezTo>
                  <a:cubicBezTo>
                    <a:pt x="899" y="3179"/>
                    <a:pt x="960" y="3186"/>
                    <a:pt x="1021" y="3186"/>
                  </a:cubicBezTo>
                  <a:cubicBezTo>
                    <a:pt x="1550" y="3186"/>
                    <a:pt x="2101" y="2654"/>
                    <a:pt x="2299" y="1865"/>
                  </a:cubicBezTo>
                  <a:cubicBezTo>
                    <a:pt x="2518" y="1006"/>
                    <a:pt x="2219" y="167"/>
                    <a:pt x="1659" y="27"/>
                  </a:cubicBezTo>
                  <a:cubicBezTo>
                    <a:pt x="1594" y="9"/>
                    <a:pt x="1529" y="1"/>
                    <a:pt x="1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0"/>
            <p:cNvSpPr/>
            <p:nvPr/>
          </p:nvSpPr>
          <p:spPr>
            <a:xfrm>
              <a:off x="1196100" y="722900"/>
              <a:ext cx="556800" cy="423850"/>
            </a:xfrm>
            <a:custGeom>
              <a:avLst/>
              <a:gdLst/>
              <a:ahLst/>
              <a:cxnLst/>
              <a:rect l="l" t="t" r="r" b="b"/>
              <a:pathLst>
                <a:path w="22272" h="16954" extrusionOk="0">
                  <a:moveTo>
                    <a:pt x="11517" y="1307"/>
                  </a:moveTo>
                  <a:cubicBezTo>
                    <a:pt x="11531" y="1326"/>
                    <a:pt x="11566" y="1358"/>
                    <a:pt x="11641" y="1403"/>
                  </a:cubicBezTo>
                  <a:cubicBezTo>
                    <a:pt x="11981" y="1602"/>
                    <a:pt x="12281" y="2162"/>
                    <a:pt x="12481" y="2482"/>
                  </a:cubicBezTo>
                  <a:cubicBezTo>
                    <a:pt x="12780" y="2921"/>
                    <a:pt x="13020" y="3381"/>
                    <a:pt x="13280" y="3820"/>
                  </a:cubicBezTo>
                  <a:cubicBezTo>
                    <a:pt x="14379" y="5779"/>
                    <a:pt x="15538" y="7717"/>
                    <a:pt x="16697" y="9615"/>
                  </a:cubicBezTo>
                  <a:cubicBezTo>
                    <a:pt x="17885" y="11538"/>
                    <a:pt x="19105" y="13430"/>
                    <a:pt x="20355" y="15292"/>
                  </a:cubicBezTo>
                  <a:lnTo>
                    <a:pt x="20355" y="15292"/>
                  </a:lnTo>
                  <a:cubicBezTo>
                    <a:pt x="17697" y="15574"/>
                    <a:pt x="15025" y="15716"/>
                    <a:pt x="12355" y="15716"/>
                  </a:cubicBezTo>
                  <a:cubicBezTo>
                    <a:pt x="8712" y="15716"/>
                    <a:pt x="5071" y="15452"/>
                    <a:pt x="1468" y="14922"/>
                  </a:cubicBezTo>
                  <a:lnTo>
                    <a:pt x="1468" y="14922"/>
                  </a:lnTo>
                  <a:cubicBezTo>
                    <a:pt x="1520" y="14882"/>
                    <a:pt x="1568" y="14832"/>
                    <a:pt x="1610" y="14770"/>
                  </a:cubicBezTo>
                  <a:cubicBezTo>
                    <a:pt x="4168" y="10974"/>
                    <a:pt x="6866" y="7257"/>
                    <a:pt x="9663" y="3621"/>
                  </a:cubicBezTo>
                  <a:lnTo>
                    <a:pt x="10662" y="2322"/>
                  </a:lnTo>
                  <a:lnTo>
                    <a:pt x="11162" y="1702"/>
                  </a:lnTo>
                  <a:cubicBezTo>
                    <a:pt x="11222" y="1582"/>
                    <a:pt x="11322" y="1482"/>
                    <a:pt x="11401" y="1383"/>
                  </a:cubicBezTo>
                  <a:cubicBezTo>
                    <a:pt x="11476" y="1351"/>
                    <a:pt x="11506" y="1325"/>
                    <a:pt x="11517" y="1307"/>
                  </a:cubicBezTo>
                  <a:close/>
                  <a:moveTo>
                    <a:pt x="11519" y="1"/>
                  </a:moveTo>
                  <a:cubicBezTo>
                    <a:pt x="10863" y="1"/>
                    <a:pt x="10366" y="707"/>
                    <a:pt x="9923" y="1283"/>
                  </a:cubicBezTo>
                  <a:cubicBezTo>
                    <a:pt x="8364" y="3261"/>
                    <a:pt x="6846" y="5259"/>
                    <a:pt x="5347" y="7297"/>
                  </a:cubicBezTo>
                  <a:cubicBezTo>
                    <a:pt x="3708" y="9555"/>
                    <a:pt x="2090" y="11833"/>
                    <a:pt x="531" y="14151"/>
                  </a:cubicBezTo>
                  <a:cubicBezTo>
                    <a:pt x="340" y="14438"/>
                    <a:pt x="433" y="14718"/>
                    <a:pt x="637" y="14888"/>
                  </a:cubicBezTo>
                  <a:lnTo>
                    <a:pt x="637" y="14888"/>
                  </a:lnTo>
                  <a:cubicBezTo>
                    <a:pt x="116" y="15097"/>
                    <a:pt x="1" y="15949"/>
                    <a:pt x="651" y="16049"/>
                  </a:cubicBezTo>
                  <a:lnTo>
                    <a:pt x="671" y="16049"/>
                  </a:lnTo>
                  <a:cubicBezTo>
                    <a:pt x="4559" y="16648"/>
                    <a:pt x="8480" y="16953"/>
                    <a:pt x="12403" y="16953"/>
                  </a:cubicBezTo>
                  <a:cubicBezTo>
                    <a:pt x="15415" y="16953"/>
                    <a:pt x="18429" y="16773"/>
                    <a:pt x="21432" y="16409"/>
                  </a:cubicBezTo>
                  <a:cubicBezTo>
                    <a:pt x="21852" y="16349"/>
                    <a:pt x="22272" y="15909"/>
                    <a:pt x="21972" y="15470"/>
                  </a:cubicBezTo>
                  <a:cubicBezTo>
                    <a:pt x="19194" y="11374"/>
                    <a:pt x="16597" y="7177"/>
                    <a:pt x="14179" y="2881"/>
                  </a:cubicBezTo>
                  <a:cubicBezTo>
                    <a:pt x="13659" y="1982"/>
                    <a:pt x="13100" y="983"/>
                    <a:pt x="12281" y="304"/>
                  </a:cubicBezTo>
                  <a:cubicBezTo>
                    <a:pt x="12004" y="89"/>
                    <a:pt x="11751" y="1"/>
                    <a:pt x="115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0"/>
            <p:cNvSpPr/>
            <p:nvPr/>
          </p:nvSpPr>
          <p:spPr>
            <a:xfrm>
              <a:off x="1213550" y="776700"/>
              <a:ext cx="163200" cy="187100"/>
            </a:xfrm>
            <a:custGeom>
              <a:avLst/>
              <a:gdLst/>
              <a:ahLst/>
              <a:cxnLst/>
              <a:rect l="l" t="t" r="r" b="b"/>
              <a:pathLst>
                <a:path w="6528" h="7484" extrusionOk="0">
                  <a:moveTo>
                    <a:pt x="5813" y="0"/>
                  </a:moveTo>
                  <a:cubicBezTo>
                    <a:pt x="5606" y="0"/>
                    <a:pt x="5408" y="111"/>
                    <a:pt x="5288" y="310"/>
                  </a:cubicBezTo>
                  <a:cubicBezTo>
                    <a:pt x="3770" y="2428"/>
                    <a:pt x="2151" y="4466"/>
                    <a:pt x="413" y="6404"/>
                  </a:cubicBezTo>
                  <a:cubicBezTo>
                    <a:pt x="1" y="6862"/>
                    <a:pt x="417" y="7484"/>
                    <a:pt x="877" y="7484"/>
                  </a:cubicBezTo>
                  <a:cubicBezTo>
                    <a:pt x="1019" y="7484"/>
                    <a:pt x="1165" y="7425"/>
                    <a:pt x="1292" y="7283"/>
                  </a:cubicBezTo>
                  <a:cubicBezTo>
                    <a:pt x="3090" y="5265"/>
                    <a:pt x="4789" y="3147"/>
                    <a:pt x="6367" y="929"/>
                  </a:cubicBezTo>
                  <a:cubicBezTo>
                    <a:pt x="6527" y="629"/>
                    <a:pt x="6427" y="250"/>
                    <a:pt x="6128" y="90"/>
                  </a:cubicBezTo>
                  <a:cubicBezTo>
                    <a:pt x="6026" y="29"/>
                    <a:pt x="5918" y="0"/>
                    <a:pt x="5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0"/>
            <p:cNvSpPr/>
            <p:nvPr/>
          </p:nvSpPr>
          <p:spPr>
            <a:xfrm>
              <a:off x="1147125" y="765350"/>
              <a:ext cx="243500" cy="154700"/>
            </a:xfrm>
            <a:custGeom>
              <a:avLst/>
              <a:gdLst/>
              <a:ahLst/>
              <a:cxnLst/>
              <a:rect l="l" t="t" r="r" b="b"/>
              <a:pathLst>
                <a:path w="9740" h="6188" extrusionOk="0">
                  <a:moveTo>
                    <a:pt x="868" y="1"/>
                  </a:moveTo>
                  <a:cubicBezTo>
                    <a:pt x="344" y="1"/>
                    <a:pt x="1" y="816"/>
                    <a:pt x="552" y="1183"/>
                  </a:cubicBezTo>
                  <a:cubicBezTo>
                    <a:pt x="3170" y="2882"/>
                    <a:pt x="5847" y="4520"/>
                    <a:pt x="8525" y="6099"/>
                  </a:cubicBezTo>
                  <a:cubicBezTo>
                    <a:pt x="8633" y="6160"/>
                    <a:pt x="8738" y="6187"/>
                    <a:pt x="8838" y="6187"/>
                  </a:cubicBezTo>
                  <a:cubicBezTo>
                    <a:pt x="9384" y="6187"/>
                    <a:pt x="9739" y="5375"/>
                    <a:pt x="9164" y="5020"/>
                  </a:cubicBezTo>
                  <a:cubicBezTo>
                    <a:pt x="6467" y="3441"/>
                    <a:pt x="3809" y="1803"/>
                    <a:pt x="1192" y="104"/>
                  </a:cubicBezTo>
                  <a:cubicBezTo>
                    <a:pt x="1080" y="32"/>
                    <a:pt x="971" y="1"/>
                    <a:pt x="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0"/>
            <p:cNvSpPr/>
            <p:nvPr/>
          </p:nvSpPr>
          <p:spPr>
            <a:xfrm>
              <a:off x="1176900" y="245925"/>
              <a:ext cx="790800" cy="1092025"/>
            </a:xfrm>
            <a:custGeom>
              <a:avLst/>
              <a:gdLst/>
              <a:ahLst/>
              <a:cxnLst/>
              <a:rect l="l" t="t" r="r" b="b"/>
              <a:pathLst>
                <a:path w="31632" h="43681" extrusionOk="0">
                  <a:moveTo>
                    <a:pt x="31632" y="0"/>
                  </a:moveTo>
                  <a:lnTo>
                    <a:pt x="30932" y="43101"/>
                  </a:lnTo>
                  <a:lnTo>
                    <a:pt x="1" y="43621"/>
                  </a:lnTo>
                  <a:lnTo>
                    <a:pt x="31632" y="43681"/>
                  </a:lnTo>
                  <a:lnTo>
                    <a:pt x="316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0"/>
            <p:cNvSpPr/>
            <p:nvPr/>
          </p:nvSpPr>
          <p:spPr>
            <a:xfrm>
              <a:off x="294200" y="186475"/>
              <a:ext cx="676425" cy="422625"/>
            </a:xfrm>
            <a:custGeom>
              <a:avLst/>
              <a:gdLst/>
              <a:ahLst/>
              <a:cxnLst/>
              <a:rect l="l" t="t" r="r" b="b"/>
              <a:pathLst>
                <a:path w="27057" h="16905" extrusionOk="0">
                  <a:moveTo>
                    <a:pt x="1" y="0"/>
                  </a:moveTo>
                  <a:lnTo>
                    <a:pt x="300" y="16905"/>
                  </a:lnTo>
                  <a:lnTo>
                    <a:pt x="1359" y="1639"/>
                  </a:lnTo>
                  <a:lnTo>
                    <a:pt x="27056" y="2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0"/>
            <p:cNvSpPr/>
            <p:nvPr/>
          </p:nvSpPr>
          <p:spPr>
            <a:xfrm>
              <a:off x="1053025" y="761450"/>
              <a:ext cx="828250" cy="514550"/>
            </a:xfrm>
            <a:custGeom>
              <a:avLst/>
              <a:gdLst/>
              <a:ahLst/>
              <a:cxnLst/>
              <a:rect l="l" t="t" r="r" b="b"/>
              <a:pathLst>
                <a:path w="33130" h="20582" extrusionOk="0">
                  <a:moveTo>
                    <a:pt x="33130" y="0"/>
                  </a:moveTo>
                  <a:lnTo>
                    <a:pt x="31412" y="19423"/>
                  </a:lnTo>
                  <a:lnTo>
                    <a:pt x="0" y="20582"/>
                  </a:lnTo>
                  <a:lnTo>
                    <a:pt x="32750" y="20582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0"/>
            <p:cNvSpPr/>
            <p:nvPr/>
          </p:nvSpPr>
          <p:spPr>
            <a:xfrm>
              <a:off x="719825" y="1348425"/>
              <a:ext cx="792300" cy="50975"/>
            </a:xfrm>
            <a:custGeom>
              <a:avLst/>
              <a:gdLst/>
              <a:ahLst/>
              <a:cxnLst/>
              <a:rect l="l" t="t" r="r" b="b"/>
              <a:pathLst>
                <a:path w="31692" h="2039" extrusionOk="0">
                  <a:moveTo>
                    <a:pt x="0" y="0"/>
                  </a:moveTo>
                  <a:lnTo>
                    <a:pt x="0" y="2038"/>
                  </a:lnTo>
                  <a:lnTo>
                    <a:pt x="31691" y="2038"/>
                  </a:lnTo>
                  <a:lnTo>
                    <a:pt x="316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0"/>
            <p:cNvSpPr/>
            <p:nvPr/>
          </p:nvSpPr>
          <p:spPr>
            <a:xfrm>
              <a:off x="892650" y="1324950"/>
              <a:ext cx="141900" cy="59925"/>
            </a:xfrm>
            <a:custGeom>
              <a:avLst/>
              <a:gdLst/>
              <a:ahLst/>
              <a:cxnLst/>
              <a:rect l="l" t="t" r="r" b="b"/>
              <a:pathLst>
                <a:path w="5676" h="2397" extrusionOk="0">
                  <a:moveTo>
                    <a:pt x="5022" y="1"/>
                  </a:moveTo>
                  <a:cubicBezTo>
                    <a:pt x="4973" y="1"/>
                    <a:pt x="4925" y="7"/>
                    <a:pt x="4876" y="20"/>
                  </a:cubicBezTo>
                  <a:lnTo>
                    <a:pt x="480" y="1279"/>
                  </a:lnTo>
                  <a:cubicBezTo>
                    <a:pt x="181" y="1359"/>
                    <a:pt x="1" y="1678"/>
                    <a:pt x="101" y="1978"/>
                  </a:cubicBezTo>
                  <a:cubicBezTo>
                    <a:pt x="168" y="2230"/>
                    <a:pt x="404" y="2397"/>
                    <a:pt x="655" y="2397"/>
                  </a:cubicBezTo>
                  <a:cubicBezTo>
                    <a:pt x="703" y="2397"/>
                    <a:pt x="752" y="2391"/>
                    <a:pt x="800" y="2378"/>
                  </a:cubicBezTo>
                  <a:lnTo>
                    <a:pt x="5196" y="1119"/>
                  </a:lnTo>
                  <a:cubicBezTo>
                    <a:pt x="5496" y="1039"/>
                    <a:pt x="5676" y="719"/>
                    <a:pt x="5576" y="420"/>
                  </a:cubicBezTo>
                  <a:cubicBezTo>
                    <a:pt x="5509" y="168"/>
                    <a:pt x="5273" y="1"/>
                    <a:pt x="50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0"/>
            <p:cNvSpPr/>
            <p:nvPr/>
          </p:nvSpPr>
          <p:spPr>
            <a:xfrm>
              <a:off x="1093975" y="1343425"/>
              <a:ext cx="95950" cy="35000"/>
            </a:xfrm>
            <a:custGeom>
              <a:avLst/>
              <a:gdLst/>
              <a:ahLst/>
              <a:cxnLst/>
              <a:rect l="l" t="t" r="r" b="b"/>
              <a:pathLst>
                <a:path w="3838" h="1400" extrusionOk="0">
                  <a:moveTo>
                    <a:pt x="520" y="0"/>
                  </a:moveTo>
                  <a:cubicBezTo>
                    <a:pt x="240" y="0"/>
                    <a:pt x="21" y="220"/>
                    <a:pt x="1" y="500"/>
                  </a:cubicBezTo>
                  <a:lnTo>
                    <a:pt x="1" y="820"/>
                  </a:lnTo>
                  <a:cubicBezTo>
                    <a:pt x="1" y="1099"/>
                    <a:pt x="220" y="1339"/>
                    <a:pt x="500" y="1339"/>
                  </a:cubicBezTo>
                  <a:lnTo>
                    <a:pt x="3298" y="1399"/>
                  </a:lnTo>
                  <a:cubicBezTo>
                    <a:pt x="3597" y="1399"/>
                    <a:pt x="3817" y="1179"/>
                    <a:pt x="3817" y="900"/>
                  </a:cubicBezTo>
                  <a:lnTo>
                    <a:pt x="3837" y="580"/>
                  </a:lnTo>
                  <a:cubicBezTo>
                    <a:pt x="3837" y="300"/>
                    <a:pt x="3617" y="60"/>
                    <a:pt x="3338" y="60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0"/>
            <p:cNvSpPr/>
            <p:nvPr/>
          </p:nvSpPr>
          <p:spPr>
            <a:xfrm>
              <a:off x="1168900" y="1316775"/>
              <a:ext cx="95950" cy="61800"/>
            </a:xfrm>
            <a:custGeom>
              <a:avLst/>
              <a:gdLst/>
              <a:ahLst/>
              <a:cxnLst/>
              <a:rect l="l" t="t" r="r" b="b"/>
              <a:pathLst>
                <a:path w="3838" h="2472" extrusionOk="0">
                  <a:moveTo>
                    <a:pt x="702" y="1"/>
                  </a:moveTo>
                  <a:cubicBezTo>
                    <a:pt x="514" y="1"/>
                    <a:pt x="329" y="116"/>
                    <a:pt x="241" y="307"/>
                  </a:cubicBezTo>
                  <a:lnTo>
                    <a:pt x="101" y="587"/>
                  </a:lnTo>
                  <a:cubicBezTo>
                    <a:pt x="1" y="847"/>
                    <a:pt x="101" y="1146"/>
                    <a:pt x="361" y="1266"/>
                  </a:cubicBezTo>
                  <a:lnTo>
                    <a:pt x="2918" y="2425"/>
                  </a:lnTo>
                  <a:cubicBezTo>
                    <a:pt x="2987" y="2457"/>
                    <a:pt x="3058" y="2472"/>
                    <a:pt x="3129" y="2472"/>
                  </a:cubicBezTo>
                  <a:cubicBezTo>
                    <a:pt x="3324" y="2472"/>
                    <a:pt x="3509" y="2356"/>
                    <a:pt x="3598" y="2165"/>
                  </a:cubicBezTo>
                  <a:lnTo>
                    <a:pt x="3717" y="1886"/>
                  </a:lnTo>
                  <a:cubicBezTo>
                    <a:pt x="3837" y="1626"/>
                    <a:pt x="3717" y="1326"/>
                    <a:pt x="3478" y="1206"/>
                  </a:cubicBezTo>
                  <a:lnTo>
                    <a:pt x="900" y="47"/>
                  </a:lnTo>
                  <a:cubicBezTo>
                    <a:pt x="837" y="16"/>
                    <a:pt x="769" y="1"/>
                    <a:pt x="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0"/>
            <p:cNvSpPr/>
            <p:nvPr/>
          </p:nvSpPr>
          <p:spPr>
            <a:xfrm>
              <a:off x="719825" y="1370400"/>
              <a:ext cx="792300" cy="29000"/>
            </a:xfrm>
            <a:custGeom>
              <a:avLst/>
              <a:gdLst/>
              <a:ahLst/>
              <a:cxnLst/>
              <a:rect l="l" t="t" r="r" b="b"/>
              <a:pathLst>
                <a:path w="31692" h="1160" extrusionOk="0">
                  <a:moveTo>
                    <a:pt x="0" y="0"/>
                  </a:moveTo>
                  <a:lnTo>
                    <a:pt x="0" y="1159"/>
                  </a:lnTo>
                  <a:lnTo>
                    <a:pt x="31691" y="1159"/>
                  </a:lnTo>
                  <a:lnTo>
                    <a:pt x="316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2909;p62">
            <a:extLst>
              <a:ext uri="{FF2B5EF4-FFF2-40B4-BE49-F238E27FC236}">
                <a16:creationId xmlns:a16="http://schemas.microsoft.com/office/drawing/2014/main" id="{B6DBD70B-EC61-4133-8D4C-3C94189D562A}"/>
              </a:ext>
            </a:extLst>
          </p:cNvPr>
          <p:cNvGrpSpPr/>
          <p:nvPr/>
        </p:nvGrpSpPr>
        <p:grpSpPr>
          <a:xfrm>
            <a:off x="4135394" y="2520662"/>
            <a:ext cx="1392814" cy="2208182"/>
            <a:chOff x="1681776" y="2994226"/>
            <a:chExt cx="648182" cy="1027635"/>
          </a:xfrm>
        </p:grpSpPr>
        <p:sp>
          <p:nvSpPr>
            <p:cNvPr id="46" name="Google Shape;2910;p62">
              <a:extLst>
                <a:ext uri="{FF2B5EF4-FFF2-40B4-BE49-F238E27FC236}">
                  <a16:creationId xmlns:a16="http://schemas.microsoft.com/office/drawing/2014/main" id="{034D1770-7A68-465F-BE4C-4A9965CA8188}"/>
                </a:ext>
              </a:extLst>
            </p:cNvPr>
            <p:cNvSpPr/>
            <p:nvPr/>
          </p:nvSpPr>
          <p:spPr>
            <a:xfrm>
              <a:off x="2179768" y="3341092"/>
              <a:ext cx="148456" cy="245060"/>
            </a:xfrm>
            <a:custGeom>
              <a:avLst/>
              <a:gdLst/>
              <a:ahLst/>
              <a:cxnLst/>
              <a:rect l="l" t="t" r="r" b="b"/>
              <a:pathLst>
                <a:path w="5394" h="8904" extrusionOk="0">
                  <a:moveTo>
                    <a:pt x="0" y="0"/>
                  </a:moveTo>
                  <a:lnTo>
                    <a:pt x="2297" y="8896"/>
                  </a:lnTo>
                  <a:cubicBezTo>
                    <a:pt x="2302" y="8901"/>
                    <a:pt x="2312" y="8904"/>
                    <a:pt x="2326" y="8904"/>
                  </a:cubicBezTo>
                  <a:cubicBezTo>
                    <a:pt x="2664" y="8904"/>
                    <a:pt x="5393" y="7320"/>
                    <a:pt x="5124" y="6631"/>
                  </a:cubicBezTo>
                  <a:cubicBezTo>
                    <a:pt x="4853" y="5914"/>
                    <a:pt x="2141" y="1403"/>
                    <a:pt x="0" y="0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911;p62">
              <a:extLst>
                <a:ext uri="{FF2B5EF4-FFF2-40B4-BE49-F238E27FC236}">
                  <a16:creationId xmlns:a16="http://schemas.microsoft.com/office/drawing/2014/main" id="{57431BF6-A5D8-47D4-A436-FE13FD1B362E}"/>
                </a:ext>
              </a:extLst>
            </p:cNvPr>
            <p:cNvSpPr/>
            <p:nvPr/>
          </p:nvSpPr>
          <p:spPr>
            <a:xfrm>
              <a:off x="2179768" y="3341092"/>
              <a:ext cx="133319" cy="245088"/>
            </a:xfrm>
            <a:custGeom>
              <a:avLst/>
              <a:gdLst/>
              <a:ahLst/>
              <a:cxnLst/>
              <a:rect l="l" t="t" r="r" b="b"/>
              <a:pathLst>
                <a:path w="4844" h="8905" extrusionOk="0">
                  <a:moveTo>
                    <a:pt x="0" y="0"/>
                  </a:moveTo>
                  <a:lnTo>
                    <a:pt x="2297" y="8896"/>
                  </a:lnTo>
                  <a:cubicBezTo>
                    <a:pt x="2302" y="8902"/>
                    <a:pt x="2312" y="8904"/>
                    <a:pt x="2325" y="8904"/>
                  </a:cubicBezTo>
                  <a:cubicBezTo>
                    <a:pt x="2575" y="8904"/>
                    <a:pt x="4172" y="8015"/>
                    <a:pt x="4843" y="7275"/>
                  </a:cubicBezTo>
                  <a:cubicBezTo>
                    <a:pt x="4261" y="6870"/>
                    <a:pt x="3627" y="6070"/>
                    <a:pt x="3139" y="5061"/>
                  </a:cubicBezTo>
                  <a:cubicBezTo>
                    <a:pt x="2681" y="4105"/>
                    <a:pt x="2453" y="3180"/>
                    <a:pt x="2453" y="2474"/>
                  </a:cubicBezTo>
                  <a:cubicBezTo>
                    <a:pt x="1663" y="1455"/>
                    <a:pt x="790" y="520"/>
                    <a:pt x="0" y="0"/>
                  </a:cubicBezTo>
                  <a:close/>
                </a:path>
              </a:pathLst>
            </a:custGeom>
            <a:solidFill>
              <a:srgbClr val="443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912;p62">
              <a:extLst>
                <a:ext uri="{FF2B5EF4-FFF2-40B4-BE49-F238E27FC236}">
                  <a16:creationId xmlns:a16="http://schemas.microsoft.com/office/drawing/2014/main" id="{56C2848F-7DA6-4429-80F4-26FB509AE196}"/>
                </a:ext>
              </a:extLst>
            </p:cNvPr>
            <p:cNvSpPr/>
            <p:nvPr/>
          </p:nvSpPr>
          <p:spPr>
            <a:xfrm>
              <a:off x="1911479" y="3059647"/>
              <a:ext cx="363545" cy="388150"/>
            </a:xfrm>
            <a:custGeom>
              <a:avLst/>
              <a:gdLst/>
              <a:ahLst/>
              <a:cxnLst/>
              <a:rect l="l" t="t" r="r" b="b"/>
              <a:pathLst>
                <a:path w="13209" h="14103" extrusionOk="0">
                  <a:moveTo>
                    <a:pt x="13209" y="0"/>
                  </a:moveTo>
                  <a:cubicBezTo>
                    <a:pt x="13209" y="0"/>
                    <a:pt x="6516" y="2869"/>
                    <a:pt x="4812" y="4656"/>
                  </a:cubicBezTo>
                  <a:lnTo>
                    <a:pt x="0" y="14103"/>
                  </a:lnTo>
                  <a:cubicBezTo>
                    <a:pt x="1611" y="13365"/>
                    <a:pt x="6610" y="8803"/>
                    <a:pt x="7961" y="7420"/>
                  </a:cubicBezTo>
                  <a:cubicBezTo>
                    <a:pt x="9312" y="6038"/>
                    <a:pt x="13209" y="0"/>
                    <a:pt x="13209" y="0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913;p62">
              <a:extLst>
                <a:ext uri="{FF2B5EF4-FFF2-40B4-BE49-F238E27FC236}">
                  <a16:creationId xmlns:a16="http://schemas.microsoft.com/office/drawing/2014/main" id="{C1FF7174-5181-4B36-9EAF-D4D1E1AA64AF}"/>
                </a:ext>
              </a:extLst>
            </p:cNvPr>
            <p:cNvSpPr/>
            <p:nvPr/>
          </p:nvSpPr>
          <p:spPr>
            <a:xfrm>
              <a:off x="1912332" y="3596500"/>
              <a:ext cx="417626" cy="378242"/>
            </a:xfrm>
            <a:custGeom>
              <a:avLst/>
              <a:gdLst/>
              <a:ahLst/>
              <a:cxnLst/>
              <a:rect l="l" t="t" r="r" b="b"/>
              <a:pathLst>
                <a:path w="15174" h="13743" extrusionOk="0">
                  <a:moveTo>
                    <a:pt x="11442" y="1"/>
                  </a:moveTo>
                  <a:lnTo>
                    <a:pt x="6132" y="3191"/>
                  </a:lnTo>
                  <a:lnTo>
                    <a:pt x="0" y="13469"/>
                  </a:lnTo>
                  <a:cubicBezTo>
                    <a:pt x="1009" y="13664"/>
                    <a:pt x="2180" y="13743"/>
                    <a:pt x="3415" y="13743"/>
                  </a:cubicBezTo>
                  <a:cubicBezTo>
                    <a:pt x="8705" y="13743"/>
                    <a:pt x="15173" y="12295"/>
                    <a:pt x="15173" y="12295"/>
                  </a:cubicBezTo>
                  <a:lnTo>
                    <a:pt x="13282" y="8398"/>
                  </a:lnTo>
                  <a:lnTo>
                    <a:pt x="11442" y="1"/>
                  </a:ln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914;p62">
              <a:extLst>
                <a:ext uri="{FF2B5EF4-FFF2-40B4-BE49-F238E27FC236}">
                  <a16:creationId xmlns:a16="http://schemas.microsoft.com/office/drawing/2014/main" id="{9504B210-DBF1-4AC0-B3EB-F84ECC18801F}"/>
                </a:ext>
              </a:extLst>
            </p:cNvPr>
            <p:cNvSpPr/>
            <p:nvPr/>
          </p:nvSpPr>
          <p:spPr>
            <a:xfrm>
              <a:off x="2014138" y="3572198"/>
              <a:ext cx="85567" cy="449663"/>
            </a:xfrm>
            <a:custGeom>
              <a:avLst/>
              <a:gdLst/>
              <a:ahLst/>
              <a:cxnLst/>
              <a:rect l="l" t="t" r="r" b="b"/>
              <a:pathLst>
                <a:path w="3109" h="16338" extrusionOk="0">
                  <a:moveTo>
                    <a:pt x="3108" y="0"/>
                  </a:moveTo>
                  <a:lnTo>
                    <a:pt x="1030" y="811"/>
                  </a:lnTo>
                  <a:cubicBezTo>
                    <a:pt x="1321" y="3014"/>
                    <a:pt x="1622" y="15381"/>
                    <a:pt x="1622" y="15381"/>
                  </a:cubicBezTo>
                  <a:lnTo>
                    <a:pt x="1" y="16337"/>
                  </a:lnTo>
                  <a:lnTo>
                    <a:pt x="2152" y="16337"/>
                  </a:lnTo>
                  <a:cubicBezTo>
                    <a:pt x="2152" y="16337"/>
                    <a:pt x="2266" y="8959"/>
                    <a:pt x="3108" y="0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915;p62">
              <a:extLst>
                <a:ext uri="{FF2B5EF4-FFF2-40B4-BE49-F238E27FC236}">
                  <a16:creationId xmlns:a16="http://schemas.microsoft.com/office/drawing/2014/main" id="{D466AE76-9AE5-4B98-99E0-33BE4DF5EAB7}"/>
                </a:ext>
              </a:extLst>
            </p:cNvPr>
            <p:cNvSpPr/>
            <p:nvPr/>
          </p:nvSpPr>
          <p:spPr>
            <a:xfrm>
              <a:off x="2137136" y="3579051"/>
              <a:ext cx="101861" cy="442810"/>
            </a:xfrm>
            <a:custGeom>
              <a:avLst/>
              <a:gdLst/>
              <a:ahLst/>
              <a:cxnLst/>
              <a:rect l="l" t="t" r="r" b="b"/>
              <a:pathLst>
                <a:path w="3701" h="16089" extrusionOk="0">
                  <a:moveTo>
                    <a:pt x="1" y="1"/>
                  </a:moveTo>
                  <a:lnTo>
                    <a:pt x="1" y="1"/>
                  </a:lnTo>
                  <a:cubicBezTo>
                    <a:pt x="1144" y="8824"/>
                    <a:pt x="1476" y="16088"/>
                    <a:pt x="1476" y="16088"/>
                  </a:cubicBezTo>
                  <a:lnTo>
                    <a:pt x="3700" y="16088"/>
                  </a:lnTo>
                  <a:lnTo>
                    <a:pt x="1996" y="15153"/>
                  </a:lnTo>
                  <a:cubicBezTo>
                    <a:pt x="1996" y="15153"/>
                    <a:pt x="1954" y="2973"/>
                    <a:pt x="2183" y="8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916;p62">
              <a:extLst>
                <a:ext uri="{FF2B5EF4-FFF2-40B4-BE49-F238E27FC236}">
                  <a16:creationId xmlns:a16="http://schemas.microsoft.com/office/drawing/2014/main" id="{7D3F3BA5-792B-411C-B91A-15013C9E5547}"/>
                </a:ext>
              </a:extLst>
            </p:cNvPr>
            <p:cNvSpPr/>
            <p:nvPr/>
          </p:nvSpPr>
          <p:spPr>
            <a:xfrm>
              <a:off x="1912332" y="3337872"/>
              <a:ext cx="417626" cy="630485"/>
            </a:xfrm>
            <a:custGeom>
              <a:avLst/>
              <a:gdLst/>
              <a:ahLst/>
              <a:cxnLst/>
              <a:rect l="l" t="t" r="r" b="b"/>
              <a:pathLst>
                <a:path w="15174" h="22908" extrusionOk="0">
                  <a:moveTo>
                    <a:pt x="7598" y="0"/>
                  </a:moveTo>
                  <a:cubicBezTo>
                    <a:pt x="5595" y="0"/>
                    <a:pt x="3625" y="1349"/>
                    <a:pt x="3347" y="1832"/>
                  </a:cubicBezTo>
                  <a:cubicBezTo>
                    <a:pt x="811" y="6238"/>
                    <a:pt x="0" y="22866"/>
                    <a:pt x="0" y="22866"/>
                  </a:cubicBezTo>
                  <a:cubicBezTo>
                    <a:pt x="372" y="22894"/>
                    <a:pt x="757" y="22907"/>
                    <a:pt x="1150" y="22907"/>
                  </a:cubicBezTo>
                  <a:cubicBezTo>
                    <a:pt x="5712" y="22907"/>
                    <a:pt x="11463" y="21172"/>
                    <a:pt x="11463" y="21172"/>
                  </a:cubicBezTo>
                  <a:lnTo>
                    <a:pt x="11494" y="16808"/>
                  </a:lnTo>
                  <a:lnTo>
                    <a:pt x="12367" y="21162"/>
                  </a:lnTo>
                  <a:lnTo>
                    <a:pt x="15173" y="21702"/>
                  </a:lnTo>
                  <a:cubicBezTo>
                    <a:pt x="15173" y="21702"/>
                    <a:pt x="14394" y="12630"/>
                    <a:pt x="13438" y="8681"/>
                  </a:cubicBezTo>
                  <a:cubicBezTo>
                    <a:pt x="12492" y="4732"/>
                    <a:pt x="11598" y="1458"/>
                    <a:pt x="9187" y="336"/>
                  </a:cubicBezTo>
                  <a:cubicBezTo>
                    <a:pt x="8676" y="98"/>
                    <a:pt x="8136" y="0"/>
                    <a:pt x="7598" y="0"/>
                  </a:cubicBezTo>
                  <a:close/>
                </a:path>
              </a:pathLst>
            </a:custGeom>
            <a:solidFill>
              <a:srgbClr val="5F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917;p62">
              <a:extLst>
                <a:ext uri="{FF2B5EF4-FFF2-40B4-BE49-F238E27FC236}">
                  <a16:creationId xmlns:a16="http://schemas.microsoft.com/office/drawing/2014/main" id="{34751163-CED9-43B1-B955-5C4BCF760041}"/>
                </a:ext>
              </a:extLst>
            </p:cNvPr>
            <p:cNvSpPr/>
            <p:nvPr/>
          </p:nvSpPr>
          <p:spPr>
            <a:xfrm>
              <a:off x="1912332" y="3337101"/>
              <a:ext cx="308940" cy="630953"/>
            </a:xfrm>
            <a:custGeom>
              <a:avLst/>
              <a:gdLst/>
              <a:ahLst/>
              <a:cxnLst/>
              <a:rect l="l" t="t" r="r" b="b"/>
              <a:pathLst>
                <a:path w="11225" h="22925" extrusionOk="0">
                  <a:moveTo>
                    <a:pt x="7588" y="1"/>
                  </a:moveTo>
                  <a:cubicBezTo>
                    <a:pt x="5587" y="1"/>
                    <a:pt x="3624" y="1375"/>
                    <a:pt x="3336" y="1860"/>
                  </a:cubicBezTo>
                  <a:cubicBezTo>
                    <a:pt x="811" y="6266"/>
                    <a:pt x="0" y="22894"/>
                    <a:pt x="0" y="22894"/>
                  </a:cubicBezTo>
                  <a:cubicBezTo>
                    <a:pt x="265" y="22914"/>
                    <a:pt x="610" y="22925"/>
                    <a:pt x="1014" y="22925"/>
                  </a:cubicBezTo>
                  <a:cubicBezTo>
                    <a:pt x="2944" y="22925"/>
                    <a:pt x="6211" y="22679"/>
                    <a:pt x="8377" y="22001"/>
                  </a:cubicBezTo>
                  <a:cubicBezTo>
                    <a:pt x="8262" y="11068"/>
                    <a:pt x="6755" y="3793"/>
                    <a:pt x="9769" y="2504"/>
                  </a:cubicBezTo>
                  <a:cubicBezTo>
                    <a:pt x="10266" y="2294"/>
                    <a:pt x="10589" y="2257"/>
                    <a:pt x="10887" y="2257"/>
                  </a:cubicBezTo>
                  <a:cubicBezTo>
                    <a:pt x="11000" y="2257"/>
                    <a:pt x="11110" y="2263"/>
                    <a:pt x="11224" y="2265"/>
                  </a:cubicBezTo>
                  <a:cubicBezTo>
                    <a:pt x="10632" y="1174"/>
                    <a:pt x="10050" y="748"/>
                    <a:pt x="9156" y="332"/>
                  </a:cubicBezTo>
                  <a:cubicBezTo>
                    <a:pt x="8651" y="97"/>
                    <a:pt x="8118" y="1"/>
                    <a:pt x="7588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918;p62">
              <a:extLst>
                <a:ext uri="{FF2B5EF4-FFF2-40B4-BE49-F238E27FC236}">
                  <a16:creationId xmlns:a16="http://schemas.microsoft.com/office/drawing/2014/main" id="{94CAF4F3-7564-4B44-B9BA-B115AD5A7660}"/>
                </a:ext>
              </a:extLst>
            </p:cNvPr>
            <p:cNvSpPr/>
            <p:nvPr/>
          </p:nvSpPr>
          <p:spPr>
            <a:xfrm>
              <a:off x="2009569" y="3615381"/>
              <a:ext cx="243437" cy="185364"/>
            </a:xfrm>
            <a:custGeom>
              <a:avLst/>
              <a:gdLst/>
              <a:ahLst/>
              <a:cxnLst/>
              <a:rect l="l" t="t" r="r" b="b"/>
              <a:pathLst>
                <a:path w="8845" h="6735" extrusionOk="0">
                  <a:moveTo>
                    <a:pt x="687" y="1"/>
                  </a:moveTo>
                  <a:lnTo>
                    <a:pt x="1" y="6735"/>
                  </a:lnTo>
                  <a:lnTo>
                    <a:pt x="8221" y="3150"/>
                  </a:lnTo>
                  <a:lnTo>
                    <a:pt x="8845" y="1123"/>
                  </a:lnTo>
                  <a:lnTo>
                    <a:pt x="687" y="1"/>
                  </a:lnTo>
                  <a:close/>
                </a:path>
              </a:pathLst>
            </a:custGeom>
            <a:solidFill>
              <a:srgbClr val="443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919;p62">
              <a:extLst>
                <a:ext uri="{FF2B5EF4-FFF2-40B4-BE49-F238E27FC236}">
                  <a16:creationId xmlns:a16="http://schemas.microsoft.com/office/drawing/2014/main" id="{272F381E-36E2-4C0F-98AE-DA373C2BC7E5}"/>
                </a:ext>
              </a:extLst>
            </p:cNvPr>
            <p:cNvSpPr/>
            <p:nvPr/>
          </p:nvSpPr>
          <p:spPr>
            <a:xfrm>
              <a:off x="2047330" y="3401448"/>
              <a:ext cx="84687" cy="136457"/>
            </a:xfrm>
            <a:custGeom>
              <a:avLst/>
              <a:gdLst/>
              <a:ahLst/>
              <a:cxnLst/>
              <a:rect l="l" t="t" r="r" b="b"/>
              <a:pathLst>
                <a:path w="3077" h="4958" extrusionOk="0">
                  <a:moveTo>
                    <a:pt x="1081" y="0"/>
                  </a:moveTo>
                  <a:lnTo>
                    <a:pt x="0" y="1185"/>
                  </a:lnTo>
                  <a:lnTo>
                    <a:pt x="1102" y="4500"/>
                  </a:lnTo>
                  <a:lnTo>
                    <a:pt x="3077" y="4957"/>
                  </a:lnTo>
                  <a:cubicBezTo>
                    <a:pt x="1040" y="2100"/>
                    <a:pt x="1081" y="0"/>
                    <a:pt x="1081" y="0"/>
                  </a:cubicBezTo>
                  <a:close/>
                </a:path>
              </a:pathLst>
            </a:custGeom>
            <a:solidFill>
              <a:srgbClr val="443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920;p62">
              <a:extLst>
                <a:ext uri="{FF2B5EF4-FFF2-40B4-BE49-F238E27FC236}">
                  <a16:creationId xmlns:a16="http://schemas.microsoft.com/office/drawing/2014/main" id="{E37CD409-C9A7-47FE-8FA2-F9615CB9D8FD}"/>
                </a:ext>
              </a:extLst>
            </p:cNvPr>
            <p:cNvSpPr/>
            <p:nvPr/>
          </p:nvSpPr>
          <p:spPr>
            <a:xfrm>
              <a:off x="2327647" y="3925147"/>
              <a:ext cx="2312" cy="9743"/>
            </a:xfrm>
            <a:custGeom>
              <a:avLst/>
              <a:gdLst/>
              <a:ahLst/>
              <a:cxnLst/>
              <a:rect l="l" t="t" r="r" b="b"/>
              <a:pathLst>
                <a:path w="84" h="354" extrusionOk="0">
                  <a:moveTo>
                    <a:pt x="52" y="1"/>
                  </a:moveTo>
                  <a:cubicBezTo>
                    <a:pt x="31" y="115"/>
                    <a:pt x="21" y="240"/>
                    <a:pt x="0" y="344"/>
                  </a:cubicBezTo>
                  <a:lnTo>
                    <a:pt x="83" y="354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rgbClr val="443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21;p62">
              <a:extLst>
                <a:ext uri="{FF2B5EF4-FFF2-40B4-BE49-F238E27FC236}">
                  <a16:creationId xmlns:a16="http://schemas.microsoft.com/office/drawing/2014/main" id="{868866C9-629C-4ECE-A41C-4246F097E3AB}"/>
                </a:ext>
              </a:extLst>
            </p:cNvPr>
            <p:cNvSpPr/>
            <p:nvPr/>
          </p:nvSpPr>
          <p:spPr>
            <a:xfrm>
              <a:off x="1912332" y="3326642"/>
              <a:ext cx="314362" cy="641467"/>
            </a:xfrm>
            <a:custGeom>
              <a:avLst/>
              <a:gdLst/>
              <a:ahLst/>
              <a:cxnLst/>
              <a:rect l="l" t="t" r="r" b="b"/>
              <a:pathLst>
                <a:path w="11422" h="23307" extrusionOk="0">
                  <a:moveTo>
                    <a:pt x="7926" y="1"/>
                  </a:moveTo>
                  <a:cubicBezTo>
                    <a:pt x="5816" y="1"/>
                    <a:pt x="3634" y="1738"/>
                    <a:pt x="3336" y="2240"/>
                  </a:cubicBezTo>
                  <a:cubicBezTo>
                    <a:pt x="811" y="6636"/>
                    <a:pt x="0" y="23264"/>
                    <a:pt x="0" y="23264"/>
                  </a:cubicBezTo>
                  <a:cubicBezTo>
                    <a:pt x="446" y="23293"/>
                    <a:pt x="892" y="23307"/>
                    <a:pt x="1339" y="23307"/>
                  </a:cubicBezTo>
                  <a:cubicBezTo>
                    <a:pt x="2352" y="23307"/>
                    <a:pt x="3366" y="23235"/>
                    <a:pt x="4375" y="23098"/>
                  </a:cubicBezTo>
                  <a:cubicBezTo>
                    <a:pt x="4957" y="8964"/>
                    <a:pt x="4885" y="1700"/>
                    <a:pt x="9322" y="1398"/>
                  </a:cubicBezTo>
                  <a:cubicBezTo>
                    <a:pt x="9331" y="1398"/>
                    <a:pt x="9339" y="1398"/>
                    <a:pt x="9348" y="1398"/>
                  </a:cubicBezTo>
                  <a:cubicBezTo>
                    <a:pt x="9798" y="1398"/>
                    <a:pt x="11034" y="1906"/>
                    <a:pt x="11422" y="2354"/>
                  </a:cubicBezTo>
                  <a:cubicBezTo>
                    <a:pt x="10507" y="889"/>
                    <a:pt x="9780" y="515"/>
                    <a:pt x="9291" y="286"/>
                  </a:cubicBezTo>
                  <a:cubicBezTo>
                    <a:pt x="8853" y="85"/>
                    <a:pt x="8391" y="1"/>
                    <a:pt x="7926" y="1"/>
                  </a:cubicBezTo>
                  <a:close/>
                </a:path>
              </a:pathLst>
            </a:custGeom>
            <a:solidFill>
              <a:srgbClr val="443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922;p62">
              <a:extLst>
                <a:ext uri="{FF2B5EF4-FFF2-40B4-BE49-F238E27FC236}">
                  <a16:creationId xmlns:a16="http://schemas.microsoft.com/office/drawing/2014/main" id="{9FB0176D-10A7-4218-BEEC-7F4B4089D767}"/>
                </a:ext>
              </a:extLst>
            </p:cNvPr>
            <p:cNvSpPr/>
            <p:nvPr/>
          </p:nvSpPr>
          <p:spPr>
            <a:xfrm>
              <a:off x="2150870" y="3388293"/>
              <a:ext cx="83834" cy="453653"/>
            </a:xfrm>
            <a:custGeom>
              <a:avLst/>
              <a:gdLst/>
              <a:ahLst/>
              <a:cxnLst/>
              <a:rect l="l" t="t" r="r" b="b"/>
              <a:pathLst>
                <a:path w="3046" h="16483" extrusionOk="0">
                  <a:moveTo>
                    <a:pt x="1" y="0"/>
                  </a:moveTo>
                  <a:cubicBezTo>
                    <a:pt x="1913" y="3637"/>
                    <a:pt x="2599" y="11910"/>
                    <a:pt x="2838" y="15246"/>
                  </a:cubicBezTo>
                  <a:cubicBezTo>
                    <a:pt x="2931" y="15651"/>
                    <a:pt x="3004" y="16067"/>
                    <a:pt x="3045" y="16482"/>
                  </a:cubicBezTo>
                  <a:cubicBezTo>
                    <a:pt x="3045" y="16482"/>
                    <a:pt x="2432" y="5082"/>
                    <a:pt x="427" y="0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923;p62">
              <a:extLst>
                <a:ext uri="{FF2B5EF4-FFF2-40B4-BE49-F238E27FC236}">
                  <a16:creationId xmlns:a16="http://schemas.microsoft.com/office/drawing/2014/main" id="{A3AF744C-EA60-410A-85E6-8F0B17A04C7A}"/>
                </a:ext>
              </a:extLst>
            </p:cNvPr>
            <p:cNvSpPr/>
            <p:nvPr/>
          </p:nvSpPr>
          <p:spPr>
            <a:xfrm>
              <a:off x="2053055" y="3337294"/>
              <a:ext cx="125860" cy="101365"/>
            </a:xfrm>
            <a:custGeom>
              <a:avLst/>
              <a:gdLst/>
              <a:ahLst/>
              <a:cxnLst/>
              <a:rect l="l" t="t" r="r" b="b"/>
              <a:pathLst>
                <a:path w="4573" h="3683" extrusionOk="0">
                  <a:moveTo>
                    <a:pt x="3119" y="1"/>
                  </a:moveTo>
                  <a:cubicBezTo>
                    <a:pt x="2005" y="1"/>
                    <a:pt x="872" y="477"/>
                    <a:pt x="0" y="1011"/>
                  </a:cubicBezTo>
                  <a:cubicBezTo>
                    <a:pt x="3222" y="2924"/>
                    <a:pt x="4573" y="3682"/>
                    <a:pt x="4573" y="3682"/>
                  </a:cubicBezTo>
                  <a:cubicBezTo>
                    <a:pt x="4563" y="2591"/>
                    <a:pt x="4334" y="1375"/>
                    <a:pt x="3991" y="107"/>
                  </a:cubicBezTo>
                  <a:cubicBezTo>
                    <a:pt x="3705" y="34"/>
                    <a:pt x="3413" y="1"/>
                    <a:pt x="3119" y="1"/>
                  </a:cubicBezTo>
                  <a:close/>
                </a:path>
              </a:pathLst>
            </a:custGeom>
            <a:solidFill>
              <a:srgbClr val="443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924;p62">
              <a:extLst>
                <a:ext uri="{FF2B5EF4-FFF2-40B4-BE49-F238E27FC236}">
                  <a16:creationId xmlns:a16="http://schemas.microsoft.com/office/drawing/2014/main" id="{9A1E3C54-5557-44BB-8B3C-0C474510DD58}"/>
                </a:ext>
              </a:extLst>
            </p:cNvPr>
            <p:cNvSpPr/>
            <p:nvPr/>
          </p:nvSpPr>
          <p:spPr>
            <a:xfrm>
              <a:off x="2048486" y="3326697"/>
              <a:ext cx="125860" cy="99934"/>
            </a:xfrm>
            <a:custGeom>
              <a:avLst/>
              <a:gdLst/>
              <a:ahLst/>
              <a:cxnLst/>
              <a:rect l="l" t="t" r="r" b="b"/>
              <a:pathLst>
                <a:path w="4573" h="3631" extrusionOk="0">
                  <a:moveTo>
                    <a:pt x="2971" y="1"/>
                  </a:moveTo>
                  <a:cubicBezTo>
                    <a:pt x="1917" y="1"/>
                    <a:pt x="840" y="439"/>
                    <a:pt x="0" y="939"/>
                  </a:cubicBezTo>
                  <a:cubicBezTo>
                    <a:pt x="3211" y="2862"/>
                    <a:pt x="4573" y="3631"/>
                    <a:pt x="4573" y="3631"/>
                  </a:cubicBezTo>
                  <a:cubicBezTo>
                    <a:pt x="4510" y="2529"/>
                    <a:pt x="4240" y="1344"/>
                    <a:pt x="3866" y="118"/>
                  </a:cubicBezTo>
                  <a:cubicBezTo>
                    <a:pt x="3574" y="37"/>
                    <a:pt x="3273" y="1"/>
                    <a:pt x="2971" y="1"/>
                  </a:cubicBezTo>
                  <a:close/>
                </a:path>
              </a:pathLst>
            </a:custGeom>
            <a:solidFill>
              <a:srgbClr val="D8CE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925;p62">
              <a:extLst>
                <a:ext uri="{FF2B5EF4-FFF2-40B4-BE49-F238E27FC236}">
                  <a16:creationId xmlns:a16="http://schemas.microsoft.com/office/drawing/2014/main" id="{BAF670C9-EABE-4500-9DF9-91E300CA28EA}"/>
                </a:ext>
              </a:extLst>
            </p:cNvPr>
            <p:cNvSpPr/>
            <p:nvPr/>
          </p:nvSpPr>
          <p:spPr>
            <a:xfrm>
              <a:off x="2048486" y="3326697"/>
              <a:ext cx="115842" cy="63604"/>
            </a:xfrm>
            <a:custGeom>
              <a:avLst/>
              <a:gdLst/>
              <a:ahLst/>
              <a:cxnLst/>
              <a:rect l="l" t="t" r="r" b="b"/>
              <a:pathLst>
                <a:path w="4209" h="2311" extrusionOk="0">
                  <a:moveTo>
                    <a:pt x="2966" y="1"/>
                  </a:moveTo>
                  <a:cubicBezTo>
                    <a:pt x="1911" y="1"/>
                    <a:pt x="840" y="439"/>
                    <a:pt x="0" y="939"/>
                  </a:cubicBezTo>
                  <a:cubicBezTo>
                    <a:pt x="915" y="1490"/>
                    <a:pt x="1684" y="1947"/>
                    <a:pt x="2318" y="2311"/>
                  </a:cubicBezTo>
                  <a:cubicBezTo>
                    <a:pt x="2712" y="1854"/>
                    <a:pt x="3398" y="1500"/>
                    <a:pt x="4209" y="1376"/>
                  </a:cubicBezTo>
                  <a:cubicBezTo>
                    <a:pt x="4115" y="960"/>
                    <a:pt x="4001" y="544"/>
                    <a:pt x="3866" y="118"/>
                  </a:cubicBezTo>
                  <a:cubicBezTo>
                    <a:pt x="3571" y="37"/>
                    <a:pt x="3270" y="1"/>
                    <a:pt x="2966" y="1"/>
                  </a:cubicBezTo>
                  <a:close/>
                </a:path>
              </a:pathLst>
            </a:custGeom>
            <a:solidFill>
              <a:srgbClr val="C1B4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926;p62">
              <a:extLst>
                <a:ext uri="{FF2B5EF4-FFF2-40B4-BE49-F238E27FC236}">
                  <a16:creationId xmlns:a16="http://schemas.microsoft.com/office/drawing/2014/main" id="{C6691979-DA66-4F47-9E8D-368D2DD58205}"/>
                </a:ext>
              </a:extLst>
            </p:cNvPr>
            <p:cNvSpPr/>
            <p:nvPr/>
          </p:nvSpPr>
          <p:spPr>
            <a:xfrm>
              <a:off x="1965533" y="3266726"/>
              <a:ext cx="70678" cy="90136"/>
            </a:xfrm>
            <a:custGeom>
              <a:avLst/>
              <a:gdLst/>
              <a:ahLst/>
              <a:cxnLst/>
              <a:rect l="l" t="t" r="r" b="b"/>
              <a:pathLst>
                <a:path w="2568" h="3275" extrusionOk="0">
                  <a:moveTo>
                    <a:pt x="967" y="0"/>
                  </a:moveTo>
                  <a:cubicBezTo>
                    <a:pt x="967" y="0"/>
                    <a:pt x="0" y="2006"/>
                    <a:pt x="156" y="2443"/>
                  </a:cubicBezTo>
                  <a:cubicBezTo>
                    <a:pt x="256" y="2704"/>
                    <a:pt x="595" y="2757"/>
                    <a:pt x="850" y="2757"/>
                  </a:cubicBezTo>
                  <a:cubicBezTo>
                    <a:pt x="1021" y="2757"/>
                    <a:pt x="1154" y="2734"/>
                    <a:pt x="1154" y="2734"/>
                  </a:cubicBezTo>
                  <a:cubicBezTo>
                    <a:pt x="1154" y="2734"/>
                    <a:pt x="1251" y="3275"/>
                    <a:pt x="2157" y="3275"/>
                  </a:cubicBezTo>
                  <a:cubicBezTo>
                    <a:pt x="2278" y="3275"/>
                    <a:pt x="2415" y="3265"/>
                    <a:pt x="2567" y="3243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7527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927;p62">
              <a:extLst>
                <a:ext uri="{FF2B5EF4-FFF2-40B4-BE49-F238E27FC236}">
                  <a16:creationId xmlns:a16="http://schemas.microsoft.com/office/drawing/2014/main" id="{0ABFB574-CD86-4094-8C28-5EAE692DC370}"/>
                </a:ext>
              </a:extLst>
            </p:cNvPr>
            <p:cNvSpPr/>
            <p:nvPr/>
          </p:nvSpPr>
          <p:spPr>
            <a:xfrm>
              <a:off x="2181750" y="3189498"/>
              <a:ext cx="74393" cy="92696"/>
            </a:xfrm>
            <a:custGeom>
              <a:avLst/>
              <a:gdLst/>
              <a:ahLst/>
              <a:cxnLst/>
              <a:rect l="l" t="t" r="r" b="b"/>
              <a:pathLst>
                <a:path w="2703" h="3368" extrusionOk="0">
                  <a:moveTo>
                    <a:pt x="1" y="0"/>
                  </a:moveTo>
                  <a:lnTo>
                    <a:pt x="1414" y="3368"/>
                  </a:lnTo>
                  <a:cubicBezTo>
                    <a:pt x="2454" y="2474"/>
                    <a:pt x="2007" y="1923"/>
                    <a:pt x="2007" y="1923"/>
                  </a:cubicBezTo>
                  <a:cubicBezTo>
                    <a:pt x="2007" y="1923"/>
                    <a:pt x="2703" y="1372"/>
                    <a:pt x="2474" y="956"/>
                  </a:cubicBezTo>
                  <a:cubicBezTo>
                    <a:pt x="2246" y="55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33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928;p62">
              <a:extLst>
                <a:ext uri="{FF2B5EF4-FFF2-40B4-BE49-F238E27FC236}">
                  <a16:creationId xmlns:a16="http://schemas.microsoft.com/office/drawing/2014/main" id="{6F05B69D-68EF-418F-B038-CF86BE6EC3F3}"/>
                </a:ext>
              </a:extLst>
            </p:cNvPr>
            <p:cNvSpPr/>
            <p:nvPr/>
          </p:nvSpPr>
          <p:spPr>
            <a:xfrm>
              <a:off x="2108815" y="3143838"/>
              <a:ext cx="141631" cy="80146"/>
            </a:xfrm>
            <a:custGeom>
              <a:avLst/>
              <a:gdLst/>
              <a:ahLst/>
              <a:cxnLst/>
              <a:rect l="l" t="t" r="r" b="b"/>
              <a:pathLst>
                <a:path w="5146" h="2912" extrusionOk="0">
                  <a:moveTo>
                    <a:pt x="2532" y="1"/>
                  </a:moveTo>
                  <a:cubicBezTo>
                    <a:pt x="1991" y="1"/>
                    <a:pt x="1139" y="308"/>
                    <a:pt x="1" y="1067"/>
                  </a:cubicBezTo>
                  <a:cubicBezTo>
                    <a:pt x="1" y="1067"/>
                    <a:pt x="2343" y="2911"/>
                    <a:pt x="3624" y="2911"/>
                  </a:cubicBezTo>
                  <a:cubicBezTo>
                    <a:pt x="3811" y="2911"/>
                    <a:pt x="3975" y="2872"/>
                    <a:pt x="4106" y="2782"/>
                  </a:cubicBezTo>
                  <a:cubicBezTo>
                    <a:pt x="5145" y="2065"/>
                    <a:pt x="4386" y="1535"/>
                    <a:pt x="4386" y="1535"/>
                  </a:cubicBezTo>
                  <a:cubicBezTo>
                    <a:pt x="4386" y="1535"/>
                    <a:pt x="4376" y="1046"/>
                    <a:pt x="4012" y="797"/>
                  </a:cubicBezTo>
                  <a:cubicBezTo>
                    <a:pt x="3876" y="703"/>
                    <a:pt x="3726" y="674"/>
                    <a:pt x="3593" y="674"/>
                  </a:cubicBezTo>
                  <a:cubicBezTo>
                    <a:pt x="3370" y="674"/>
                    <a:pt x="3191" y="755"/>
                    <a:pt x="3191" y="755"/>
                  </a:cubicBezTo>
                  <a:cubicBezTo>
                    <a:pt x="3191" y="755"/>
                    <a:pt x="3337" y="215"/>
                    <a:pt x="2859" y="49"/>
                  </a:cubicBezTo>
                  <a:cubicBezTo>
                    <a:pt x="2767" y="17"/>
                    <a:pt x="2658" y="1"/>
                    <a:pt x="2532" y="1"/>
                  </a:cubicBezTo>
                  <a:close/>
                </a:path>
              </a:pathLst>
            </a:custGeom>
            <a:solidFill>
              <a:srgbClr val="7527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929;p62">
              <a:extLst>
                <a:ext uri="{FF2B5EF4-FFF2-40B4-BE49-F238E27FC236}">
                  <a16:creationId xmlns:a16="http://schemas.microsoft.com/office/drawing/2014/main" id="{033DDA08-7FC4-4708-A4BC-39E093E63B94}"/>
                </a:ext>
              </a:extLst>
            </p:cNvPr>
            <p:cNvSpPr/>
            <p:nvPr/>
          </p:nvSpPr>
          <p:spPr>
            <a:xfrm>
              <a:off x="2164879" y="3163764"/>
              <a:ext cx="91265" cy="63522"/>
            </a:xfrm>
            <a:custGeom>
              <a:avLst/>
              <a:gdLst/>
              <a:ahLst/>
              <a:cxnLst/>
              <a:rect l="l" t="t" r="r" b="b"/>
              <a:pathLst>
                <a:path w="3316" h="2308" extrusionOk="0">
                  <a:moveTo>
                    <a:pt x="1840" y="0"/>
                  </a:moveTo>
                  <a:cubicBezTo>
                    <a:pt x="1217" y="104"/>
                    <a:pt x="707" y="301"/>
                    <a:pt x="541" y="655"/>
                  </a:cubicBezTo>
                  <a:cubicBezTo>
                    <a:pt x="1" y="1788"/>
                    <a:pt x="1175" y="1871"/>
                    <a:pt x="1175" y="1871"/>
                  </a:cubicBezTo>
                  <a:cubicBezTo>
                    <a:pt x="1321" y="2099"/>
                    <a:pt x="1560" y="2255"/>
                    <a:pt x="1819" y="2307"/>
                  </a:cubicBezTo>
                  <a:cubicBezTo>
                    <a:pt x="1986" y="2307"/>
                    <a:pt x="2142" y="2266"/>
                    <a:pt x="2277" y="2172"/>
                  </a:cubicBezTo>
                  <a:cubicBezTo>
                    <a:pt x="3316" y="1465"/>
                    <a:pt x="2360" y="800"/>
                    <a:pt x="2360" y="800"/>
                  </a:cubicBezTo>
                  <a:cubicBezTo>
                    <a:pt x="2360" y="800"/>
                    <a:pt x="2339" y="322"/>
                    <a:pt x="1975" y="73"/>
                  </a:cubicBezTo>
                  <a:cubicBezTo>
                    <a:pt x="1934" y="42"/>
                    <a:pt x="1892" y="21"/>
                    <a:pt x="1840" y="0"/>
                  </a:cubicBezTo>
                  <a:close/>
                </a:path>
              </a:pathLst>
            </a:custGeom>
            <a:solidFill>
              <a:srgbClr val="933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930;p62">
              <a:extLst>
                <a:ext uri="{FF2B5EF4-FFF2-40B4-BE49-F238E27FC236}">
                  <a16:creationId xmlns:a16="http://schemas.microsoft.com/office/drawing/2014/main" id="{A2F9158A-F810-4427-96B4-ABE9D9B7185B}"/>
                </a:ext>
              </a:extLst>
            </p:cNvPr>
            <p:cNvSpPr/>
            <p:nvPr/>
          </p:nvSpPr>
          <p:spPr>
            <a:xfrm>
              <a:off x="1980588" y="3170094"/>
              <a:ext cx="249244" cy="197997"/>
            </a:xfrm>
            <a:custGeom>
              <a:avLst/>
              <a:gdLst/>
              <a:ahLst/>
              <a:cxnLst/>
              <a:rect l="l" t="t" r="r" b="b"/>
              <a:pathLst>
                <a:path w="9056" h="7194" extrusionOk="0">
                  <a:moveTo>
                    <a:pt x="5864" y="1"/>
                  </a:moveTo>
                  <a:cubicBezTo>
                    <a:pt x="3719" y="1"/>
                    <a:pt x="1" y="1211"/>
                    <a:pt x="409" y="4249"/>
                  </a:cubicBezTo>
                  <a:cubicBezTo>
                    <a:pt x="715" y="6519"/>
                    <a:pt x="2105" y="7194"/>
                    <a:pt x="3780" y="7194"/>
                  </a:cubicBezTo>
                  <a:cubicBezTo>
                    <a:pt x="4614" y="7194"/>
                    <a:pt x="5518" y="7027"/>
                    <a:pt x="6395" y="6806"/>
                  </a:cubicBezTo>
                  <a:cubicBezTo>
                    <a:pt x="7164" y="6629"/>
                    <a:pt x="8838" y="5964"/>
                    <a:pt x="8921" y="4603"/>
                  </a:cubicBezTo>
                  <a:cubicBezTo>
                    <a:pt x="9056" y="2690"/>
                    <a:pt x="7653" y="238"/>
                    <a:pt x="6551" y="51"/>
                  </a:cubicBezTo>
                  <a:cubicBezTo>
                    <a:pt x="6351" y="18"/>
                    <a:pt x="6118" y="1"/>
                    <a:pt x="5864" y="1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931;p62">
              <a:extLst>
                <a:ext uri="{FF2B5EF4-FFF2-40B4-BE49-F238E27FC236}">
                  <a16:creationId xmlns:a16="http://schemas.microsoft.com/office/drawing/2014/main" id="{FF31F287-A522-41D4-821B-421D3469957B}"/>
                </a:ext>
              </a:extLst>
            </p:cNvPr>
            <p:cNvSpPr/>
            <p:nvPr/>
          </p:nvSpPr>
          <p:spPr>
            <a:xfrm>
              <a:off x="2055064" y="3176617"/>
              <a:ext cx="174217" cy="178511"/>
            </a:xfrm>
            <a:custGeom>
              <a:avLst/>
              <a:gdLst/>
              <a:ahLst/>
              <a:cxnLst/>
              <a:rect l="l" t="t" r="r" b="b"/>
              <a:pathLst>
                <a:path w="6330" h="6486" extrusionOk="0">
                  <a:moveTo>
                    <a:pt x="4282" y="1"/>
                  </a:moveTo>
                  <a:lnTo>
                    <a:pt x="4095" y="53"/>
                  </a:lnTo>
                  <a:cubicBezTo>
                    <a:pt x="1611" y="770"/>
                    <a:pt x="0" y="2734"/>
                    <a:pt x="499" y="4438"/>
                  </a:cubicBezTo>
                  <a:cubicBezTo>
                    <a:pt x="863" y="5706"/>
                    <a:pt x="2286" y="6465"/>
                    <a:pt x="4001" y="6486"/>
                  </a:cubicBezTo>
                  <a:cubicBezTo>
                    <a:pt x="4833" y="6215"/>
                    <a:pt x="6132" y="5561"/>
                    <a:pt x="6215" y="4366"/>
                  </a:cubicBezTo>
                  <a:cubicBezTo>
                    <a:pt x="6329" y="2703"/>
                    <a:pt x="5279" y="624"/>
                    <a:pt x="4282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932;p62">
              <a:extLst>
                <a:ext uri="{FF2B5EF4-FFF2-40B4-BE49-F238E27FC236}">
                  <a16:creationId xmlns:a16="http://schemas.microsoft.com/office/drawing/2014/main" id="{35471B28-5227-41B8-BA5C-D68B206A4F64}"/>
                </a:ext>
              </a:extLst>
            </p:cNvPr>
            <p:cNvSpPr/>
            <p:nvPr/>
          </p:nvSpPr>
          <p:spPr>
            <a:xfrm>
              <a:off x="1956093" y="3154874"/>
              <a:ext cx="131585" cy="177245"/>
            </a:xfrm>
            <a:custGeom>
              <a:avLst/>
              <a:gdLst/>
              <a:ahLst/>
              <a:cxnLst/>
              <a:rect l="l" t="t" r="r" b="b"/>
              <a:pathLst>
                <a:path w="4781" h="6440" extrusionOk="0">
                  <a:moveTo>
                    <a:pt x="3565" y="1"/>
                  </a:moveTo>
                  <a:cubicBezTo>
                    <a:pt x="3565" y="1"/>
                    <a:pt x="2463" y="1477"/>
                    <a:pt x="1954" y="2776"/>
                  </a:cubicBezTo>
                  <a:cubicBezTo>
                    <a:pt x="1341" y="2402"/>
                    <a:pt x="686" y="2100"/>
                    <a:pt x="0" y="1903"/>
                  </a:cubicBezTo>
                  <a:lnTo>
                    <a:pt x="0" y="1903"/>
                  </a:lnTo>
                  <a:cubicBezTo>
                    <a:pt x="0" y="1903"/>
                    <a:pt x="187" y="5987"/>
                    <a:pt x="1414" y="6361"/>
                  </a:cubicBezTo>
                  <a:cubicBezTo>
                    <a:pt x="1590" y="6416"/>
                    <a:pt x="1739" y="6440"/>
                    <a:pt x="1865" y="6440"/>
                  </a:cubicBezTo>
                  <a:cubicBezTo>
                    <a:pt x="2620" y="6440"/>
                    <a:pt x="2536" y="5592"/>
                    <a:pt x="2536" y="5592"/>
                  </a:cubicBezTo>
                  <a:cubicBezTo>
                    <a:pt x="2536" y="5592"/>
                    <a:pt x="2900" y="5291"/>
                    <a:pt x="2858" y="4865"/>
                  </a:cubicBezTo>
                  <a:cubicBezTo>
                    <a:pt x="2848" y="4833"/>
                    <a:pt x="2848" y="4802"/>
                    <a:pt x="2837" y="4781"/>
                  </a:cubicBezTo>
                  <a:cubicBezTo>
                    <a:pt x="2983" y="4698"/>
                    <a:pt x="3097" y="4584"/>
                    <a:pt x="3191" y="4459"/>
                  </a:cubicBezTo>
                  <a:cubicBezTo>
                    <a:pt x="3191" y="4459"/>
                    <a:pt x="3669" y="4459"/>
                    <a:pt x="3908" y="4096"/>
                  </a:cubicBezTo>
                  <a:cubicBezTo>
                    <a:pt x="4147" y="3721"/>
                    <a:pt x="3929" y="3264"/>
                    <a:pt x="3929" y="3264"/>
                  </a:cubicBezTo>
                  <a:lnTo>
                    <a:pt x="3929" y="3264"/>
                  </a:lnTo>
                  <a:cubicBezTo>
                    <a:pt x="3929" y="3264"/>
                    <a:pt x="4017" y="3291"/>
                    <a:pt x="4133" y="3291"/>
                  </a:cubicBezTo>
                  <a:cubicBezTo>
                    <a:pt x="4303" y="3291"/>
                    <a:pt x="4532" y="3233"/>
                    <a:pt x="4625" y="2942"/>
                  </a:cubicBezTo>
                  <a:cubicBezTo>
                    <a:pt x="4781" y="2443"/>
                    <a:pt x="4511" y="1456"/>
                    <a:pt x="3565" y="1"/>
                  </a:cubicBezTo>
                  <a:close/>
                </a:path>
              </a:pathLst>
            </a:custGeom>
            <a:solidFill>
              <a:srgbClr val="7527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933;p62">
              <a:extLst>
                <a:ext uri="{FF2B5EF4-FFF2-40B4-BE49-F238E27FC236}">
                  <a16:creationId xmlns:a16="http://schemas.microsoft.com/office/drawing/2014/main" id="{B3809087-8EBE-4EF6-9F17-BB634E68C409}"/>
                </a:ext>
              </a:extLst>
            </p:cNvPr>
            <p:cNvSpPr/>
            <p:nvPr/>
          </p:nvSpPr>
          <p:spPr>
            <a:xfrm>
              <a:off x="2067339" y="3151324"/>
              <a:ext cx="82292" cy="67375"/>
            </a:xfrm>
            <a:custGeom>
              <a:avLst/>
              <a:gdLst/>
              <a:ahLst/>
              <a:cxnLst/>
              <a:rect l="l" t="t" r="r" b="b"/>
              <a:pathLst>
                <a:path w="2990" h="2448" extrusionOk="0">
                  <a:moveTo>
                    <a:pt x="2241" y="1"/>
                  </a:moveTo>
                  <a:cubicBezTo>
                    <a:pt x="1992" y="1"/>
                    <a:pt x="1710" y="65"/>
                    <a:pt x="1456" y="192"/>
                  </a:cubicBezTo>
                  <a:cubicBezTo>
                    <a:pt x="1331" y="255"/>
                    <a:pt x="1196" y="317"/>
                    <a:pt x="1071" y="369"/>
                  </a:cubicBezTo>
                  <a:cubicBezTo>
                    <a:pt x="760" y="494"/>
                    <a:pt x="500" y="733"/>
                    <a:pt x="365" y="1034"/>
                  </a:cubicBezTo>
                  <a:cubicBezTo>
                    <a:pt x="188" y="1491"/>
                    <a:pt x="1" y="2146"/>
                    <a:pt x="240" y="2323"/>
                  </a:cubicBezTo>
                  <a:cubicBezTo>
                    <a:pt x="359" y="2413"/>
                    <a:pt x="462" y="2448"/>
                    <a:pt x="549" y="2448"/>
                  </a:cubicBezTo>
                  <a:cubicBezTo>
                    <a:pt x="844" y="2448"/>
                    <a:pt x="967" y="2053"/>
                    <a:pt x="967" y="2053"/>
                  </a:cubicBezTo>
                  <a:cubicBezTo>
                    <a:pt x="1123" y="1980"/>
                    <a:pt x="1238" y="1855"/>
                    <a:pt x="1300" y="1699"/>
                  </a:cubicBezTo>
                  <a:cubicBezTo>
                    <a:pt x="1310" y="1689"/>
                    <a:pt x="1310" y="1668"/>
                    <a:pt x="1310" y="1658"/>
                  </a:cubicBezTo>
                  <a:cubicBezTo>
                    <a:pt x="1404" y="1626"/>
                    <a:pt x="1497" y="1574"/>
                    <a:pt x="1581" y="1512"/>
                  </a:cubicBezTo>
                  <a:cubicBezTo>
                    <a:pt x="1594" y="1513"/>
                    <a:pt x="1608" y="1513"/>
                    <a:pt x="1621" y="1513"/>
                  </a:cubicBezTo>
                  <a:cubicBezTo>
                    <a:pt x="1795" y="1513"/>
                    <a:pt x="1966" y="1453"/>
                    <a:pt x="2111" y="1356"/>
                  </a:cubicBezTo>
                  <a:cubicBezTo>
                    <a:pt x="2246" y="1263"/>
                    <a:pt x="2308" y="1096"/>
                    <a:pt x="2277" y="930"/>
                  </a:cubicBezTo>
                  <a:lnTo>
                    <a:pt x="2277" y="930"/>
                  </a:lnTo>
                  <a:cubicBezTo>
                    <a:pt x="2277" y="930"/>
                    <a:pt x="2331" y="943"/>
                    <a:pt x="2408" y="943"/>
                  </a:cubicBezTo>
                  <a:cubicBezTo>
                    <a:pt x="2529" y="943"/>
                    <a:pt x="2707" y="912"/>
                    <a:pt x="2828" y="753"/>
                  </a:cubicBezTo>
                  <a:cubicBezTo>
                    <a:pt x="2869" y="701"/>
                    <a:pt x="2900" y="639"/>
                    <a:pt x="2911" y="566"/>
                  </a:cubicBezTo>
                  <a:cubicBezTo>
                    <a:pt x="2989" y="187"/>
                    <a:pt x="2664" y="1"/>
                    <a:pt x="2241" y="1"/>
                  </a:cubicBezTo>
                  <a:close/>
                </a:path>
              </a:pathLst>
            </a:custGeom>
            <a:solidFill>
              <a:srgbClr val="7527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934;p62">
              <a:extLst>
                <a:ext uri="{FF2B5EF4-FFF2-40B4-BE49-F238E27FC236}">
                  <a16:creationId xmlns:a16="http://schemas.microsoft.com/office/drawing/2014/main" id="{6AC278E5-2AEE-47C0-957B-2C14388FA1BE}"/>
                </a:ext>
              </a:extLst>
            </p:cNvPr>
            <p:cNvSpPr/>
            <p:nvPr/>
          </p:nvSpPr>
          <p:spPr>
            <a:xfrm>
              <a:off x="2227823" y="3481814"/>
              <a:ext cx="95558" cy="131310"/>
            </a:xfrm>
            <a:custGeom>
              <a:avLst/>
              <a:gdLst/>
              <a:ahLst/>
              <a:cxnLst/>
              <a:rect l="l" t="t" r="r" b="b"/>
              <a:pathLst>
                <a:path w="3472" h="4771" extrusionOk="0">
                  <a:moveTo>
                    <a:pt x="198" y="0"/>
                  </a:moveTo>
                  <a:lnTo>
                    <a:pt x="198" y="0"/>
                  </a:lnTo>
                  <a:cubicBezTo>
                    <a:pt x="0" y="354"/>
                    <a:pt x="873" y="4771"/>
                    <a:pt x="873" y="4771"/>
                  </a:cubicBezTo>
                  <a:cubicBezTo>
                    <a:pt x="873" y="4771"/>
                    <a:pt x="2816" y="3690"/>
                    <a:pt x="3076" y="3451"/>
                  </a:cubicBezTo>
                  <a:cubicBezTo>
                    <a:pt x="3336" y="3222"/>
                    <a:pt x="3471" y="2089"/>
                    <a:pt x="3471" y="1809"/>
                  </a:cubicBezTo>
                  <a:cubicBezTo>
                    <a:pt x="3471" y="1518"/>
                    <a:pt x="2952" y="666"/>
                    <a:pt x="2775" y="541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rgbClr val="524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935;p62">
              <a:extLst>
                <a:ext uri="{FF2B5EF4-FFF2-40B4-BE49-F238E27FC236}">
                  <a16:creationId xmlns:a16="http://schemas.microsoft.com/office/drawing/2014/main" id="{A5815FA8-28EE-415D-8A0C-DEE7C163915C}"/>
                </a:ext>
              </a:extLst>
            </p:cNvPr>
            <p:cNvSpPr/>
            <p:nvPr/>
          </p:nvSpPr>
          <p:spPr>
            <a:xfrm>
              <a:off x="2243263" y="3486383"/>
              <a:ext cx="80393" cy="68118"/>
            </a:xfrm>
            <a:custGeom>
              <a:avLst/>
              <a:gdLst/>
              <a:ahLst/>
              <a:cxnLst/>
              <a:rect l="l" t="t" r="r" b="b"/>
              <a:pathLst>
                <a:path w="2921" h="2475" extrusionOk="0">
                  <a:moveTo>
                    <a:pt x="416" y="1"/>
                  </a:moveTo>
                  <a:cubicBezTo>
                    <a:pt x="322" y="63"/>
                    <a:pt x="260" y="157"/>
                    <a:pt x="219" y="260"/>
                  </a:cubicBezTo>
                  <a:cubicBezTo>
                    <a:pt x="0" y="894"/>
                    <a:pt x="1040" y="1840"/>
                    <a:pt x="2546" y="2381"/>
                  </a:cubicBezTo>
                  <a:cubicBezTo>
                    <a:pt x="2640" y="2412"/>
                    <a:pt x="2733" y="2443"/>
                    <a:pt x="2827" y="2474"/>
                  </a:cubicBezTo>
                  <a:cubicBezTo>
                    <a:pt x="2879" y="2193"/>
                    <a:pt x="2910" y="1923"/>
                    <a:pt x="2921" y="1643"/>
                  </a:cubicBezTo>
                  <a:cubicBezTo>
                    <a:pt x="2921" y="1352"/>
                    <a:pt x="2391" y="500"/>
                    <a:pt x="2214" y="375"/>
                  </a:cubicBezTo>
                  <a:lnTo>
                    <a:pt x="416" y="1"/>
                  </a:lnTo>
                  <a:close/>
                </a:path>
              </a:pathLst>
            </a:custGeom>
            <a:solidFill>
              <a:srgbClr val="5F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936;p62">
              <a:extLst>
                <a:ext uri="{FF2B5EF4-FFF2-40B4-BE49-F238E27FC236}">
                  <a16:creationId xmlns:a16="http://schemas.microsoft.com/office/drawing/2014/main" id="{92643A2D-A6D1-4F52-AD05-8C10BE24A955}"/>
                </a:ext>
              </a:extLst>
            </p:cNvPr>
            <p:cNvSpPr/>
            <p:nvPr/>
          </p:nvSpPr>
          <p:spPr>
            <a:xfrm>
              <a:off x="2172420" y="3462191"/>
              <a:ext cx="47696" cy="18247"/>
            </a:xfrm>
            <a:custGeom>
              <a:avLst/>
              <a:gdLst/>
              <a:ahLst/>
              <a:cxnLst/>
              <a:rect l="l" t="t" r="r" b="b"/>
              <a:pathLst>
                <a:path w="1733" h="663" extrusionOk="0">
                  <a:moveTo>
                    <a:pt x="879" y="0"/>
                  </a:moveTo>
                  <a:cubicBezTo>
                    <a:pt x="548" y="0"/>
                    <a:pt x="159" y="131"/>
                    <a:pt x="39" y="474"/>
                  </a:cubicBezTo>
                  <a:cubicBezTo>
                    <a:pt x="1" y="588"/>
                    <a:pt x="543" y="663"/>
                    <a:pt x="993" y="663"/>
                  </a:cubicBezTo>
                  <a:cubicBezTo>
                    <a:pt x="1285" y="663"/>
                    <a:pt x="1538" y="631"/>
                    <a:pt x="1566" y="558"/>
                  </a:cubicBezTo>
                  <a:cubicBezTo>
                    <a:pt x="1732" y="173"/>
                    <a:pt x="1327" y="69"/>
                    <a:pt x="1078" y="17"/>
                  </a:cubicBezTo>
                  <a:cubicBezTo>
                    <a:pt x="1016" y="6"/>
                    <a:pt x="949" y="0"/>
                    <a:pt x="879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937;p62">
              <a:extLst>
                <a:ext uri="{FF2B5EF4-FFF2-40B4-BE49-F238E27FC236}">
                  <a16:creationId xmlns:a16="http://schemas.microsoft.com/office/drawing/2014/main" id="{9F6F0710-2B9F-4268-94B4-95B13091210C}"/>
                </a:ext>
              </a:extLst>
            </p:cNvPr>
            <p:cNvSpPr/>
            <p:nvPr/>
          </p:nvSpPr>
          <p:spPr>
            <a:xfrm>
              <a:off x="2101962" y="3474383"/>
              <a:ext cx="143612" cy="154566"/>
            </a:xfrm>
            <a:custGeom>
              <a:avLst/>
              <a:gdLst/>
              <a:ahLst/>
              <a:cxnLst/>
              <a:rect l="l" t="t" r="r" b="b"/>
              <a:pathLst>
                <a:path w="5218" h="5616" extrusionOk="0">
                  <a:moveTo>
                    <a:pt x="2073" y="1"/>
                  </a:moveTo>
                  <a:cubicBezTo>
                    <a:pt x="996" y="1"/>
                    <a:pt x="24" y="20"/>
                    <a:pt x="0" y="63"/>
                  </a:cubicBezTo>
                  <a:cubicBezTo>
                    <a:pt x="0" y="63"/>
                    <a:pt x="0" y="5363"/>
                    <a:pt x="219" y="5404"/>
                  </a:cubicBezTo>
                  <a:cubicBezTo>
                    <a:pt x="394" y="5446"/>
                    <a:pt x="3236" y="5615"/>
                    <a:pt x="4425" y="5615"/>
                  </a:cubicBezTo>
                  <a:cubicBezTo>
                    <a:pt x="4715" y="5615"/>
                    <a:pt x="4906" y="5605"/>
                    <a:pt x="4937" y="5581"/>
                  </a:cubicBezTo>
                  <a:cubicBezTo>
                    <a:pt x="5103" y="5446"/>
                    <a:pt x="5217" y="156"/>
                    <a:pt x="4937" y="73"/>
                  </a:cubicBezTo>
                  <a:cubicBezTo>
                    <a:pt x="4784" y="28"/>
                    <a:pt x="3354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938;p62">
              <a:extLst>
                <a:ext uri="{FF2B5EF4-FFF2-40B4-BE49-F238E27FC236}">
                  <a16:creationId xmlns:a16="http://schemas.microsoft.com/office/drawing/2014/main" id="{D2515D65-E70D-4D03-8462-B93D5B474DDA}"/>
                </a:ext>
              </a:extLst>
            </p:cNvPr>
            <p:cNvSpPr/>
            <p:nvPr/>
          </p:nvSpPr>
          <p:spPr>
            <a:xfrm>
              <a:off x="2117402" y="3485530"/>
              <a:ext cx="133594" cy="15440"/>
            </a:xfrm>
            <a:custGeom>
              <a:avLst/>
              <a:gdLst/>
              <a:ahLst/>
              <a:cxnLst/>
              <a:rect l="l" t="t" r="r" b="b"/>
              <a:pathLst>
                <a:path w="4854" h="561" extrusionOk="0">
                  <a:moveTo>
                    <a:pt x="1" y="1"/>
                  </a:moveTo>
                  <a:cubicBezTo>
                    <a:pt x="208" y="260"/>
                    <a:pt x="499" y="437"/>
                    <a:pt x="811" y="510"/>
                  </a:cubicBezTo>
                  <a:cubicBezTo>
                    <a:pt x="988" y="548"/>
                    <a:pt x="1496" y="561"/>
                    <a:pt x="2095" y="561"/>
                  </a:cubicBezTo>
                  <a:cubicBezTo>
                    <a:pt x="3293" y="561"/>
                    <a:pt x="4854" y="510"/>
                    <a:pt x="4854" y="510"/>
                  </a:cubicBezTo>
                  <a:lnTo>
                    <a:pt x="4303" y="1"/>
                  </a:lnTo>
                  <a:close/>
                </a:path>
              </a:pathLst>
            </a:custGeom>
            <a:solidFill>
              <a:srgbClr val="D8CE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939;p62">
              <a:extLst>
                <a:ext uri="{FF2B5EF4-FFF2-40B4-BE49-F238E27FC236}">
                  <a16:creationId xmlns:a16="http://schemas.microsoft.com/office/drawing/2014/main" id="{E8DA058C-E8F7-4035-9BF3-89A033594E46}"/>
                </a:ext>
              </a:extLst>
            </p:cNvPr>
            <p:cNvSpPr/>
            <p:nvPr/>
          </p:nvSpPr>
          <p:spPr>
            <a:xfrm>
              <a:off x="2100256" y="3475952"/>
              <a:ext cx="36054" cy="167777"/>
            </a:xfrm>
            <a:custGeom>
              <a:avLst/>
              <a:gdLst/>
              <a:ahLst/>
              <a:cxnLst/>
              <a:rect l="l" t="t" r="r" b="b"/>
              <a:pathLst>
                <a:path w="1310" h="6096" extrusionOk="0">
                  <a:moveTo>
                    <a:pt x="91" y="0"/>
                  </a:moveTo>
                  <a:cubicBezTo>
                    <a:pt x="82" y="0"/>
                    <a:pt x="73" y="2"/>
                    <a:pt x="62" y="6"/>
                  </a:cubicBezTo>
                  <a:cubicBezTo>
                    <a:pt x="0" y="26"/>
                    <a:pt x="42" y="5087"/>
                    <a:pt x="146" y="5399"/>
                  </a:cubicBezTo>
                  <a:cubicBezTo>
                    <a:pt x="239" y="5721"/>
                    <a:pt x="977" y="6095"/>
                    <a:pt x="1143" y="6095"/>
                  </a:cubicBezTo>
                  <a:cubicBezTo>
                    <a:pt x="1310" y="6095"/>
                    <a:pt x="1206" y="879"/>
                    <a:pt x="1122" y="827"/>
                  </a:cubicBezTo>
                  <a:cubicBezTo>
                    <a:pt x="1029" y="775"/>
                    <a:pt x="582" y="629"/>
                    <a:pt x="405" y="452"/>
                  </a:cubicBezTo>
                  <a:cubicBezTo>
                    <a:pt x="149" y="196"/>
                    <a:pt x="179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940;p62">
              <a:extLst>
                <a:ext uri="{FF2B5EF4-FFF2-40B4-BE49-F238E27FC236}">
                  <a16:creationId xmlns:a16="http://schemas.microsoft.com/office/drawing/2014/main" id="{4AF028AA-F8CE-4CEC-B404-45B211FE4A54}"/>
                </a:ext>
              </a:extLst>
            </p:cNvPr>
            <p:cNvSpPr/>
            <p:nvPr/>
          </p:nvSpPr>
          <p:spPr>
            <a:xfrm>
              <a:off x="2231538" y="3525988"/>
              <a:ext cx="43486" cy="34376"/>
            </a:xfrm>
            <a:custGeom>
              <a:avLst/>
              <a:gdLst/>
              <a:ahLst/>
              <a:cxnLst/>
              <a:rect l="l" t="t" r="r" b="b"/>
              <a:pathLst>
                <a:path w="1580" h="1249" extrusionOk="0">
                  <a:moveTo>
                    <a:pt x="1044" y="0"/>
                  </a:moveTo>
                  <a:cubicBezTo>
                    <a:pt x="881" y="0"/>
                    <a:pt x="675" y="28"/>
                    <a:pt x="446" y="28"/>
                  </a:cubicBezTo>
                  <a:cubicBezTo>
                    <a:pt x="426" y="28"/>
                    <a:pt x="405" y="27"/>
                    <a:pt x="385" y="27"/>
                  </a:cubicBezTo>
                  <a:cubicBezTo>
                    <a:pt x="385" y="27"/>
                    <a:pt x="0" y="858"/>
                    <a:pt x="73" y="1004"/>
                  </a:cubicBezTo>
                  <a:cubicBezTo>
                    <a:pt x="129" y="1117"/>
                    <a:pt x="767" y="1248"/>
                    <a:pt x="1143" y="1248"/>
                  </a:cubicBezTo>
                  <a:cubicBezTo>
                    <a:pt x="1251" y="1248"/>
                    <a:pt x="1338" y="1237"/>
                    <a:pt x="1382" y="1212"/>
                  </a:cubicBezTo>
                  <a:cubicBezTo>
                    <a:pt x="1580" y="1108"/>
                    <a:pt x="1517" y="266"/>
                    <a:pt x="1362" y="100"/>
                  </a:cubicBezTo>
                  <a:cubicBezTo>
                    <a:pt x="1297" y="21"/>
                    <a:pt x="1187" y="0"/>
                    <a:pt x="1044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941;p62">
              <a:extLst>
                <a:ext uri="{FF2B5EF4-FFF2-40B4-BE49-F238E27FC236}">
                  <a16:creationId xmlns:a16="http://schemas.microsoft.com/office/drawing/2014/main" id="{DEC9B548-94F0-4C41-9A00-FD17E996A11E}"/>
                </a:ext>
              </a:extLst>
            </p:cNvPr>
            <p:cNvSpPr/>
            <p:nvPr/>
          </p:nvSpPr>
          <p:spPr>
            <a:xfrm>
              <a:off x="2012707" y="3421100"/>
              <a:ext cx="235703" cy="246959"/>
            </a:xfrm>
            <a:custGeom>
              <a:avLst/>
              <a:gdLst/>
              <a:ahLst/>
              <a:cxnLst/>
              <a:rect l="l" t="t" r="r" b="b"/>
              <a:pathLst>
                <a:path w="8564" h="8973" extrusionOk="0">
                  <a:moveTo>
                    <a:pt x="1424" y="1"/>
                  </a:moveTo>
                  <a:cubicBezTo>
                    <a:pt x="1212" y="1"/>
                    <a:pt x="42" y="2285"/>
                    <a:pt x="32" y="2570"/>
                  </a:cubicBezTo>
                  <a:cubicBezTo>
                    <a:pt x="1" y="5896"/>
                    <a:pt x="604" y="7184"/>
                    <a:pt x="999" y="7579"/>
                  </a:cubicBezTo>
                  <a:cubicBezTo>
                    <a:pt x="1394" y="7985"/>
                    <a:pt x="7868" y="8930"/>
                    <a:pt x="8117" y="8972"/>
                  </a:cubicBezTo>
                  <a:cubicBezTo>
                    <a:pt x="8119" y="8972"/>
                    <a:pt x="8120" y="8972"/>
                    <a:pt x="8121" y="8972"/>
                  </a:cubicBezTo>
                  <a:cubicBezTo>
                    <a:pt x="8369" y="8972"/>
                    <a:pt x="8563" y="3775"/>
                    <a:pt x="8346" y="3651"/>
                  </a:cubicBezTo>
                  <a:cubicBezTo>
                    <a:pt x="8065" y="3474"/>
                    <a:pt x="3514" y="3277"/>
                    <a:pt x="3327" y="3163"/>
                  </a:cubicBezTo>
                  <a:cubicBezTo>
                    <a:pt x="3139" y="3059"/>
                    <a:pt x="1622" y="97"/>
                    <a:pt x="1435" y="3"/>
                  </a:cubicBezTo>
                  <a:cubicBezTo>
                    <a:pt x="1432" y="1"/>
                    <a:pt x="1428" y="1"/>
                    <a:pt x="1424" y="1"/>
                  </a:cubicBezTo>
                  <a:close/>
                </a:path>
              </a:pathLst>
            </a:custGeom>
            <a:solidFill>
              <a:srgbClr val="5F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942;p62">
              <a:extLst>
                <a:ext uri="{FF2B5EF4-FFF2-40B4-BE49-F238E27FC236}">
                  <a16:creationId xmlns:a16="http://schemas.microsoft.com/office/drawing/2014/main" id="{52F6966F-53A9-4969-A5E8-FA6C20E1BFA3}"/>
                </a:ext>
              </a:extLst>
            </p:cNvPr>
            <p:cNvSpPr/>
            <p:nvPr/>
          </p:nvSpPr>
          <p:spPr>
            <a:xfrm>
              <a:off x="2012707" y="3421100"/>
              <a:ext cx="230281" cy="247235"/>
            </a:xfrm>
            <a:custGeom>
              <a:avLst/>
              <a:gdLst/>
              <a:ahLst/>
              <a:cxnLst/>
              <a:rect l="l" t="t" r="r" b="b"/>
              <a:pathLst>
                <a:path w="8367" h="8983" extrusionOk="0">
                  <a:moveTo>
                    <a:pt x="1424" y="1"/>
                  </a:moveTo>
                  <a:cubicBezTo>
                    <a:pt x="1212" y="1"/>
                    <a:pt x="42" y="2285"/>
                    <a:pt x="32" y="2570"/>
                  </a:cubicBezTo>
                  <a:cubicBezTo>
                    <a:pt x="1" y="5896"/>
                    <a:pt x="604" y="7184"/>
                    <a:pt x="999" y="7590"/>
                  </a:cubicBezTo>
                  <a:cubicBezTo>
                    <a:pt x="1394" y="7995"/>
                    <a:pt x="7868" y="8930"/>
                    <a:pt x="8117" y="8982"/>
                  </a:cubicBezTo>
                  <a:cubicBezTo>
                    <a:pt x="8118" y="8982"/>
                    <a:pt x="8119" y="8982"/>
                    <a:pt x="8119" y="8982"/>
                  </a:cubicBezTo>
                  <a:cubicBezTo>
                    <a:pt x="8223" y="8982"/>
                    <a:pt x="8315" y="8145"/>
                    <a:pt x="8367" y="7132"/>
                  </a:cubicBezTo>
                  <a:cubicBezTo>
                    <a:pt x="6361" y="6821"/>
                    <a:pt x="2537" y="6395"/>
                    <a:pt x="2267" y="6114"/>
                  </a:cubicBezTo>
                  <a:cubicBezTo>
                    <a:pt x="1934" y="5781"/>
                    <a:pt x="1352" y="2497"/>
                    <a:pt x="2163" y="1198"/>
                  </a:cubicBezTo>
                  <a:cubicBezTo>
                    <a:pt x="1788" y="533"/>
                    <a:pt x="1497" y="34"/>
                    <a:pt x="1435" y="3"/>
                  </a:cubicBezTo>
                  <a:cubicBezTo>
                    <a:pt x="1432" y="1"/>
                    <a:pt x="1428" y="1"/>
                    <a:pt x="1424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943;p62">
              <a:extLst>
                <a:ext uri="{FF2B5EF4-FFF2-40B4-BE49-F238E27FC236}">
                  <a16:creationId xmlns:a16="http://schemas.microsoft.com/office/drawing/2014/main" id="{D3822215-9FEF-4E8F-8E41-39002715FF57}"/>
                </a:ext>
              </a:extLst>
            </p:cNvPr>
            <p:cNvSpPr/>
            <p:nvPr/>
          </p:nvSpPr>
          <p:spPr>
            <a:xfrm>
              <a:off x="1981551" y="3293340"/>
              <a:ext cx="55788" cy="48907"/>
            </a:xfrm>
            <a:custGeom>
              <a:avLst/>
              <a:gdLst/>
              <a:ahLst/>
              <a:cxnLst/>
              <a:rect l="l" t="t" r="r" b="b"/>
              <a:pathLst>
                <a:path w="2027" h="1777" extrusionOk="0">
                  <a:moveTo>
                    <a:pt x="765" y="1"/>
                  </a:moveTo>
                  <a:cubicBezTo>
                    <a:pt x="581" y="1"/>
                    <a:pt x="413" y="61"/>
                    <a:pt x="291" y="187"/>
                  </a:cubicBezTo>
                  <a:cubicBezTo>
                    <a:pt x="0" y="488"/>
                    <a:pt x="83" y="1049"/>
                    <a:pt x="478" y="1434"/>
                  </a:cubicBezTo>
                  <a:cubicBezTo>
                    <a:pt x="714" y="1658"/>
                    <a:pt x="1004" y="1776"/>
                    <a:pt x="1261" y="1776"/>
                  </a:cubicBezTo>
                  <a:cubicBezTo>
                    <a:pt x="1446" y="1776"/>
                    <a:pt x="1614" y="1716"/>
                    <a:pt x="1736" y="1590"/>
                  </a:cubicBezTo>
                  <a:cubicBezTo>
                    <a:pt x="2027" y="1288"/>
                    <a:pt x="1944" y="727"/>
                    <a:pt x="1538" y="343"/>
                  </a:cubicBezTo>
                  <a:cubicBezTo>
                    <a:pt x="1308" y="119"/>
                    <a:pt x="1022" y="1"/>
                    <a:pt x="765" y="1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944;p62">
              <a:extLst>
                <a:ext uri="{FF2B5EF4-FFF2-40B4-BE49-F238E27FC236}">
                  <a16:creationId xmlns:a16="http://schemas.microsoft.com/office/drawing/2014/main" id="{85B126E4-F322-44F4-8869-58E281613D32}"/>
                </a:ext>
              </a:extLst>
            </p:cNvPr>
            <p:cNvSpPr/>
            <p:nvPr/>
          </p:nvSpPr>
          <p:spPr>
            <a:xfrm>
              <a:off x="1994432" y="3303689"/>
              <a:ext cx="32889" cy="28789"/>
            </a:xfrm>
            <a:custGeom>
              <a:avLst/>
              <a:gdLst/>
              <a:ahLst/>
              <a:cxnLst/>
              <a:rect l="l" t="t" r="r" b="b"/>
              <a:pathLst>
                <a:path w="1195" h="1046" extrusionOk="0">
                  <a:moveTo>
                    <a:pt x="602" y="1"/>
                  </a:moveTo>
                  <a:cubicBezTo>
                    <a:pt x="282" y="1"/>
                    <a:pt x="0" y="304"/>
                    <a:pt x="104" y="663"/>
                  </a:cubicBezTo>
                  <a:cubicBezTo>
                    <a:pt x="171" y="914"/>
                    <a:pt x="385" y="1046"/>
                    <a:pt x="601" y="1046"/>
                  </a:cubicBezTo>
                  <a:cubicBezTo>
                    <a:pt x="787" y="1046"/>
                    <a:pt x="974" y="948"/>
                    <a:pt x="1070" y="746"/>
                  </a:cubicBezTo>
                  <a:cubicBezTo>
                    <a:pt x="1195" y="518"/>
                    <a:pt x="1122" y="227"/>
                    <a:pt x="894" y="91"/>
                  </a:cubicBezTo>
                  <a:cubicBezTo>
                    <a:pt x="799" y="29"/>
                    <a:pt x="699" y="1"/>
                    <a:pt x="602" y="1"/>
                  </a:cubicBezTo>
                  <a:close/>
                </a:path>
              </a:pathLst>
            </a:custGeom>
            <a:solidFill>
              <a:srgbClr val="CC4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945;p62">
              <a:extLst>
                <a:ext uri="{FF2B5EF4-FFF2-40B4-BE49-F238E27FC236}">
                  <a16:creationId xmlns:a16="http://schemas.microsoft.com/office/drawing/2014/main" id="{821F9E7C-8A38-4F5D-955A-CAA70B6A115D}"/>
                </a:ext>
              </a:extLst>
            </p:cNvPr>
            <p:cNvSpPr/>
            <p:nvPr/>
          </p:nvSpPr>
          <p:spPr>
            <a:xfrm>
              <a:off x="2012404" y="3314670"/>
              <a:ext cx="20945" cy="18110"/>
            </a:xfrm>
            <a:custGeom>
              <a:avLst/>
              <a:gdLst/>
              <a:ahLst/>
              <a:cxnLst/>
              <a:rect l="l" t="t" r="r" b="b"/>
              <a:pathLst>
                <a:path w="761" h="658" extrusionOk="0">
                  <a:moveTo>
                    <a:pt x="377" y="0"/>
                  </a:moveTo>
                  <a:cubicBezTo>
                    <a:pt x="175" y="0"/>
                    <a:pt x="0" y="189"/>
                    <a:pt x="64" y="420"/>
                  </a:cubicBezTo>
                  <a:cubicBezTo>
                    <a:pt x="103" y="576"/>
                    <a:pt x="238" y="658"/>
                    <a:pt x="375" y="658"/>
                  </a:cubicBezTo>
                  <a:cubicBezTo>
                    <a:pt x="494" y="658"/>
                    <a:pt x="615" y="597"/>
                    <a:pt x="677" y="472"/>
                  </a:cubicBezTo>
                  <a:cubicBezTo>
                    <a:pt x="760" y="326"/>
                    <a:pt x="708" y="139"/>
                    <a:pt x="563" y="56"/>
                  </a:cubicBezTo>
                  <a:cubicBezTo>
                    <a:pt x="502" y="18"/>
                    <a:pt x="439" y="0"/>
                    <a:pt x="377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946;p62">
              <a:extLst>
                <a:ext uri="{FF2B5EF4-FFF2-40B4-BE49-F238E27FC236}">
                  <a16:creationId xmlns:a16="http://schemas.microsoft.com/office/drawing/2014/main" id="{A95B9478-685C-49C4-A554-7FDAB6BC5448}"/>
                </a:ext>
              </a:extLst>
            </p:cNvPr>
            <p:cNvSpPr/>
            <p:nvPr/>
          </p:nvSpPr>
          <p:spPr>
            <a:xfrm>
              <a:off x="1681776" y="2994281"/>
              <a:ext cx="595091" cy="454479"/>
            </a:xfrm>
            <a:custGeom>
              <a:avLst/>
              <a:gdLst/>
              <a:ahLst/>
              <a:cxnLst/>
              <a:rect l="l" t="t" r="r" b="b"/>
              <a:pathLst>
                <a:path w="21622" h="16513" extrusionOk="0">
                  <a:moveTo>
                    <a:pt x="3177" y="0"/>
                  </a:moveTo>
                  <a:cubicBezTo>
                    <a:pt x="3071" y="0"/>
                    <a:pt x="2945" y="22"/>
                    <a:pt x="2786" y="79"/>
                  </a:cubicBezTo>
                  <a:cubicBezTo>
                    <a:pt x="2027" y="349"/>
                    <a:pt x="32" y="130"/>
                    <a:pt x="11" y="338"/>
                  </a:cubicBezTo>
                  <a:cubicBezTo>
                    <a:pt x="1" y="536"/>
                    <a:pt x="1414" y="463"/>
                    <a:pt x="1768" y="650"/>
                  </a:cubicBezTo>
                  <a:cubicBezTo>
                    <a:pt x="2111" y="827"/>
                    <a:pt x="2994" y="1087"/>
                    <a:pt x="3545" y="1617"/>
                  </a:cubicBezTo>
                  <a:cubicBezTo>
                    <a:pt x="4106" y="2136"/>
                    <a:pt x="4189" y="2645"/>
                    <a:pt x="4636" y="3061"/>
                  </a:cubicBezTo>
                  <a:cubicBezTo>
                    <a:pt x="5093" y="3487"/>
                    <a:pt x="7130" y="5389"/>
                    <a:pt x="7213" y="5451"/>
                  </a:cubicBezTo>
                  <a:cubicBezTo>
                    <a:pt x="7286" y="5503"/>
                    <a:pt x="7421" y="6647"/>
                    <a:pt x="7535" y="6834"/>
                  </a:cubicBezTo>
                  <a:cubicBezTo>
                    <a:pt x="7660" y="7021"/>
                    <a:pt x="9552" y="9151"/>
                    <a:pt x="9666" y="9411"/>
                  </a:cubicBezTo>
                  <a:cubicBezTo>
                    <a:pt x="9770" y="9660"/>
                    <a:pt x="9635" y="9972"/>
                    <a:pt x="9718" y="10055"/>
                  </a:cubicBezTo>
                  <a:cubicBezTo>
                    <a:pt x="9801" y="10138"/>
                    <a:pt x="9094" y="14067"/>
                    <a:pt x="8845" y="14815"/>
                  </a:cubicBezTo>
                  <a:cubicBezTo>
                    <a:pt x="8628" y="15493"/>
                    <a:pt x="8070" y="16512"/>
                    <a:pt x="8261" y="16512"/>
                  </a:cubicBezTo>
                  <a:cubicBezTo>
                    <a:pt x="8281" y="16512"/>
                    <a:pt x="8309" y="16501"/>
                    <a:pt x="8346" y="16478"/>
                  </a:cubicBezTo>
                  <a:cubicBezTo>
                    <a:pt x="9562" y="15698"/>
                    <a:pt x="12139" y="9754"/>
                    <a:pt x="14145" y="7956"/>
                  </a:cubicBezTo>
                  <a:cubicBezTo>
                    <a:pt x="16161" y="6158"/>
                    <a:pt x="21420" y="2656"/>
                    <a:pt x="21555" y="2375"/>
                  </a:cubicBezTo>
                  <a:cubicBezTo>
                    <a:pt x="21621" y="2220"/>
                    <a:pt x="21463" y="2041"/>
                    <a:pt x="21107" y="2041"/>
                  </a:cubicBezTo>
                  <a:cubicBezTo>
                    <a:pt x="20797" y="2041"/>
                    <a:pt x="20337" y="2177"/>
                    <a:pt x="19747" y="2583"/>
                  </a:cubicBezTo>
                  <a:cubicBezTo>
                    <a:pt x="18479" y="3456"/>
                    <a:pt x="16442" y="4558"/>
                    <a:pt x="16036" y="4558"/>
                  </a:cubicBezTo>
                  <a:cubicBezTo>
                    <a:pt x="15901" y="4561"/>
                    <a:pt x="15692" y="4562"/>
                    <a:pt x="15474" y="4562"/>
                  </a:cubicBezTo>
                  <a:cubicBezTo>
                    <a:pt x="15036" y="4562"/>
                    <a:pt x="14561" y="4558"/>
                    <a:pt x="14561" y="4558"/>
                  </a:cubicBezTo>
                  <a:cubicBezTo>
                    <a:pt x="14561" y="4558"/>
                    <a:pt x="12233" y="3903"/>
                    <a:pt x="11547" y="3695"/>
                  </a:cubicBezTo>
                  <a:cubicBezTo>
                    <a:pt x="10851" y="3477"/>
                    <a:pt x="8315" y="2178"/>
                    <a:pt x="7577" y="1856"/>
                  </a:cubicBezTo>
                  <a:cubicBezTo>
                    <a:pt x="6850" y="1533"/>
                    <a:pt x="5956" y="629"/>
                    <a:pt x="5530" y="453"/>
                  </a:cubicBezTo>
                  <a:cubicBezTo>
                    <a:pt x="5173" y="318"/>
                    <a:pt x="4798" y="244"/>
                    <a:pt x="4419" y="244"/>
                  </a:cubicBezTo>
                  <a:cubicBezTo>
                    <a:pt x="4301" y="244"/>
                    <a:pt x="4183" y="251"/>
                    <a:pt x="4064" y="266"/>
                  </a:cubicBezTo>
                  <a:cubicBezTo>
                    <a:pt x="4036" y="269"/>
                    <a:pt x="4010" y="271"/>
                    <a:pt x="3984" y="271"/>
                  </a:cubicBezTo>
                  <a:cubicBezTo>
                    <a:pt x="3662" y="271"/>
                    <a:pt x="3549" y="0"/>
                    <a:pt x="3177" y="0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947;p62">
              <a:extLst>
                <a:ext uri="{FF2B5EF4-FFF2-40B4-BE49-F238E27FC236}">
                  <a16:creationId xmlns:a16="http://schemas.microsoft.com/office/drawing/2014/main" id="{82E2F23D-BA4E-478F-9666-CAA80350CD6D}"/>
                </a:ext>
              </a:extLst>
            </p:cNvPr>
            <p:cNvSpPr/>
            <p:nvPr/>
          </p:nvSpPr>
          <p:spPr>
            <a:xfrm>
              <a:off x="1698372" y="2994226"/>
              <a:ext cx="578936" cy="228409"/>
            </a:xfrm>
            <a:custGeom>
              <a:avLst/>
              <a:gdLst/>
              <a:ahLst/>
              <a:cxnLst/>
              <a:rect l="l" t="t" r="r" b="b"/>
              <a:pathLst>
                <a:path w="21035" h="8299" extrusionOk="0">
                  <a:moveTo>
                    <a:pt x="2589" y="1"/>
                  </a:moveTo>
                  <a:cubicBezTo>
                    <a:pt x="2482" y="1"/>
                    <a:pt x="2354" y="23"/>
                    <a:pt x="2194" y="81"/>
                  </a:cubicBezTo>
                  <a:cubicBezTo>
                    <a:pt x="1695" y="257"/>
                    <a:pt x="655" y="226"/>
                    <a:pt x="1" y="236"/>
                  </a:cubicBezTo>
                  <a:cubicBezTo>
                    <a:pt x="1736" y="517"/>
                    <a:pt x="4397" y="1348"/>
                    <a:pt x="4875" y="1567"/>
                  </a:cubicBezTo>
                  <a:cubicBezTo>
                    <a:pt x="5519" y="1878"/>
                    <a:pt x="7847" y="4310"/>
                    <a:pt x="8034" y="4612"/>
                  </a:cubicBezTo>
                  <a:cubicBezTo>
                    <a:pt x="8221" y="4923"/>
                    <a:pt x="9894" y="5755"/>
                    <a:pt x="9894" y="5755"/>
                  </a:cubicBezTo>
                  <a:cubicBezTo>
                    <a:pt x="9894" y="5755"/>
                    <a:pt x="10279" y="7771"/>
                    <a:pt x="12139" y="8270"/>
                  </a:cubicBezTo>
                  <a:cubicBezTo>
                    <a:pt x="12220" y="8289"/>
                    <a:pt x="12306" y="8299"/>
                    <a:pt x="12396" y="8299"/>
                  </a:cubicBezTo>
                  <a:cubicBezTo>
                    <a:pt x="12733" y="8299"/>
                    <a:pt x="13135" y="8165"/>
                    <a:pt x="13594" y="7927"/>
                  </a:cubicBezTo>
                  <a:cubicBezTo>
                    <a:pt x="15631" y="6119"/>
                    <a:pt x="20827" y="2658"/>
                    <a:pt x="20962" y="2377"/>
                  </a:cubicBezTo>
                  <a:cubicBezTo>
                    <a:pt x="21034" y="2222"/>
                    <a:pt x="20875" y="2043"/>
                    <a:pt x="20518" y="2043"/>
                  </a:cubicBezTo>
                  <a:cubicBezTo>
                    <a:pt x="20206" y="2043"/>
                    <a:pt x="19744" y="2179"/>
                    <a:pt x="19154" y="2585"/>
                  </a:cubicBezTo>
                  <a:cubicBezTo>
                    <a:pt x="17886" y="3458"/>
                    <a:pt x="15849" y="4560"/>
                    <a:pt x="15444" y="4560"/>
                  </a:cubicBezTo>
                  <a:cubicBezTo>
                    <a:pt x="15309" y="4563"/>
                    <a:pt x="15100" y="4564"/>
                    <a:pt x="14881" y="4564"/>
                  </a:cubicBezTo>
                  <a:cubicBezTo>
                    <a:pt x="14444" y="4564"/>
                    <a:pt x="13968" y="4560"/>
                    <a:pt x="13968" y="4560"/>
                  </a:cubicBezTo>
                  <a:cubicBezTo>
                    <a:pt x="13968" y="4560"/>
                    <a:pt x="11640" y="3905"/>
                    <a:pt x="10954" y="3697"/>
                  </a:cubicBezTo>
                  <a:cubicBezTo>
                    <a:pt x="10258" y="3479"/>
                    <a:pt x="7722" y="2180"/>
                    <a:pt x="6984" y="1858"/>
                  </a:cubicBezTo>
                  <a:cubicBezTo>
                    <a:pt x="6257" y="1535"/>
                    <a:pt x="5363" y="631"/>
                    <a:pt x="4937" y="455"/>
                  </a:cubicBezTo>
                  <a:cubicBezTo>
                    <a:pt x="4586" y="314"/>
                    <a:pt x="4218" y="244"/>
                    <a:pt x="3845" y="244"/>
                  </a:cubicBezTo>
                  <a:cubicBezTo>
                    <a:pt x="3721" y="244"/>
                    <a:pt x="3596" y="252"/>
                    <a:pt x="3472" y="268"/>
                  </a:cubicBezTo>
                  <a:cubicBezTo>
                    <a:pt x="3448" y="270"/>
                    <a:pt x="3425" y="271"/>
                    <a:pt x="3403" y="271"/>
                  </a:cubicBezTo>
                  <a:cubicBezTo>
                    <a:pt x="3073" y="271"/>
                    <a:pt x="2961" y="1"/>
                    <a:pt x="2589" y="1"/>
                  </a:cubicBezTo>
                  <a:close/>
                </a:path>
              </a:pathLst>
            </a:custGeom>
            <a:solidFill>
              <a:srgbClr val="5F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948;p62">
              <a:extLst>
                <a:ext uri="{FF2B5EF4-FFF2-40B4-BE49-F238E27FC236}">
                  <a16:creationId xmlns:a16="http://schemas.microsoft.com/office/drawing/2014/main" id="{23EFB379-892A-4420-94B2-55BF0B5E40C9}"/>
                </a:ext>
              </a:extLst>
            </p:cNvPr>
            <p:cNvSpPr/>
            <p:nvPr/>
          </p:nvSpPr>
          <p:spPr>
            <a:xfrm>
              <a:off x="2089935" y="3488392"/>
              <a:ext cx="80971" cy="36632"/>
            </a:xfrm>
            <a:custGeom>
              <a:avLst/>
              <a:gdLst/>
              <a:ahLst/>
              <a:cxnLst/>
              <a:rect l="l" t="t" r="r" b="b"/>
              <a:pathLst>
                <a:path w="2942" h="1331" extrusionOk="0">
                  <a:moveTo>
                    <a:pt x="74" y="0"/>
                  </a:moveTo>
                  <a:lnTo>
                    <a:pt x="1" y="1331"/>
                  </a:lnTo>
                  <a:cubicBezTo>
                    <a:pt x="967" y="1092"/>
                    <a:pt x="1955" y="967"/>
                    <a:pt x="2942" y="936"/>
                  </a:cubicBezTo>
                  <a:cubicBezTo>
                    <a:pt x="1768" y="853"/>
                    <a:pt x="614" y="780"/>
                    <a:pt x="531" y="718"/>
                  </a:cubicBezTo>
                  <a:cubicBezTo>
                    <a:pt x="469" y="686"/>
                    <a:pt x="292" y="395"/>
                    <a:pt x="74" y="0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949;p62">
              <a:extLst>
                <a:ext uri="{FF2B5EF4-FFF2-40B4-BE49-F238E27FC236}">
                  <a16:creationId xmlns:a16="http://schemas.microsoft.com/office/drawing/2014/main" id="{DF336037-AC50-4345-9EFE-75031DA906CE}"/>
                </a:ext>
              </a:extLst>
            </p:cNvPr>
            <p:cNvSpPr/>
            <p:nvPr/>
          </p:nvSpPr>
          <p:spPr>
            <a:xfrm>
              <a:off x="2027019" y="3652867"/>
              <a:ext cx="16624" cy="228822"/>
            </a:xfrm>
            <a:custGeom>
              <a:avLst/>
              <a:gdLst/>
              <a:ahLst/>
              <a:cxnLst/>
              <a:rect l="l" t="t" r="r" b="b"/>
              <a:pathLst>
                <a:path w="604" h="8314" extrusionOk="0">
                  <a:moveTo>
                    <a:pt x="385" y="0"/>
                  </a:moveTo>
                  <a:lnTo>
                    <a:pt x="385" y="0"/>
                  </a:lnTo>
                  <a:cubicBezTo>
                    <a:pt x="1" y="1954"/>
                    <a:pt x="333" y="8314"/>
                    <a:pt x="333" y="8314"/>
                  </a:cubicBezTo>
                  <a:cubicBezTo>
                    <a:pt x="583" y="5550"/>
                    <a:pt x="603" y="2764"/>
                    <a:pt x="385" y="0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950;p62">
              <a:extLst>
                <a:ext uri="{FF2B5EF4-FFF2-40B4-BE49-F238E27FC236}">
                  <a16:creationId xmlns:a16="http://schemas.microsoft.com/office/drawing/2014/main" id="{A7A8CDC2-29A4-4E0E-8ECC-EB73158DD123}"/>
                </a:ext>
              </a:extLst>
            </p:cNvPr>
            <p:cNvSpPr/>
            <p:nvPr/>
          </p:nvSpPr>
          <p:spPr>
            <a:xfrm>
              <a:off x="1967240" y="3754672"/>
              <a:ext cx="33495" cy="212831"/>
            </a:xfrm>
            <a:custGeom>
              <a:avLst/>
              <a:gdLst/>
              <a:ahLst/>
              <a:cxnLst/>
              <a:rect l="l" t="t" r="r" b="b"/>
              <a:pathLst>
                <a:path w="1217" h="7733" extrusionOk="0">
                  <a:moveTo>
                    <a:pt x="957" y="1"/>
                  </a:moveTo>
                  <a:cubicBezTo>
                    <a:pt x="957" y="1"/>
                    <a:pt x="499" y="5426"/>
                    <a:pt x="1" y="7733"/>
                  </a:cubicBezTo>
                  <a:cubicBezTo>
                    <a:pt x="385" y="7722"/>
                    <a:pt x="801" y="7701"/>
                    <a:pt x="1216" y="7670"/>
                  </a:cubicBezTo>
                  <a:cubicBezTo>
                    <a:pt x="1133" y="4563"/>
                    <a:pt x="957" y="1"/>
                    <a:pt x="957" y="1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951;p62">
              <a:extLst>
                <a:ext uri="{FF2B5EF4-FFF2-40B4-BE49-F238E27FC236}">
                  <a16:creationId xmlns:a16="http://schemas.microsoft.com/office/drawing/2014/main" id="{06F7184E-7327-4B95-A241-F8CCEDD0E0D4}"/>
                </a:ext>
              </a:extLst>
            </p:cNvPr>
            <p:cNvSpPr/>
            <p:nvPr/>
          </p:nvSpPr>
          <p:spPr>
            <a:xfrm>
              <a:off x="2176906" y="3985228"/>
              <a:ext cx="62366" cy="36632"/>
            </a:xfrm>
            <a:custGeom>
              <a:avLst/>
              <a:gdLst/>
              <a:ahLst/>
              <a:cxnLst/>
              <a:rect l="l" t="t" r="r" b="b"/>
              <a:pathLst>
                <a:path w="2266" h="1331" extrusionOk="0">
                  <a:moveTo>
                    <a:pt x="551" y="0"/>
                  </a:moveTo>
                  <a:cubicBezTo>
                    <a:pt x="322" y="229"/>
                    <a:pt x="135" y="509"/>
                    <a:pt x="0" y="811"/>
                  </a:cubicBezTo>
                  <a:cubicBezTo>
                    <a:pt x="21" y="1143"/>
                    <a:pt x="31" y="1330"/>
                    <a:pt x="31" y="1330"/>
                  </a:cubicBezTo>
                  <a:lnTo>
                    <a:pt x="2266" y="1330"/>
                  </a:lnTo>
                  <a:lnTo>
                    <a:pt x="551" y="395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952;p62">
              <a:extLst>
                <a:ext uri="{FF2B5EF4-FFF2-40B4-BE49-F238E27FC236}">
                  <a16:creationId xmlns:a16="http://schemas.microsoft.com/office/drawing/2014/main" id="{01CB4BC3-91A4-411F-8503-7067EC505F81}"/>
                </a:ext>
              </a:extLst>
            </p:cNvPr>
            <p:cNvSpPr/>
            <p:nvPr/>
          </p:nvSpPr>
          <p:spPr>
            <a:xfrm>
              <a:off x="1906332" y="3050784"/>
              <a:ext cx="370701" cy="397975"/>
            </a:xfrm>
            <a:custGeom>
              <a:avLst/>
              <a:gdLst/>
              <a:ahLst/>
              <a:cxnLst/>
              <a:rect l="l" t="t" r="r" b="b"/>
              <a:pathLst>
                <a:path w="13469" h="14460" extrusionOk="0">
                  <a:moveTo>
                    <a:pt x="13105" y="0"/>
                  </a:moveTo>
                  <a:cubicBezTo>
                    <a:pt x="13105" y="21"/>
                    <a:pt x="13094" y="42"/>
                    <a:pt x="13084" y="62"/>
                  </a:cubicBezTo>
                  <a:cubicBezTo>
                    <a:pt x="12949" y="343"/>
                    <a:pt x="7971" y="4105"/>
                    <a:pt x="5955" y="5903"/>
                  </a:cubicBezTo>
                  <a:cubicBezTo>
                    <a:pt x="4147" y="7524"/>
                    <a:pt x="1611" y="12232"/>
                    <a:pt x="281" y="13780"/>
                  </a:cubicBezTo>
                  <a:cubicBezTo>
                    <a:pt x="115" y="14164"/>
                    <a:pt x="1" y="14459"/>
                    <a:pt x="103" y="14459"/>
                  </a:cubicBezTo>
                  <a:cubicBezTo>
                    <a:pt x="122" y="14459"/>
                    <a:pt x="150" y="14448"/>
                    <a:pt x="187" y="14425"/>
                  </a:cubicBezTo>
                  <a:cubicBezTo>
                    <a:pt x="1403" y="13645"/>
                    <a:pt x="4074" y="7805"/>
                    <a:pt x="6090" y="6007"/>
                  </a:cubicBezTo>
                  <a:cubicBezTo>
                    <a:pt x="8106" y="4209"/>
                    <a:pt x="13271" y="603"/>
                    <a:pt x="13406" y="322"/>
                  </a:cubicBezTo>
                  <a:cubicBezTo>
                    <a:pt x="13469" y="187"/>
                    <a:pt x="13354" y="42"/>
                    <a:pt x="13105" y="0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953;p62">
              <a:extLst>
                <a:ext uri="{FF2B5EF4-FFF2-40B4-BE49-F238E27FC236}">
                  <a16:creationId xmlns:a16="http://schemas.microsoft.com/office/drawing/2014/main" id="{44EED989-1A67-4472-876C-442E7BE3A5C1}"/>
                </a:ext>
              </a:extLst>
            </p:cNvPr>
            <p:cNvSpPr/>
            <p:nvPr/>
          </p:nvSpPr>
          <p:spPr>
            <a:xfrm>
              <a:off x="1938919" y="3108829"/>
              <a:ext cx="144190" cy="160208"/>
            </a:xfrm>
            <a:custGeom>
              <a:avLst/>
              <a:gdLst/>
              <a:ahLst/>
              <a:cxnLst/>
              <a:rect l="l" t="t" r="r" b="b"/>
              <a:pathLst>
                <a:path w="5239" h="5821" extrusionOk="0">
                  <a:moveTo>
                    <a:pt x="3867" y="1"/>
                  </a:moveTo>
                  <a:cubicBezTo>
                    <a:pt x="2620" y="1154"/>
                    <a:pt x="863" y="2973"/>
                    <a:pt x="1" y="4781"/>
                  </a:cubicBezTo>
                  <a:cubicBezTo>
                    <a:pt x="125" y="4927"/>
                    <a:pt x="240" y="5083"/>
                    <a:pt x="333" y="5238"/>
                  </a:cubicBezTo>
                  <a:cubicBezTo>
                    <a:pt x="427" y="5457"/>
                    <a:pt x="354" y="5696"/>
                    <a:pt x="364" y="5820"/>
                  </a:cubicBezTo>
                  <a:cubicBezTo>
                    <a:pt x="1266" y="3467"/>
                    <a:pt x="3771" y="1373"/>
                    <a:pt x="5228" y="393"/>
                  </a:cubicBezTo>
                  <a:lnTo>
                    <a:pt x="5228" y="393"/>
                  </a:lnTo>
                  <a:cubicBezTo>
                    <a:pt x="5235" y="395"/>
                    <a:pt x="5239" y="396"/>
                    <a:pt x="5239" y="396"/>
                  </a:cubicBezTo>
                  <a:lnTo>
                    <a:pt x="5239" y="385"/>
                  </a:lnTo>
                  <a:cubicBezTo>
                    <a:pt x="5235" y="388"/>
                    <a:pt x="5231" y="390"/>
                    <a:pt x="5228" y="393"/>
                  </a:cubicBezTo>
                  <a:lnTo>
                    <a:pt x="5228" y="393"/>
                  </a:lnTo>
                  <a:cubicBezTo>
                    <a:pt x="5140" y="367"/>
                    <a:pt x="4530" y="193"/>
                    <a:pt x="3867" y="1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954;p62">
              <a:extLst>
                <a:ext uri="{FF2B5EF4-FFF2-40B4-BE49-F238E27FC236}">
                  <a16:creationId xmlns:a16="http://schemas.microsoft.com/office/drawing/2014/main" id="{6B3A6FC5-54AA-4A3D-ADF9-4679E7618547}"/>
                </a:ext>
              </a:extLst>
            </p:cNvPr>
            <p:cNvSpPr/>
            <p:nvPr/>
          </p:nvSpPr>
          <p:spPr>
            <a:xfrm>
              <a:off x="2069073" y="3108829"/>
              <a:ext cx="82678" cy="67237"/>
            </a:xfrm>
            <a:custGeom>
              <a:avLst/>
              <a:gdLst/>
              <a:ahLst/>
              <a:cxnLst/>
              <a:rect l="l" t="t" r="r" b="b"/>
              <a:pathLst>
                <a:path w="3004" h="2443" extrusionOk="0">
                  <a:moveTo>
                    <a:pt x="3004" y="1"/>
                  </a:moveTo>
                  <a:lnTo>
                    <a:pt x="3004" y="1"/>
                  </a:lnTo>
                  <a:cubicBezTo>
                    <a:pt x="2515" y="240"/>
                    <a:pt x="2131" y="396"/>
                    <a:pt x="1975" y="396"/>
                  </a:cubicBezTo>
                  <a:lnTo>
                    <a:pt x="1289" y="396"/>
                  </a:lnTo>
                  <a:lnTo>
                    <a:pt x="0" y="2443"/>
                  </a:lnTo>
                  <a:cubicBezTo>
                    <a:pt x="1040" y="1684"/>
                    <a:pt x="2048" y="863"/>
                    <a:pt x="3004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955;p62">
              <a:extLst>
                <a:ext uri="{FF2B5EF4-FFF2-40B4-BE49-F238E27FC236}">
                  <a16:creationId xmlns:a16="http://schemas.microsoft.com/office/drawing/2014/main" id="{00C45447-CFC7-415F-AF98-ABECA0457D6B}"/>
                </a:ext>
              </a:extLst>
            </p:cNvPr>
            <p:cNvSpPr/>
            <p:nvPr/>
          </p:nvSpPr>
          <p:spPr>
            <a:xfrm>
              <a:off x="1847104" y="3032454"/>
              <a:ext cx="48385" cy="30357"/>
            </a:xfrm>
            <a:custGeom>
              <a:avLst/>
              <a:gdLst/>
              <a:ahLst/>
              <a:cxnLst/>
              <a:rect l="l" t="t" r="r" b="b"/>
              <a:pathLst>
                <a:path w="1758" h="1103" extrusionOk="0">
                  <a:moveTo>
                    <a:pt x="832" y="1"/>
                  </a:moveTo>
                  <a:lnTo>
                    <a:pt x="1" y="1103"/>
                  </a:lnTo>
                  <a:cubicBezTo>
                    <a:pt x="593" y="967"/>
                    <a:pt x="1186" y="780"/>
                    <a:pt x="1757" y="541"/>
                  </a:cubicBezTo>
                  <a:lnTo>
                    <a:pt x="1580" y="469"/>
                  </a:lnTo>
                  <a:cubicBezTo>
                    <a:pt x="1321" y="344"/>
                    <a:pt x="1061" y="188"/>
                    <a:pt x="832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956;p62">
              <a:extLst>
                <a:ext uri="{FF2B5EF4-FFF2-40B4-BE49-F238E27FC236}">
                  <a16:creationId xmlns:a16="http://schemas.microsoft.com/office/drawing/2014/main" id="{16EC49C1-4BB3-4DE5-ADB3-C6DBE09444AF}"/>
                </a:ext>
              </a:extLst>
            </p:cNvPr>
            <p:cNvSpPr/>
            <p:nvPr/>
          </p:nvSpPr>
          <p:spPr>
            <a:xfrm>
              <a:off x="1781600" y="3000996"/>
              <a:ext cx="36082" cy="11752"/>
            </a:xfrm>
            <a:custGeom>
              <a:avLst/>
              <a:gdLst/>
              <a:ahLst/>
              <a:cxnLst/>
              <a:rect l="l" t="t" r="r" b="b"/>
              <a:pathLst>
                <a:path w="1311" h="427" extrusionOk="0">
                  <a:moveTo>
                    <a:pt x="828" y="0"/>
                  </a:moveTo>
                  <a:cubicBezTo>
                    <a:pt x="702" y="0"/>
                    <a:pt x="575" y="8"/>
                    <a:pt x="448" y="22"/>
                  </a:cubicBezTo>
                  <a:lnTo>
                    <a:pt x="313" y="22"/>
                  </a:lnTo>
                  <a:lnTo>
                    <a:pt x="1" y="427"/>
                  </a:lnTo>
                  <a:cubicBezTo>
                    <a:pt x="448" y="333"/>
                    <a:pt x="884" y="198"/>
                    <a:pt x="1310" y="42"/>
                  </a:cubicBezTo>
                  <a:cubicBezTo>
                    <a:pt x="1152" y="13"/>
                    <a:pt x="991" y="0"/>
                    <a:pt x="828" y="0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57;p62">
              <a:extLst>
                <a:ext uri="{FF2B5EF4-FFF2-40B4-BE49-F238E27FC236}">
                  <a16:creationId xmlns:a16="http://schemas.microsoft.com/office/drawing/2014/main" id="{9C43BDB0-ACF0-4F29-ABE1-62007AFB8F37}"/>
                </a:ext>
              </a:extLst>
            </p:cNvPr>
            <p:cNvSpPr/>
            <p:nvPr/>
          </p:nvSpPr>
          <p:spPr>
            <a:xfrm>
              <a:off x="1877709" y="3099114"/>
              <a:ext cx="66962" cy="60082"/>
            </a:xfrm>
            <a:custGeom>
              <a:avLst/>
              <a:gdLst/>
              <a:ahLst/>
              <a:cxnLst/>
              <a:rect l="l" t="t" r="r" b="b"/>
              <a:pathLst>
                <a:path w="2433" h="2183" extrusionOk="0">
                  <a:moveTo>
                    <a:pt x="2433" y="0"/>
                  </a:moveTo>
                  <a:cubicBezTo>
                    <a:pt x="2432" y="0"/>
                    <a:pt x="1269" y="697"/>
                    <a:pt x="1" y="1549"/>
                  </a:cubicBezTo>
                  <a:cubicBezTo>
                    <a:pt x="53" y="1601"/>
                    <a:pt x="94" y="1632"/>
                    <a:pt x="105" y="1642"/>
                  </a:cubicBezTo>
                  <a:cubicBezTo>
                    <a:pt x="136" y="1663"/>
                    <a:pt x="177" y="1913"/>
                    <a:pt x="229" y="2183"/>
                  </a:cubicBezTo>
                  <a:lnTo>
                    <a:pt x="2433" y="0"/>
                  </a:lnTo>
                  <a:close/>
                </a:path>
              </a:pathLst>
            </a:custGeom>
            <a:solidFill>
              <a:srgbClr val="494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958;p62">
              <a:extLst>
                <a:ext uri="{FF2B5EF4-FFF2-40B4-BE49-F238E27FC236}">
                  <a16:creationId xmlns:a16="http://schemas.microsoft.com/office/drawing/2014/main" id="{4FC399F2-573A-4EC8-8437-7EBD61A0A31F}"/>
                </a:ext>
              </a:extLst>
            </p:cNvPr>
            <p:cNvSpPr/>
            <p:nvPr/>
          </p:nvSpPr>
          <p:spPr>
            <a:xfrm>
              <a:off x="1903470" y="3109985"/>
              <a:ext cx="90687" cy="106705"/>
            </a:xfrm>
            <a:custGeom>
              <a:avLst/>
              <a:gdLst/>
              <a:ahLst/>
              <a:cxnLst/>
              <a:rect l="l" t="t" r="r" b="b"/>
              <a:pathLst>
                <a:path w="3295" h="3877" extrusionOk="0">
                  <a:moveTo>
                    <a:pt x="3294" y="0"/>
                  </a:moveTo>
                  <a:cubicBezTo>
                    <a:pt x="3293" y="1"/>
                    <a:pt x="3292" y="3"/>
                    <a:pt x="3291" y="4"/>
                  </a:cubicBezTo>
                  <a:lnTo>
                    <a:pt x="3291" y="4"/>
                  </a:lnTo>
                  <a:cubicBezTo>
                    <a:pt x="3293" y="2"/>
                    <a:pt x="3295" y="1"/>
                    <a:pt x="3294" y="0"/>
                  </a:cubicBezTo>
                  <a:close/>
                  <a:moveTo>
                    <a:pt x="3291" y="4"/>
                  </a:moveTo>
                  <a:cubicBezTo>
                    <a:pt x="3193" y="77"/>
                    <a:pt x="1233" y="1262"/>
                    <a:pt x="0" y="3232"/>
                  </a:cubicBezTo>
                  <a:lnTo>
                    <a:pt x="551" y="3877"/>
                  </a:lnTo>
                  <a:cubicBezTo>
                    <a:pt x="1298" y="2475"/>
                    <a:pt x="1890" y="1333"/>
                    <a:pt x="3291" y="4"/>
                  </a:cubicBezTo>
                  <a:close/>
                </a:path>
              </a:pathLst>
            </a:custGeom>
            <a:solidFill>
              <a:srgbClr val="494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959;p62">
              <a:extLst>
                <a:ext uri="{FF2B5EF4-FFF2-40B4-BE49-F238E27FC236}">
                  <a16:creationId xmlns:a16="http://schemas.microsoft.com/office/drawing/2014/main" id="{FAE8758F-F4F1-4D12-B6B1-CE73BF03EEDF}"/>
                </a:ext>
              </a:extLst>
            </p:cNvPr>
            <p:cNvSpPr/>
            <p:nvPr/>
          </p:nvSpPr>
          <p:spPr>
            <a:xfrm>
              <a:off x="1799352" y="3024748"/>
              <a:ext cx="35201" cy="57522"/>
            </a:xfrm>
            <a:custGeom>
              <a:avLst/>
              <a:gdLst/>
              <a:ahLst/>
              <a:cxnLst/>
              <a:rect l="l" t="t" r="r" b="b"/>
              <a:pathLst>
                <a:path w="1279" h="2090" extrusionOk="0">
                  <a:moveTo>
                    <a:pt x="1279" y="0"/>
                  </a:moveTo>
                  <a:lnTo>
                    <a:pt x="1279" y="0"/>
                  </a:lnTo>
                  <a:cubicBezTo>
                    <a:pt x="1278" y="1"/>
                    <a:pt x="613" y="1164"/>
                    <a:pt x="0" y="1476"/>
                  </a:cubicBezTo>
                  <a:cubicBezTo>
                    <a:pt x="104" y="1653"/>
                    <a:pt x="229" y="1819"/>
                    <a:pt x="374" y="1954"/>
                  </a:cubicBezTo>
                  <a:lnTo>
                    <a:pt x="520" y="2089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rgbClr val="494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960;p62">
              <a:extLst>
                <a:ext uri="{FF2B5EF4-FFF2-40B4-BE49-F238E27FC236}">
                  <a16:creationId xmlns:a16="http://schemas.microsoft.com/office/drawing/2014/main" id="{56613854-FD18-44CC-8E5B-4804B2FCA754}"/>
                </a:ext>
              </a:extLst>
            </p:cNvPr>
            <p:cNvSpPr/>
            <p:nvPr/>
          </p:nvSpPr>
          <p:spPr>
            <a:xfrm>
              <a:off x="1936910" y="3146865"/>
              <a:ext cx="127594" cy="203969"/>
            </a:xfrm>
            <a:custGeom>
              <a:avLst/>
              <a:gdLst/>
              <a:ahLst/>
              <a:cxnLst/>
              <a:rect l="l" t="t" r="r" b="b"/>
              <a:pathLst>
                <a:path w="4636" h="7411" extrusionOk="0">
                  <a:moveTo>
                    <a:pt x="4636" y="1"/>
                  </a:moveTo>
                  <a:cubicBezTo>
                    <a:pt x="4636" y="1"/>
                    <a:pt x="3617" y="1664"/>
                    <a:pt x="458" y="4501"/>
                  </a:cubicBezTo>
                  <a:lnTo>
                    <a:pt x="458" y="4511"/>
                  </a:lnTo>
                  <a:cubicBezTo>
                    <a:pt x="510" y="4563"/>
                    <a:pt x="250" y="6080"/>
                    <a:pt x="1" y="7411"/>
                  </a:cubicBezTo>
                  <a:cubicBezTo>
                    <a:pt x="2381" y="4522"/>
                    <a:pt x="4636" y="2"/>
                    <a:pt x="4636" y="1"/>
                  </a:cubicBezTo>
                  <a:close/>
                </a:path>
              </a:pathLst>
            </a:custGeom>
            <a:solidFill>
              <a:srgbClr val="4943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961;p62">
              <a:extLst>
                <a:ext uri="{FF2B5EF4-FFF2-40B4-BE49-F238E27FC236}">
                  <a16:creationId xmlns:a16="http://schemas.microsoft.com/office/drawing/2014/main" id="{7F89BB68-0C06-48F5-9AB7-21FCC9D1324D}"/>
                </a:ext>
              </a:extLst>
            </p:cNvPr>
            <p:cNvSpPr/>
            <p:nvPr/>
          </p:nvSpPr>
          <p:spPr>
            <a:xfrm>
              <a:off x="1981827" y="3108829"/>
              <a:ext cx="101283" cy="83834"/>
            </a:xfrm>
            <a:custGeom>
              <a:avLst/>
              <a:gdLst/>
              <a:ahLst/>
              <a:cxnLst/>
              <a:rect l="l" t="t" r="r" b="b"/>
              <a:pathLst>
                <a:path w="3680" h="3046" extrusionOk="0">
                  <a:moveTo>
                    <a:pt x="2308" y="1"/>
                  </a:moveTo>
                  <a:cubicBezTo>
                    <a:pt x="1487" y="749"/>
                    <a:pt x="718" y="1560"/>
                    <a:pt x="1" y="2412"/>
                  </a:cubicBezTo>
                  <a:cubicBezTo>
                    <a:pt x="167" y="2651"/>
                    <a:pt x="375" y="2869"/>
                    <a:pt x="603" y="3046"/>
                  </a:cubicBezTo>
                  <a:cubicBezTo>
                    <a:pt x="1518" y="2038"/>
                    <a:pt x="2547" y="1154"/>
                    <a:pt x="3680" y="396"/>
                  </a:cubicBezTo>
                  <a:cubicBezTo>
                    <a:pt x="3680" y="396"/>
                    <a:pt x="3025" y="209"/>
                    <a:pt x="2308" y="1"/>
                  </a:cubicBezTo>
                  <a:close/>
                </a:path>
              </a:pathLst>
            </a:custGeom>
            <a:solidFill>
              <a:srgbClr val="4844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962;p62">
              <a:extLst>
                <a:ext uri="{FF2B5EF4-FFF2-40B4-BE49-F238E27FC236}">
                  <a16:creationId xmlns:a16="http://schemas.microsoft.com/office/drawing/2014/main" id="{CCD10618-BBCB-4FCA-BFDA-A23511425B76}"/>
                </a:ext>
              </a:extLst>
            </p:cNvPr>
            <p:cNvSpPr/>
            <p:nvPr/>
          </p:nvSpPr>
          <p:spPr>
            <a:xfrm>
              <a:off x="2261841" y="3527089"/>
              <a:ext cx="14614" cy="10734"/>
            </a:xfrm>
            <a:custGeom>
              <a:avLst/>
              <a:gdLst/>
              <a:ahLst/>
              <a:cxnLst/>
              <a:rect l="l" t="t" r="r" b="b"/>
              <a:pathLst>
                <a:path w="531" h="390" extrusionOk="0">
                  <a:moveTo>
                    <a:pt x="234" y="1"/>
                  </a:moveTo>
                  <a:cubicBezTo>
                    <a:pt x="133" y="1"/>
                    <a:pt x="46" y="67"/>
                    <a:pt x="11" y="164"/>
                  </a:cubicBezTo>
                  <a:cubicBezTo>
                    <a:pt x="1" y="268"/>
                    <a:pt x="105" y="361"/>
                    <a:pt x="240" y="382"/>
                  </a:cubicBezTo>
                  <a:cubicBezTo>
                    <a:pt x="258" y="387"/>
                    <a:pt x="276" y="389"/>
                    <a:pt x="294" y="389"/>
                  </a:cubicBezTo>
                  <a:cubicBezTo>
                    <a:pt x="391" y="389"/>
                    <a:pt x="485" y="322"/>
                    <a:pt x="520" y="226"/>
                  </a:cubicBezTo>
                  <a:cubicBezTo>
                    <a:pt x="531" y="122"/>
                    <a:pt x="427" y="29"/>
                    <a:pt x="292" y="8"/>
                  </a:cubicBezTo>
                  <a:cubicBezTo>
                    <a:pt x="272" y="3"/>
                    <a:pt x="253" y="1"/>
                    <a:pt x="234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963;p62">
              <a:extLst>
                <a:ext uri="{FF2B5EF4-FFF2-40B4-BE49-F238E27FC236}">
                  <a16:creationId xmlns:a16="http://schemas.microsoft.com/office/drawing/2014/main" id="{8E1823BB-8808-49F8-89F6-3F1259A43514}"/>
                </a:ext>
              </a:extLst>
            </p:cNvPr>
            <p:cNvSpPr/>
            <p:nvPr/>
          </p:nvSpPr>
          <p:spPr>
            <a:xfrm>
              <a:off x="2243841" y="3520951"/>
              <a:ext cx="25183" cy="11587"/>
            </a:xfrm>
            <a:custGeom>
              <a:avLst/>
              <a:gdLst/>
              <a:ahLst/>
              <a:cxnLst/>
              <a:rect l="l" t="t" r="r" b="b"/>
              <a:pathLst>
                <a:path w="915" h="421" extrusionOk="0">
                  <a:moveTo>
                    <a:pt x="629" y="1"/>
                  </a:moveTo>
                  <a:cubicBezTo>
                    <a:pt x="573" y="1"/>
                    <a:pt x="511" y="8"/>
                    <a:pt x="447" y="23"/>
                  </a:cubicBezTo>
                  <a:cubicBezTo>
                    <a:pt x="229" y="65"/>
                    <a:pt x="0" y="252"/>
                    <a:pt x="21" y="345"/>
                  </a:cubicBezTo>
                  <a:cubicBezTo>
                    <a:pt x="32" y="401"/>
                    <a:pt x="115" y="421"/>
                    <a:pt x="223" y="421"/>
                  </a:cubicBezTo>
                  <a:cubicBezTo>
                    <a:pt x="317" y="421"/>
                    <a:pt x="429" y="406"/>
                    <a:pt x="530" y="387"/>
                  </a:cubicBezTo>
                  <a:cubicBezTo>
                    <a:pt x="748" y="335"/>
                    <a:pt x="915" y="210"/>
                    <a:pt x="883" y="116"/>
                  </a:cubicBezTo>
                  <a:cubicBezTo>
                    <a:pt x="869" y="43"/>
                    <a:pt x="765" y="1"/>
                    <a:pt x="629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964;p62">
              <a:extLst>
                <a:ext uri="{FF2B5EF4-FFF2-40B4-BE49-F238E27FC236}">
                  <a16:creationId xmlns:a16="http://schemas.microsoft.com/office/drawing/2014/main" id="{5F2DC868-9F08-4291-A39C-9F10C6A88C26}"/>
                </a:ext>
              </a:extLst>
            </p:cNvPr>
            <p:cNvSpPr/>
            <p:nvPr/>
          </p:nvSpPr>
          <p:spPr>
            <a:xfrm>
              <a:off x="2198346" y="3467062"/>
              <a:ext cx="12605" cy="17449"/>
            </a:xfrm>
            <a:custGeom>
              <a:avLst/>
              <a:gdLst/>
              <a:ahLst/>
              <a:cxnLst/>
              <a:rect l="l" t="t" r="r" b="b"/>
              <a:pathLst>
                <a:path w="458" h="634" extrusionOk="0">
                  <a:moveTo>
                    <a:pt x="285" y="0"/>
                  </a:moveTo>
                  <a:cubicBezTo>
                    <a:pt x="198" y="0"/>
                    <a:pt x="98" y="89"/>
                    <a:pt x="53" y="225"/>
                  </a:cubicBezTo>
                  <a:cubicBezTo>
                    <a:pt x="1" y="370"/>
                    <a:pt x="53" y="599"/>
                    <a:pt x="157" y="630"/>
                  </a:cubicBezTo>
                  <a:cubicBezTo>
                    <a:pt x="165" y="633"/>
                    <a:pt x="174" y="634"/>
                    <a:pt x="182" y="634"/>
                  </a:cubicBezTo>
                  <a:cubicBezTo>
                    <a:pt x="276" y="634"/>
                    <a:pt x="358" y="482"/>
                    <a:pt x="406" y="339"/>
                  </a:cubicBezTo>
                  <a:cubicBezTo>
                    <a:pt x="458" y="183"/>
                    <a:pt x="416" y="38"/>
                    <a:pt x="323" y="6"/>
                  </a:cubicBezTo>
                  <a:cubicBezTo>
                    <a:pt x="311" y="2"/>
                    <a:pt x="298" y="0"/>
                    <a:pt x="285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965;p62">
              <a:extLst>
                <a:ext uri="{FF2B5EF4-FFF2-40B4-BE49-F238E27FC236}">
                  <a16:creationId xmlns:a16="http://schemas.microsoft.com/office/drawing/2014/main" id="{763CFAE0-3AC0-455B-B69E-07D904071C14}"/>
                </a:ext>
              </a:extLst>
            </p:cNvPr>
            <p:cNvSpPr/>
            <p:nvPr/>
          </p:nvSpPr>
          <p:spPr>
            <a:xfrm>
              <a:off x="2186044" y="3466677"/>
              <a:ext cx="12330" cy="17559"/>
            </a:xfrm>
            <a:custGeom>
              <a:avLst/>
              <a:gdLst/>
              <a:ahLst/>
              <a:cxnLst/>
              <a:rect l="l" t="t" r="r" b="b"/>
              <a:pathLst>
                <a:path w="448" h="638" extrusionOk="0">
                  <a:moveTo>
                    <a:pt x="268" y="1"/>
                  </a:moveTo>
                  <a:cubicBezTo>
                    <a:pt x="183" y="1"/>
                    <a:pt x="88" y="94"/>
                    <a:pt x="53" y="218"/>
                  </a:cubicBezTo>
                  <a:cubicBezTo>
                    <a:pt x="1" y="374"/>
                    <a:pt x="53" y="602"/>
                    <a:pt x="157" y="634"/>
                  </a:cubicBezTo>
                  <a:cubicBezTo>
                    <a:pt x="164" y="636"/>
                    <a:pt x="171" y="637"/>
                    <a:pt x="179" y="637"/>
                  </a:cubicBezTo>
                  <a:cubicBezTo>
                    <a:pt x="266" y="637"/>
                    <a:pt x="357" y="477"/>
                    <a:pt x="396" y="343"/>
                  </a:cubicBezTo>
                  <a:cubicBezTo>
                    <a:pt x="448" y="187"/>
                    <a:pt x="416" y="41"/>
                    <a:pt x="313" y="10"/>
                  </a:cubicBezTo>
                  <a:cubicBezTo>
                    <a:pt x="298" y="4"/>
                    <a:pt x="284" y="1"/>
                    <a:pt x="268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966;p62">
              <a:extLst>
                <a:ext uri="{FF2B5EF4-FFF2-40B4-BE49-F238E27FC236}">
                  <a16:creationId xmlns:a16="http://schemas.microsoft.com/office/drawing/2014/main" id="{DF661F33-4BE7-4B54-B411-26F61AC5F490}"/>
                </a:ext>
              </a:extLst>
            </p:cNvPr>
            <p:cNvSpPr/>
            <p:nvPr/>
          </p:nvSpPr>
          <p:spPr>
            <a:xfrm>
              <a:off x="2172613" y="3467062"/>
              <a:ext cx="12605" cy="17449"/>
            </a:xfrm>
            <a:custGeom>
              <a:avLst/>
              <a:gdLst/>
              <a:ahLst/>
              <a:cxnLst/>
              <a:rect l="l" t="t" r="r" b="b"/>
              <a:pathLst>
                <a:path w="458" h="634" extrusionOk="0">
                  <a:moveTo>
                    <a:pt x="282" y="0"/>
                  </a:moveTo>
                  <a:cubicBezTo>
                    <a:pt x="190" y="0"/>
                    <a:pt x="98" y="89"/>
                    <a:pt x="52" y="225"/>
                  </a:cubicBezTo>
                  <a:cubicBezTo>
                    <a:pt x="0" y="370"/>
                    <a:pt x="52" y="599"/>
                    <a:pt x="156" y="630"/>
                  </a:cubicBezTo>
                  <a:cubicBezTo>
                    <a:pt x="165" y="633"/>
                    <a:pt x="173" y="634"/>
                    <a:pt x="182" y="634"/>
                  </a:cubicBezTo>
                  <a:cubicBezTo>
                    <a:pt x="275" y="634"/>
                    <a:pt x="358" y="482"/>
                    <a:pt x="406" y="339"/>
                  </a:cubicBezTo>
                  <a:cubicBezTo>
                    <a:pt x="458" y="183"/>
                    <a:pt x="416" y="38"/>
                    <a:pt x="323" y="6"/>
                  </a:cubicBezTo>
                  <a:cubicBezTo>
                    <a:pt x="309" y="2"/>
                    <a:pt x="295" y="0"/>
                    <a:pt x="282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967;p62">
              <a:extLst>
                <a:ext uri="{FF2B5EF4-FFF2-40B4-BE49-F238E27FC236}">
                  <a16:creationId xmlns:a16="http://schemas.microsoft.com/office/drawing/2014/main" id="{D1E11EAE-C64A-4505-870B-AA2AA6B355C2}"/>
                </a:ext>
              </a:extLst>
            </p:cNvPr>
            <p:cNvSpPr/>
            <p:nvPr/>
          </p:nvSpPr>
          <p:spPr>
            <a:xfrm>
              <a:off x="2262694" y="3539089"/>
              <a:ext cx="14614" cy="10651"/>
            </a:xfrm>
            <a:custGeom>
              <a:avLst/>
              <a:gdLst/>
              <a:ahLst/>
              <a:cxnLst/>
              <a:rect l="l" t="t" r="r" b="b"/>
              <a:pathLst>
                <a:path w="531" h="387" extrusionOk="0">
                  <a:moveTo>
                    <a:pt x="229" y="0"/>
                  </a:moveTo>
                  <a:cubicBezTo>
                    <a:pt x="130" y="0"/>
                    <a:pt x="46" y="61"/>
                    <a:pt x="11" y="164"/>
                  </a:cubicBezTo>
                  <a:cubicBezTo>
                    <a:pt x="1" y="268"/>
                    <a:pt x="105" y="362"/>
                    <a:pt x="240" y="382"/>
                  </a:cubicBezTo>
                  <a:cubicBezTo>
                    <a:pt x="255" y="385"/>
                    <a:pt x="269" y="386"/>
                    <a:pt x="284" y="386"/>
                  </a:cubicBezTo>
                  <a:cubicBezTo>
                    <a:pt x="385" y="386"/>
                    <a:pt x="484" y="326"/>
                    <a:pt x="521" y="227"/>
                  </a:cubicBezTo>
                  <a:cubicBezTo>
                    <a:pt x="531" y="123"/>
                    <a:pt x="427" y="29"/>
                    <a:pt x="292" y="8"/>
                  </a:cubicBezTo>
                  <a:cubicBezTo>
                    <a:pt x="271" y="3"/>
                    <a:pt x="249" y="0"/>
                    <a:pt x="229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968;p62">
              <a:extLst>
                <a:ext uri="{FF2B5EF4-FFF2-40B4-BE49-F238E27FC236}">
                  <a16:creationId xmlns:a16="http://schemas.microsoft.com/office/drawing/2014/main" id="{269C32E9-571B-426D-9A4D-17DFA732FFD1}"/>
                </a:ext>
              </a:extLst>
            </p:cNvPr>
            <p:cNvSpPr/>
            <p:nvPr/>
          </p:nvSpPr>
          <p:spPr>
            <a:xfrm>
              <a:off x="2261841" y="3549382"/>
              <a:ext cx="14614" cy="10459"/>
            </a:xfrm>
            <a:custGeom>
              <a:avLst/>
              <a:gdLst/>
              <a:ahLst/>
              <a:cxnLst/>
              <a:rect l="l" t="t" r="r" b="b"/>
              <a:pathLst>
                <a:path w="531" h="380" extrusionOk="0">
                  <a:moveTo>
                    <a:pt x="228" y="0"/>
                  </a:moveTo>
                  <a:cubicBezTo>
                    <a:pt x="130" y="0"/>
                    <a:pt x="46" y="59"/>
                    <a:pt x="11" y="154"/>
                  </a:cubicBezTo>
                  <a:cubicBezTo>
                    <a:pt x="1" y="258"/>
                    <a:pt x="105" y="351"/>
                    <a:pt x="240" y="372"/>
                  </a:cubicBezTo>
                  <a:cubicBezTo>
                    <a:pt x="259" y="377"/>
                    <a:pt x="279" y="379"/>
                    <a:pt x="298" y="379"/>
                  </a:cubicBezTo>
                  <a:cubicBezTo>
                    <a:pt x="399" y="379"/>
                    <a:pt x="485" y="313"/>
                    <a:pt x="520" y="216"/>
                  </a:cubicBezTo>
                  <a:cubicBezTo>
                    <a:pt x="531" y="123"/>
                    <a:pt x="427" y="19"/>
                    <a:pt x="292" y="8"/>
                  </a:cubicBezTo>
                  <a:cubicBezTo>
                    <a:pt x="270" y="3"/>
                    <a:pt x="249" y="0"/>
                    <a:pt x="228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969;p62">
              <a:extLst>
                <a:ext uri="{FF2B5EF4-FFF2-40B4-BE49-F238E27FC236}">
                  <a16:creationId xmlns:a16="http://schemas.microsoft.com/office/drawing/2014/main" id="{8399A369-0109-43E6-A589-A65BF390A7C9}"/>
                </a:ext>
              </a:extLst>
            </p:cNvPr>
            <p:cNvSpPr/>
            <p:nvPr/>
          </p:nvSpPr>
          <p:spPr>
            <a:xfrm>
              <a:off x="2104825" y="3243387"/>
              <a:ext cx="20614" cy="27798"/>
            </a:xfrm>
            <a:custGeom>
              <a:avLst/>
              <a:gdLst/>
              <a:ahLst/>
              <a:cxnLst/>
              <a:rect l="l" t="t" r="r" b="b"/>
              <a:pathLst>
                <a:path w="749" h="1010" extrusionOk="0">
                  <a:moveTo>
                    <a:pt x="307" y="1"/>
                  </a:moveTo>
                  <a:cubicBezTo>
                    <a:pt x="291" y="1"/>
                    <a:pt x="276" y="3"/>
                    <a:pt x="260" y="7"/>
                  </a:cubicBezTo>
                  <a:cubicBezTo>
                    <a:pt x="94" y="38"/>
                    <a:pt x="0" y="298"/>
                    <a:pt x="73" y="578"/>
                  </a:cubicBezTo>
                  <a:cubicBezTo>
                    <a:pt x="130" y="824"/>
                    <a:pt x="290" y="1010"/>
                    <a:pt x="444" y="1010"/>
                  </a:cubicBezTo>
                  <a:cubicBezTo>
                    <a:pt x="459" y="1010"/>
                    <a:pt x="474" y="1008"/>
                    <a:pt x="489" y="1004"/>
                  </a:cubicBezTo>
                  <a:cubicBezTo>
                    <a:pt x="655" y="963"/>
                    <a:pt x="749" y="703"/>
                    <a:pt x="676" y="433"/>
                  </a:cubicBezTo>
                  <a:cubicBezTo>
                    <a:pt x="619" y="178"/>
                    <a:pt x="460" y="1"/>
                    <a:pt x="307" y="1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970;p62">
              <a:extLst>
                <a:ext uri="{FF2B5EF4-FFF2-40B4-BE49-F238E27FC236}">
                  <a16:creationId xmlns:a16="http://schemas.microsoft.com/office/drawing/2014/main" id="{A7415943-8BA9-4178-8BF8-3793EDEA3394}"/>
                </a:ext>
              </a:extLst>
            </p:cNvPr>
            <p:cNvSpPr/>
            <p:nvPr/>
          </p:nvSpPr>
          <p:spPr>
            <a:xfrm>
              <a:off x="2179768" y="3224534"/>
              <a:ext cx="20339" cy="27798"/>
            </a:xfrm>
            <a:custGeom>
              <a:avLst/>
              <a:gdLst/>
              <a:ahLst/>
              <a:cxnLst/>
              <a:rect l="l" t="t" r="r" b="b"/>
              <a:pathLst>
                <a:path w="739" h="1010" extrusionOk="0">
                  <a:moveTo>
                    <a:pt x="305" y="0"/>
                  </a:moveTo>
                  <a:cubicBezTo>
                    <a:pt x="290" y="0"/>
                    <a:pt x="275" y="2"/>
                    <a:pt x="260" y="6"/>
                  </a:cubicBezTo>
                  <a:cubicBezTo>
                    <a:pt x="94" y="47"/>
                    <a:pt x="0" y="307"/>
                    <a:pt x="63" y="577"/>
                  </a:cubicBezTo>
                  <a:cubicBezTo>
                    <a:pt x="128" y="832"/>
                    <a:pt x="288" y="1009"/>
                    <a:pt x="442" y="1009"/>
                  </a:cubicBezTo>
                  <a:cubicBezTo>
                    <a:pt x="457" y="1009"/>
                    <a:pt x="473" y="1007"/>
                    <a:pt x="489" y="1003"/>
                  </a:cubicBezTo>
                  <a:cubicBezTo>
                    <a:pt x="655" y="962"/>
                    <a:pt x="738" y="712"/>
                    <a:pt x="676" y="432"/>
                  </a:cubicBezTo>
                  <a:cubicBezTo>
                    <a:pt x="619" y="186"/>
                    <a:pt x="459" y="0"/>
                    <a:pt x="305" y="0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971;p62">
              <a:extLst>
                <a:ext uri="{FF2B5EF4-FFF2-40B4-BE49-F238E27FC236}">
                  <a16:creationId xmlns:a16="http://schemas.microsoft.com/office/drawing/2014/main" id="{BC4459C0-1928-494B-9EC2-B9767A949D47}"/>
                </a:ext>
              </a:extLst>
            </p:cNvPr>
            <p:cNvSpPr/>
            <p:nvPr/>
          </p:nvSpPr>
          <p:spPr>
            <a:xfrm>
              <a:off x="2164604" y="3256708"/>
              <a:ext cx="17752" cy="24330"/>
            </a:xfrm>
            <a:custGeom>
              <a:avLst/>
              <a:gdLst/>
              <a:ahLst/>
              <a:cxnLst/>
              <a:rect l="l" t="t" r="r" b="b"/>
              <a:pathLst>
                <a:path w="645" h="884" extrusionOk="0">
                  <a:moveTo>
                    <a:pt x="0" y="1"/>
                  </a:moveTo>
                  <a:lnTo>
                    <a:pt x="0" y="136"/>
                  </a:lnTo>
                  <a:cubicBezTo>
                    <a:pt x="260" y="302"/>
                    <a:pt x="406" y="427"/>
                    <a:pt x="395" y="541"/>
                  </a:cubicBezTo>
                  <a:cubicBezTo>
                    <a:pt x="374" y="655"/>
                    <a:pt x="167" y="780"/>
                    <a:pt x="0" y="874"/>
                  </a:cubicBezTo>
                  <a:lnTo>
                    <a:pt x="0" y="884"/>
                  </a:lnTo>
                  <a:cubicBezTo>
                    <a:pt x="0" y="884"/>
                    <a:pt x="572" y="697"/>
                    <a:pt x="614" y="562"/>
                  </a:cubicBezTo>
                  <a:cubicBezTo>
                    <a:pt x="645" y="427"/>
                    <a:pt x="416" y="260"/>
                    <a:pt x="0" y="1"/>
                  </a:cubicBezTo>
                  <a:close/>
                </a:path>
              </a:pathLst>
            </a:custGeom>
            <a:solidFill>
              <a:srgbClr val="CC4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972;p62">
              <a:extLst>
                <a:ext uri="{FF2B5EF4-FFF2-40B4-BE49-F238E27FC236}">
                  <a16:creationId xmlns:a16="http://schemas.microsoft.com/office/drawing/2014/main" id="{0DE7BD77-23B2-4A96-8F30-68CCF90F9757}"/>
                </a:ext>
              </a:extLst>
            </p:cNvPr>
            <p:cNvSpPr/>
            <p:nvPr/>
          </p:nvSpPr>
          <p:spPr>
            <a:xfrm>
              <a:off x="2136558" y="3289597"/>
              <a:ext cx="45797" cy="29752"/>
            </a:xfrm>
            <a:custGeom>
              <a:avLst/>
              <a:gdLst/>
              <a:ahLst/>
              <a:cxnLst/>
              <a:rect l="l" t="t" r="r" b="b"/>
              <a:pathLst>
                <a:path w="1664" h="1081" extrusionOk="0">
                  <a:moveTo>
                    <a:pt x="1466" y="1"/>
                  </a:moveTo>
                  <a:lnTo>
                    <a:pt x="1" y="375"/>
                  </a:lnTo>
                  <a:cubicBezTo>
                    <a:pt x="1" y="375"/>
                    <a:pt x="404" y="1080"/>
                    <a:pt x="901" y="1080"/>
                  </a:cubicBezTo>
                  <a:cubicBezTo>
                    <a:pt x="933" y="1080"/>
                    <a:pt x="966" y="1077"/>
                    <a:pt x="999" y="1071"/>
                  </a:cubicBezTo>
                  <a:cubicBezTo>
                    <a:pt x="1664" y="936"/>
                    <a:pt x="1466" y="1"/>
                    <a:pt x="1466" y="1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973;p62">
              <a:extLst>
                <a:ext uri="{FF2B5EF4-FFF2-40B4-BE49-F238E27FC236}">
                  <a16:creationId xmlns:a16="http://schemas.microsoft.com/office/drawing/2014/main" id="{9BA03290-6944-4EE0-8F5B-90D0E072A99C}"/>
                </a:ext>
              </a:extLst>
            </p:cNvPr>
            <p:cNvSpPr/>
            <p:nvPr/>
          </p:nvSpPr>
          <p:spPr>
            <a:xfrm>
              <a:off x="2140576" y="3291606"/>
              <a:ext cx="34623" cy="16321"/>
            </a:xfrm>
            <a:custGeom>
              <a:avLst/>
              <a:gdLst/>
              <a:ahLst/>
              <a:cxnLst/>
              <a:rect l="l" t="t" r="r" b="b"/>
              <a:pathLst>
                <a:path w="1258" h="593" extrusionOk="0">
                  <a:moveTo>
                    <a:pt x="1237" y="0"/>
                  </a:moveTo>
                  <a:lnTo>
                    <a:pt x="0" y="323"/>
                  </a:lnTo>
                  <a:cubicBezTo>
                    <a:pt x="63" y="416"/>
                    <a:pt x="125" y="510"/>
                    <a:pt x="198" y="593"/>
                  </a:cubicBezTo>
                  <a:cubicBezTo>
                    <a:pt x="343" y="593"/>
                    <a:pt x="489" y="582"/>
                    <a:pt x="624" y="551"/>
                  </a:cubicBezTo>
                  <a:cubicBezTo>
                    <a:pt x="853" y="499"/>
                    <a:pt x="1071" y="416"/>
                    <a:pt x="1258" y="291"/>
                  </a:cubicBezTo>
                  <a:cubicBezTo>
                    <a:pt x="1258" y="188"/>
                    <a:pt x="1258" y="94"/>
                    <a:pt x="1237" y="0"/>
                  </a:cubicBezTo>
                  <a:close/>
                </a:path>
              </a:pathLst>
            </a:custGeom>
            <a:solidFill>
              <a:srgbClr val="F2E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974;p62">
              <a:extLst>
                <a:ext uri="{FF2B5EF4-FFF2-40B4-BE49-F238E27FC236}">
                  <a16:creationId xmlns:a16="http://schemas.microsoft.com/office/drawing/2014/main" id="{F1E9533D-515B-4578-8EF1-6E95558A89C7}"/>
                </a:ext>
              </a:extLst>
            </p:cNvPr>
            <p:cNvSpPr/>
            <p:nvPr/>
          </p:nvSpPr>
          <p:spPr>
            <a:xfrm>
              <a:off x="2085944" y="3220158"/>
              <a:ext cx="32917" cy="28844"/>
            </a:xfrm>
            <a:custGeom>
              <a:avLst/>
              <a:gdLst/>
              <a:ahLst/>
              <a:cxnLst/>
              <a:rect l="l" t="t" r="r" b="b"/>
              <a:pathLst>
                <a:path w="1196" h="1048" extrusionOk="0">
                  <a:moveTo>
                    <a:pt x="855" y="0"/>
                  </a:moveTo>
                  <a:cubicBezTo>
                    <a:pt x="613" y="0"/>
                    <a:pt x="131" y="497"/>
                    <a:pt x="63" y="632"/>
                  </a:cubicBezTo>
                  <a:cubicBezTo>
                    <a:pt x="0" y="840"/>
                    <a:pt x="156" y="1048"/>
                    <a:pt x="375" y="1048"/>
                  </a:cubicBezTo>
                  <a:cubicBezTo>
                    <a:pt x="468" y="1038"/>
                    <a:pt x="1102" y="601"/>
                    <a:pt x="1154" y="466"/>
                  </a:cubicBezTo>
                  <a:cubicBezTo>
                    <a:pt x="1196" y="279"/>
                    <a:pt x="1092" y="82"/>
                    <a:pt x="905" y="9"/>
                  </a:cubicBezTo>
                  <a:cubicBezTo>
                    <a:pt x="890" y="3"/>
                    <a:pt x="873" y="0"/>
                    <a:pt x="855" y="0"/>
                  </a:cubicBezTo>
                  <a:close/>
                </a:path>
              </a:pathLst>
            </a:custGeom>
            <a:solidFill>
              <a:srgbClr val="933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975;p62">
              <a:extLst>
                <a:ext uri="{FF2B5EF4-FFF2-40B4-BE49-F238E27FC236}">
                  <a16:creationId xmlns:a16="http://schemas.microsoft.com/office/drawing/2014/main" id="{9ECB72A6-20B0-47FB-A341-EBC2494A47E6}"/>
                </a:ext>
              </a:extLst>
            </p:cNvPr>
            <p:cNvSpPr/>
            <p:nvPr/>
          </p:nvSpPr>
          <p:spPr>
            <a:xfrm>
              <a:off x="2164879" y="3200865"/>
              <a:ext cx="36357" cy="18715"/>
            </a:xfrm>
            <a:custGeom>
              <a:avLst/>
              <a:gdLst/>
              <a:ahLst/>
              <a:cxnLst/>
              <a:rect l="l" t="t" r="r" b="b"/>
              <a:pathLst>
                <a:path w="1321" h="680" extrusionOk="0">
                  <a:moveTo>
                    <a:pt x="881" y="0"/>
                  </a:moveTo>
                  <a:cubicBezTo>
                    <a:pt x="610" y="0"/>
                    <a:pt x="260" y="81"/>
                    <a:pt x="167" y="128"/>
                  </a:cubicBezTo>
                  <a:cubicBezTo>
                    <a:pt x="1" y="273"/>
                    <a:pt x="11" y="533"/>
                    <a:pt x="198" y="647"/>
                  </a:cubicBezTo>
                  <a:cubicBezTo>
                    <a:pt x="232" y="668"/>
                    <a:pt x="377" y="679"/>
                    <a:pt x="545" y="679"/>
                  </a:cubicBezTo>
                  <a:cubicBezTo>
                    <a:pt x="793" y="679"/>
                    <a:pt x="1092" y="655"/>
                    <a:pt x="1154" y="606"/>
                  </a:cubicBezTo>
                  <a:cubicBezTo>
                    <a:pt x="1300" y="471"/>
                    <a:pt x="1321" y="253"/>
                    <a:pt x="1206" y="97"/>
                  </a:cubicBezTo>
                  <a:cubicBezTo>
                    <a:pt x="1161" y="26"/>
                    <a:pt x="1034" y="0"/>
                    <a:pt x="881" y="0"/>
                  </a:cubicBezTo>
                  <a:close/>
                </a:path>
              </a:pathLst>
            </a:custGeom>
            <a:solidFill>
              <a:srgbClr val="933B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7" name="Google Shape;2197;p50"/>
          <p:cNvGrpSpPr/>
          <p:nvPr/>
        </p:nvGrpSpPr>
        <p:grpSpPr>
          <a:xfrm>
            <a:off x="3979587" y="415300"/>
            <a:ext cx="1184825" cy="945700"/>
            <a:chOff x="281000" y="1964325"/>
            <a:chExt cx="1184825" cy="945700"/>
          </a:xfrm>
        </p:grpSpPr>
        <p:sp>
          <p:nvSpPr>
            <p:cNvPr id="2198" name="Google Shape;2198;p50"/>
            <p:cNvSpPr/>
            <p:nvPr/>
          </p:nvSpPr>
          <p:spPr>
            <a:xfrm>
              <a:off x="1032525" y="1985350"/>
              <a:ext cx="433300" cy="238300"/>
            </a:xfrm>
            <a:custGeom>
              <a:avLst/>
              <a:gdLst/>
              <a:ahLst/>
              <a:cxnLst/>
              <a:rect l="l" t="t" r="r" b="b"/>
              <a:pathLst>
                <a:path w="17332" h="9532" extrusionOk="0">
                  <a:moveTo>
                    <a:pt x="16891" y="0"/>
                  </a:moveTo>
                  <a:cubicBezTo>
                    <a:pt x="15773" y="0"/>
                    <a:pt x="12508" y="628"/>
                    <a:pt x="10531" y="1419"/>
                  </a:cubicBezTo>
                  <a:cubicBezTo>
                    <a:pt x="8034" y="2418"/>
                    <a:pt x="1380" y="5335"/>
                    <a:pt x="1380" y="5335"/>
                  </a:cubicBezTo>
                  <a:cubicBezTo>
                    <a:pt x="1" y="7233"/>
                    <a:pt x="620" y="8572"/>
                    <a:pt x="2539" y="9531"/>
                  </a:cubicBezTo>
                  <a:cubicBezTo>
                    <a:pt x="9712" y="7253"/>
                    <a:pt x="11151" y="4556"/>
                    <a:pt x="11890" y="3936"/>
                  </a:cubicBezTo>
                  <a:cubicBezTo>
                    <a:pt x="12649" y="3337"/>
                    <a:pt x="16965" y="580"/>
                    <a:pt x="17265" y="140"/>
                  </a:cubicBezTo>
                  <a:cubicBezTo>
                    <a:pt x="17332" y="44"/>
                    <a:pt x="17186" y="0"/>
                    <a:pt x="168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0"/>
            <p:cNvSpPr/>
            <p:nvPr/>
          </p:nvSpPr>
          <p:spPr>
            <a:xfrm>
              <a:off x="281000" y="1964325"/>
              <a:ext cx="466825" cy="255325"/>
            </a:xfrm>
            <a:custGeom>
              <a:avLst/>
              <a:gdLst/>
              <a:ahLst/>
              <a:cxnLst/>
              <a:rect l="l" t="t" r="r" b="b"/>
              <a:pathLst>
                <a:path w="18673" h="10213" extrusionOk="0">
                  <a:moveTo>
                    <a:pt x="348" y="0"/>
                  </a:moveTo>
                  <a:cubicBezTo>
                    <a:pt x="113" y="0"/>
                    <a:pt x="0" y="38"/>
                    <a:pt x="49" y="122"/>
                  </a:cubicBezTo>
                  <a:cubicBezTo>
                    <a:pt x="349" y="601"/>
                    <a:pt x="4885" y="3539"/>
                    <a:pt x="5644" y="4178"/>
                  </a:cubicBezTo>
                  <a:cubicBezTo>
                    <a:pt x="6423" y="4837"/>
                    <a:pt x="7702" y="7555"/>
                    <a:pt x="15535" y="10213"/>
                  </a:cubicBezTo>
                  <a:cubicBezTo>
                    <a:pt x="17793" y="9373"/>
                    <a:pt x="18672" y="8114"/>
                    <a:pt x="17393" y="6156"/>
                  </a:cubicBezTo>
                  <a:cubicBezTo>
                    <a:pt x="17393" y="6156"/>
                    <a:pt x="10280" y="2899"/>
                    <a:pt x="7542" y="1780"/>
                  </a:cubicBezTo>
                  <a:cubicBezTo>
                    <a:pt x="5298" y="856"/>
                    <a:pt x="1459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0"/>
            <p:cNvSpPr/>
            <p:nvPr/>
          </p:nvSpPr>
          <p:spPr>
            <a:xfrm>
              <a:off x="647875" y="2107225"/>
              <a:ext cx="472600" cy="802800"/>
            </a:xfrm>
            <a:custGeom>
              <a:avLst/>
              <a:gdLst/>
              <a:ahLst/>
              <a:cxnLst/>
              <a:rect l="l" t="t" r="r" b="b"/>
              <a:pathLst>
                <a:path w="18904" h="32112" extrusionOk="0">
                  <a:moveTo>
                    <a:pt x="17725" y="1"/>
                  </a:moveTo>
                  <a:lnTo>
                    <a:pt x="16386" y="61"/>
                  </a:lnTo>
                  <a:lnTo>
                    <a:pt x="13389" y="1439"/>
                  </a:lnTo>
                  <a:cubicBezTo>
                    <a:pt x="12529" y="1759"/>
                    <a:pt x="11630" y="1939"/>
                    <a:pt x="10711" y="1939"/>
                  </a:cubicBezTo>
                  <a:lnTo>
                    <a:pt x="8213" y="1939"/>
                  </a:lnTo>
                  <a:cubicBezTo>
                    <a:pt x="7294" y="1939"/>
                    <a:pt x="6395" y="1120"/>
                    <a:pt x="5516" y="800"/>
                  </a:cubicBezTo>
                  <a:lnTo>
                    <a:pt x="2439" y="320"/>
                  </a:lnTo>
                  <a:cubicBezTo>
                    <a:pt x="2259" y="1899"/>
                    <a:pt x="1220" y="3677"/>
                    <a:pt x="281" y="4317"/>
                  </a:cubicBezTo>
                  <a:cubicBezTo>
                    <a:pt x="660" y="4936"/>
                    <a:pt x="920" y="5636"/>
                    <a:pt x="1040" y="6355"/>
                  </a:cubicBezTo>
                  <a:cubicBezTo>
                    <a:pt x="1160" y="7054"/>
                    <a:pt x="980" y="7774"/>
                    <a:pt x="580" y="8353"/>
                  </a:cubicBezTo>
                  <a:lnTo>
                    <a:pt x="520" y="8433"/>
                  </a:lnTo>
                  <a:cubicBezTo>
                    <a:pt x="201" y="8853"/>
                    <a:pt x="21" y="9372"/>
                    <a:pt x="21" y="9912"/>
                  </a:cubicBezTo>
                  <a:cubicBezTo>
                    <a:pt x="1" y="10351"/>
                    <a:pt x="81" y="10791"/>
                    <a:pt x="261" y="11190"/>
                  </a:cubicBezTo>
                  <a:lnTo>
                    <a:pt x="2758" y="16666"/>
                  </a:lnTo>
                  <a:cubicBezTo>
                    <a:pt x="2818" y="16785"/>
                    <a:pt x="2918" y="16885"/>
                    <a:pt x="3058" y="16945"/>
                  </a:cubicBezTo>
                  <a:lnTo>
                    <a:pt x="3378" y="17085"/>
                  </a:lnTo>
                  <a:cubicBezTo>
                    <a:pt x="3429" y="17104"/>
                    <a:pt x="3482" y="17113"/>
                    <a:pt x="3535" y="17113"/>
                  </a:cubicBezTo>
                  <a:cubicBezTo>
                    <a:pt x="3647" y="17113"/>
                    <a:pt x="3756" y="17073"/>
                    <a:pt x="3837" y="17005"/>
                  </a:cubicBezTo>
                  <a:cubicBezTo>
                    <a:pt x="3931" y="16923"/>
                    <a:pt x="4033" y="16886"/>
                    <a:pt x="4133" y="16886"/>
                  </a:cubicBezTo>
                  <a:cubicBezTo>
                    <a:pt x="4397" y="16886"/>
                    <a:pt x="4642" y="17143"/>
                    <a:pt x="4657" y="17505"/>
                  </a:cubicBezTo>
                  <a:lnTo>
                    <a:pt x="4657" y="17924"/>
                  </a:lnTo>
                  <a:lnTo>
                    <a:pt x="4657" y="18004"/>
                  </a:lnTo>
                  <a:lnTo>
                    <a:pt x="4177" y="25238"/>
                  </a:lnTo>
                  <a:lnTo>
                    <a:pt x="4896" y="27296"/>
                  </a:lnTo>
                  <a:lnTo>
                    <a:pt x="6895" y="30593"/>
                  </a:lnTo>
                  <a:lnTo>
                    <a:pt x="8653" y="32112"/>
                  </a:lnTo>
                  <a:lnTo>
                    <a:pt x="9232" y="31013"/>
                  </a:lnTo>
                  <a:lnTo>
                    <a:pt x="9452" y="28954"/>
                  </a:lnTo>
                  <a:lnTo>
                    <a:pt x="9692" y="31013"/>
                  </a:lnTo>
                  <a:lnTo>
                    <a:pt x="10271" y="32112"/>
                  </a:lnTo>
                  <a:lnTo>
                    <a:pt x="12010" y="30593"/>
                  </a:lnTo>
                  <a:lnTo>
                    <a:pt x="14008" y="27296"/>
                  </a:lnTo>
                  <a:lnTo>
                    <a:pt x="14727" y="25238"/>
                  </a:lnTo>
                  <a:lnTo>
                    <a:pt x="14248" y="17984"/>
                  </a:lnTo>
                  <a:lnTo>
                    <a:pt x="14248" y="17904"/>
                  </a:lnTo>
                  <a:lnTo>
                    <a:pt x="14248" y="17485"/>
                  </a:lnTo>
                  <a:cubicBezTo>
                    <a:pt x="14248" y="17121"/>
                    <a:pt x="14502" y="16874"/>
                    <a:pt x="14771" y="16874"/>
                  </a:cubicBezTo>
                  <a:cubicBezTo>
                    <a:pt x="14872" y="16874"/>
                    <a:pt x="14975" y="16909"/>
                    <a:pt x="15067" y="16985"/>
                  </a:cubicBezTo>
                  <a:cubicBezTo>
                    <a:pt x="15145" y="17063"/>
                    <a:pt x="15247" y="17107"/>
                    <a:pt x="15353" y="17107"/>
                  </a:cubicBezTo>
                  <a:cubicBezTo>
                    <a:pt x="15411" y="17107"/>
                    <a:pt x="15470" y="17093"/>
                    <a:pt x="15527" y="17065"/>
                  </a:cubicBezTo>
                  <a:lnTo>
                    <a:pt x="15866" y="16925"/>
                  </a:lnTo>
                  <a:cubicBezTo>
                    <a:pt x="15986" y="16885"/>
                    <a:pt x="16086" y="16785"/>
                    <a:pt x="16146" y="16646"/>
                  </a:cubicBezTo>
                  <a:lnTo>
                    <a:pt x="18644" y="11170"/>
                  </a:lnTo>
                  <a:cubicBezTo>
                    <a:pt x="18824" y="10771"/>
                    <a:pt x="18904" y="10331"/>
                    <a:pt x="18884" y="9892"/>
                  </a:cubicBezTo>
                  <a:cubicBezTo>
                    <a:pt x="18864" y="9372"/>
                    <a:pt x="18704" y="8853"/>
                    <a:pt x="18384" y="8413"/>
                  </a:cubicBezTo>
                  <a:lnTo>
                    <a:pt x="18324" y="8353"/>
                  </a:lnTo>
                  <a:cubicBezTo>
                    <a:pt x="17925" y="7774"/>
                    <a:pt x="17745" y="7054"/>
                    <a:pt x="17865" y="6355"/>
                  </a:cubicBezTo>
                  <a:cubicBezTo>
                    <a:pt x="17964" y="5596"/>
                    <a:pt x="18344" y="5016"/>
                    <a:pt x="18704" y="4397"/>
                  </a:cubicBezTo>
                  <a:cubicBezTo>
                    <a:pt x="17785" y="3118"/>
                    <a:pt x="17445" y="1539"/>
                    <a:pt x="17725" y="1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0"/>
            <p:cNvSpPr/>
            <p:nvPr/>
          </p:nvSpPr>
          <p:spPr>
            <a:xfrm>
              <a:off x="647375" y="2213625"/>
              <a:ext cx="105425" cy="321450"/>
            </a:xfrm>
            <a:custGeom>
              <a:avLst/>
              <a:gdLst/>
              <a:ahLst/>
              <a:cxnLst/>
              <a:rect l="l" t="t" r="r" b="b"/>
              <a:pathLst>
                <a:path w="4217" h="12858" extrusionOk="0">
                  <a:moveTo>
                    <a:pt x="380" y="1"/>
                  </a:moveTo>
                  <a:lnTo>
                    <a:pt x="301" y="41"/>
                  </a:lnTo>
                  <a:cubicBezTo>
                    <a:pt x="680" y="680"/>
                    <a:pt x="940" y="1360"/>
                    <a:pt x="1060" y="2099"/>
                  </a:cubicBezTo>
                  <a:cubicBezTo>
                    <a:pt x="1160" y="2798"/>
                    <a:pt x="1000" y="3518"/>
                    <a:pt x="580" y="4097"/>
                  </a:cubicBezTo>
                  <a:lnTo>
                    <a:pt x="520" y="4177"/>
                  </a:lnTo>
                  <a:cubicBezTo>
                    <a:pt x="221" y="4597"/>
                    <a:pt x="41" y="5116"/>
                    <a:pt x="21" y="5656"/>
                  </a:cubicBezTo>
                  <a:cubicBezTo>
                    <a:pt x="1" y="6095"/>
                    <a:pt x="101" y="6535"/>
                    <a:pt x="281" y="6934"/>
                  </a:cubicBezTo>
                  <a:lnTo>
                    <a:pt x="2778" y="12410"/>
                  </a:lnTo>
                  <a:cubicBezTo>
                    <a:pt x="2838" y="12529"/>
                    <a:pt x="2938" y="12629"/>
                    <a:pt x="3058" y="12689"/>
                  </a:cubicBezTo>
                  <a:lnTo>
                    <a:pt x="3398" y="12829"/>
                  </a:lnTo>
                  <a:cubicBezTo>
                    <a:pt x="3449" y="12848"/>
                    <a:pt x="3502" y="12857"/>
                    <a:pt x="3555" y="12857"/>
                  </a:cubicBezTo>
                  <a:cubicBezTo>
                    <a:pt x="3667" y="12857"/>
                    <a:pt x="3776" y="12817"/>
                    <a:pt x="3857" y="12749"/>
                  </a:cubicBezTo>
                  <a:cubicBezTo>
                    <a:pt x="3877" y="12729"/>
                    <a:pt x="3877" y="12729"/>
                    <a:pt x="3897" y="12709"/>
                  </a:cubicBezTo>
                  <a:lnTo>
                    <a:pt x="1839" y="7694"/>
                  </a:lnTo>
                  <a:cubicBezTo>
                    <a:pt x="1699" y="7314"/>
                    <a:pt x="1619" y="6914"/>
                    <a:pt x="1639" y="6515"/>
                  </a:cubicBezTo>
                  <a:cubicBezTo>
                    <a:pt x="1659" y="6015"/>
                    <a:pt x="1799" y="5556"/>
                    <a:pt x="2059" y="5136"/>
                  </a:cubicBezTo>
                  <a:lnTo>
                    <a:pt x="2119" y="5056"/>
                  </a:lnTo>
                  <a:cubicBezTo>
                    <a:pt x="2459" y="4497"/>
                    <a:pt x="2598" y="3837"/>
                    <a:pt x="2499" y="3198"/>
                  </a:cubicBezTo>
                  <a:cubicBezTo>
                    <a:pt x="2419" y="2499"/>
                    <a:pt x="4217" y="2339"/>
                    <a:pt x="3917" y="1759"/>
                  </a:cubicBezTo>
                  <a:cubicBezTo>
                    <a:pt x="3298" y="1340"/>
                    <a:pt x="760" y="440"/>
                    <a:pt x="380" y="1"/>
                  </a:cubicBezTo>
                  <a:close/>
                </a:path>
              </a:pathLst>
            </a:custGeom>
            <a:solidFill>
              <a:srgbClr val="C1B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0"/>
            <p:cNvSpPr/>
            <p:nvPr/>
          </p:nvSpPr>
          <p:spPr>
            <a:xfrm>
              <a:off x="708825" y="2107225"/>
              <a:ext cx="382675" cy="83950"/>
            </a:xfrm>
            <a:custGeom>
              <a:avLst/>
              <a:gdLst/>
              <a:ahLst/>
              <a:cxnLst/>
              <a:rect l="l" t="t" r="r" b="b"/>
              <a:pathLst>
                <a:path w="15307" h="3358" extrusionOk="0">
                  <a:moveTo>
                    <a:pt x="15307" y="1"/>
                  </a:moveTo>
                  <a:lnTo>
                    <a:pt x="13948" y="61"/>
                  </a:lnTo>
                  <a:lnTo>
                    <a:pt x="10951" y="1439"/>
                  </a:lnTo>
                  <a:cubicBezTo>
                    <a:pt x="10091" y="1759"/>
                    <a:pt x="9192" y="1939"/>
                    <a:pt x="8273" y="1939"/>
                  </a:cubicBezTo>
                  <a:lnTo>
                    <a:pt x="5775" y="1939"/>
                  </a:lnTo>
                  <a:cubicBezTo>
                    <a:pt x="4856" y="1939"/>
                    <a:pt x="3957" y="1140"/>
                    <a:pt x="3078" y="800"/>
                  </a:cubicBezTo>
                  <a:lnTo>
                    <a:pt x="1" y="320"/>
                  </a:lnTo>
                  <a:lnTo>
                    <a:pt x="1" y="340"/>
                  </a:lnTo>
                  <a:cubicBezTo>
                    <a:pt x="480" y="760"/>
                    <a:pt x="880" y="1259"/>
                    <a:pt x="1200" y="1839"/>
                  </a:cubicBezTo>
                  <a:lnTo>
                    <a:pt x="3737" y="2299"/>
                  </a:lnTo>
                  <a:cubicBezTo>
                    <a:pt x="4457" y="2598"/>
                    <a:pt x="5216" y="3358"/>
                    <a:pt x="5995" y="3358"/>
                  </a:cubicBezTo>
                  <a:lnTo>
                    <a:pt x="8053" y="3358"/>
                  </a:lnTo>
                  <a:cubicBezTo>
                    <a:pt x="8833" y="3358"/>
                    <a:pt x="9592" y="3198"/>
                    <a:pt x="10291" y="2898"/>
                  </a:cubicBezTo>
                  <a:lnTo>
                    <a:pt x="12789" y="1619"/>
                  </a:lnTo>
                  <a:cubicBezTo>
                    <a:pt x="12789" y="1619"/>
                    <a:pt x="13848" y="1020"/>
                    <a:pt x="14228" y="900"/>
                  </a:cubicBezTo>
                  <a:cubicBezTo>
                    <a:pt x="14607" y="760"/>
                    <a:pt x="15267" y="220"/>
                    <a:pt x="15307" y="1"/>
                  </a:cubicBezTo>
                  <a:close/>
                </a:path>
              </a:pathLst>
            </a:custGeom>
            <a:solidFill>
              <a:srgbClr val="C1B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0"/>
            <p:cNvSpPr/>
            <p:nvPr/>
          </p:nvSpPr>
          <p:spPr>
            <a:xfrm>
              <a:off x="1023550" y="2216600"/>
              <a:ext cx="96925" cy="318800"/>
            </a:xfrm>
            <a:custGeom>
              <a:avLst/>
              <a:gdLst/>
              <a:ahLst/>
              <a:cxnLst/>
              <a:rect l="l" t="t" r="r" b="b"/>
              <a:pathLst>
                <a:path w="3877" h="12752" extrusionOk="0">
                  <a:moveTo>
                    <a:pt x="3630" y="1"/>
                  </a:moveTo>
                  <a:cubicBezTo>
                    <a:pt x="3420" y="1"/>
                    <a:pt x="2731" y="707"/>
                    <a:pt x="2458" y="1181"/>
                  </a:cubicBezTo>
                  <a:cubicBezTo>
                    <a:pt x="2118" y="1740"/>
                    <a:pt x="1479" y="2399"/>
                    <a:pt x="1399" y="3099"/>
                  </a:cubicBezTo>
                  <a:cubicBezTo>
                    <a:pt x="1299" y="3738"/>
                    <a:pt x="1439" y="4398"/>
                    <a:pt x="1779" y="4957"/>
                  </a:cubicBezTo>
                  <a:lnTo>
                    <a:pt x="1838" y="5017"/>
                  </a:lnTo>
                  <a:cubicBezTo>
                    <a:pt x="2098" y="5437"/>
                    <a:pt x="2238" y="5916"/>
                    <a:pt x="2258" y="6396"/>
                  </a:cubicBezTo>
                  <a:cubicBezTo>
                    <a:pt x="2258" y="6795"/>
                    <a:pt x="2198" y="7215"/>
                    <a:pt x="2038" y="7595"/>
                  </a:cubicBezTo>
                  <a:lnTo>
                    <a:pt x="0" y="12610"/>
                  </a:lnTo>
                  <a:lnTo>
                    <a:pt x="40" y="12630"/>
                  </a:lnTo>
                  <a:cubicBezTo>
                    <a:pt x="118" y="12708"/>
                    <a:pt x="220" y="12752"/>
                    <a:pt x="326" y="12752"/>
                  </a:cubicBezTo>
                  <a:cubicBezTo>
                    <a:pt x="384" y="12752"/>
                    <a:pt x="443" y="12738"/>
                    <a:pt x="500" y="12710"/>
                  </a:cubicBezTo>
                  <a:lnTo>
                    <a:pt x="839" y="12590"/>
                  </a:lnTo>
                  <a:cubicBezTo>
                    <a:pt x="959" y="12530"/>
                    <a:pt x="1059" y="12430"/>
                    <a:pt x="1119" y="12291"/>
                  </a:cubicBezTo>
                  <a:lnTo>
                    <a:pt x="3617" y="6815"/>
                  </a:lnTo>
                  <a:cubicBezTo>
                    <a:pt x="3797" y="6416"/>
                    <a:pt x="3877" y="5976"/>
                    <a:pt x="3877" y="5537"/>
                  </a:cubicBezTo>
                  <a:cubicBezTo>
                    <a:pt x="3857" y="5017"/>
                    <a:pt x="3677" y="4498"/>
                    <a:pt x="3377" y="4058"/>
                  </a:cubicBezTo>
                  <a:lnTo>
                    <a:pt x="3297" y="3978"/>
                  </a:lnTo>
                  <a:cubicBezTo>
                    <a:pt x="2898" y="3399"/>
                    <a:pt x="2718" y="2679"/>
                    <a:pt x="2838" y="1980"/>
                  </a:cubicBezTo>
                  <a:cubicBezTo>
                    <a:pt x="2937" y="1221"/>
                    <a:pt x="3317" y="641"/>
                    <a:pt x="3677" y="22"/>
                  </a:cubicBezTo>
                  <a:cubicBezTo>
                    <a:pt x="3666" y="8"/>
                    <a:pt x="3650" y="1"/>
                    <a:pt x="3630" y="1"/>
                  </a:cubicBezTo>
                  <a:close/>
                </a:path>
              </a:pathLst>
            </a:custGeom>
            <a:solidFill>
              <a:srgbClr val="C1B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0"/>
            <p:cNvSpPr/>
            <p:nvPr/>
          </p:nvSpPr>
          <p:spPr>
            <a:xfrm>
              <a:off x="718825" y="2113725"/>
              <a:ext cx="329725" cy="302250"/>
            </a:xfrm>
            <a:custGeom>
              <a:avLst/>
              <a:gdLst/>
              <a:ahLst/>
              <a:cxnLst/>
              <a:rect l="l" t="t" r="r" b="b"/>
              <a:pathLst>
                <a:path w="13189" h="12090" extrusionOk="0">
                  <a:moveTo>
                    <a:pt x="13128" y="0"/>
                  </a:moveTo>
                  <a:lnTo>
                    <a:pt x="10551" y="1179"/>
                  </a:lnTo>
                  <a:cubicBezTo>
                    <a:pt x="9691" y="1499"/>
                    <a:pt x="8772" y="1679"/>
                    <a:pt x="7853" y="1679"/>
                  </a:cubicBezTo>
                  <a:lnTo>
                    <a:pt x="5355" y="1679"/>
                  </a:lnTo>
                  <a:cubicBezTo>
                    <a:pt x="4456" y="1679"/>
                    <a:pt x="3537" y="860"/>
                    <a:pt x="2678" y="540"/>
                  </a:cubicBezTo>
                  <a:lnTo>
                    <a:pt x="40" y="120"/>
                  </a:lnTo>
                  <a:cubicBezTo>
                    <a:pt x="20" y="520"/>
                    <a:pt x="0" y="920"/>
                    <a:pt x="0" y="1319"/>
                  </a:cubicBezTo>
                  <a:cubicBezTo>
                    <a:pt x="0" y="7274"/>
                    <a:pt x="2958" y="12089"/>
                    <a:pt x="6594" y="12089"/>
                  </a:cubicBezTo>
                  <a:cubicBezTo>
                    <a:pt x="10231" y="12089"/>
                    <a:pt x="13188" y="7274"/>
                    <a:pt x="13188" y="1319"/>
                  </a:cubicBezTo>
                  <a:cubicBezTo>
                    <a:pt x="13188" y="880"/>
                    <a:pt x="13168" y="440"/>
                    <a:pt x="131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0"/>
            <p:cNvSpPr/>
            <p:nvPr/>
          </p:nvSpPr>
          <p:spPr>
            <a:xfrm>
              <a:off x="907150" y="2255275"/>
              <a:ext cx="213325" cy="275600"/>
            </a:xfrm>
            <a:custGeom>
              <a:avLst/>
              <a:gdLst/>
              <a:ahLst/>
              <a:cxnLst/>
              <a:rect l="l" t="t" r="r" b="b"/>
              <a:pathLst>
                <a:path w="8533" h="11024" extrusionOk="0">
                  <a:moveTo>
                    <a:pt x="4946" y="1"/>
                  </a:moveTo>
                  <a:cubicBezTo>
                    <a:pt x="2309" y="1"/>
                    <a:pt x="0" y="2126"/>
                    <a:pt x="0" y="3450"/>
                  </a:cubicBezTo>
                  <a:cubicBezTo>
                    <a:pt x="0" y="5348"/>
                    <a:pt x="880" y="8346"/>
                    <a:pt x="5515" y="11023"/>
                  </a:cubicBezTo>
                  <a:cubicBezTo>
                    <a:pt x="5635" y="10963"/>
                    <a:pt x="5715" y="10863"/>
                    <a:pt x="5775" y="10744"/>
                  </a:cubicBezTo>
                  <a:lnTo>
                    <a:pt x="8273" y="5268"/>
                  </a:lnTo>
                  <a:cubicBezTo>
                    <a:pt x="8453" y="4869"/>
                    <a:pt x="8533" y="4429"/>
                    <a:pt x="8513" y="3990"/>
                  </a:cubicBezTo>
                  <a:cubicBezTo>
                    <a:pt x="8493" y="3450"/>
                    <a:pt x="8333" y="2951"/>
                    <a:pt x="8013" y="2511"/>
                  </a:cubicBezTo>
                  <a:lnTo>
                    <a:pt x="7953" y="2431"/>
                  </a:lnTo>
                  <a:cubicBezTo>
                    <a:pt x="7593" y="1932"/>
                    <a:pt x="7434" y="1312"/>
                    <a:pt x="7454" y="713"/>
                  </a:cubicBezTo>
                  <a:cubicBezTo>
                    <a:pt x="6626" y="208"/>
                    <a:pt x="5770" y="1"/>
                    <a:pt x="4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0"/>
            <p:cNvSpPr/>
            <p:nvPr/>
          </p:nvSpPr>
          <p:spPr>
            <a:xfrm>
              <a:off x="1004550" y="2302050"/>
              <a:ext cx="115925" cy="233125"/>
            </a:xfrm>
            <a:custGeom>
              <a:avLst/>
              <a:gdLst/>
              <a:ahLst/>
              <a:cxnLst/>
              <a:rect l="l" t="t" r="r" b="b"/>
              <a:pathLst>
                <a:path w="4637" h="9325" extrusionOk="0">
                  <a:moveTo>
                    <a:pt x="3757" y="1"/>
                  </a:moveTo>
                  <a:cubicBezTo>
                    <a:pt x="2239" y="420"/>
                    <a:pt x="760" y="2618"/>
                    <a:pt x="241" y="5356"/>
                  </a:cubicBezTo>
                  <a:cubicBezTo>
                    <a:pt x="1" y="6615"/>
                    <a:pt x="1" y="7913"/>
                    <a:pt x="301" y="9152"/>
                  </a:cubicBezTo>
                  <a:cubicBezTo>
                    <a:pt x="363" y="9113"/>
                    <a:pt x="431" y="9096"/>
                    <a:pt x="500" y="9096"/>
                  </a:cubicBezTo>
                  <a:cubicBezTo>
                    <a:pt x="607" y="9096"/>
                    <a:pt x="715" y="9139"/>
                    <a:pt x="800" y="9212"/>
                  </a:cubicBezTo>
                  <a:cubicBezTo>
                    <a:pt x="877" y="9289"/>
                    <a:pt x="978" y="9325"/>
                    <a:pt x="1084" y="9325"/>
                  </a:cubicBezTo>
                  <a:cubicBezTo>
                    <a:pt x="1142" y="9325"/>
                    <a:pt x="1202" y="9314"/>
                    <a:pt x="1260" y="9292"/>
                  </a:cubicBezTo>
                  <a:lnTo>
                    <a:pt x="1599" y="9152"/>
                  </a:lnTo>
                  <a:cubicBezTo>
                    <a:pt x="1719" y="9092"/>
                    <a:pt x="1819" y="8992"/>
                    <a:pt x="1879" y="8873"/>
                  </a:cubicBezTo>
                  <a:lnTo>
                    <a:pt x="4377" y="3397"/>
                  </a:lnTo>
                  <a:cubicBezTo>
                    <a:pt x="4557" y="2998"/>
                    <a:pt x="4637" y="2558"/>
                    <a:pt x="4617" y="2119"/>
                  </a:cubicBezTo>
                  <a:cubicBezTo>
                    <a:pt x="4597" y="1579"/>
                    <a:pt x="4437" y="1080"/>
                    <a:pt x="4117" y="640"/>
                  </a:cubicBezTo>
                  <a:lnTo>
                    <a:pt x="4057" y="560"/>
                  </a:lnTo>
                  <a:cubicBezTo>
                    <a:pt x="3937" y="380"/>
                    <a:pt x="3837" y="200"/>
                    <a:pt x="3757" y="1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0"/>
            <p:cNvSpPr/>
            <p:nvPr/>
          </p:nvSpPr>
          <p:spPr>
            <a:xfrm>
              <a:off x="1011775" y="2321600"/>
              <a:ext cx="93725" cy="188950"/>
            </a:xfrm>
            <a:custGeom>
              <a:avLst/>
              <a:gdLst/>
              <a:ahLst/>
              <a:cxnLst/>
              <a:rect l="l" t="t" r="r" b="b"/>
              <a:pathLst>
                <a:path w="3749" h="7558" extrusionOk="0">
                  <a:moveTo>
                    <a:pt x="3135" y="0"/>
                  </a:moveTo>
                  <a:cubicBezTo>
                    <a:pt x="2591" y="0"/>
                    <a:pt x="1493" y="1418"/>
                    <a:pt x="811" y="3515"/>
                  </a:cubicBezTo>
                  <a:cubicBezTo>
                    <a:pt x="0" y="5927"/>
                    <a:pt x="737" y="7557"/>
                    <a:pt x="1004" y="7557"/>
                  </a:cubicBezTo>
                  <a:cubicBezTo>
                    <a:pt x="1014" y="7557"/>
                    <a:pt x="1022" y="7555"/>
                    <a:pt x="1031" y="7551"/>
                  </a:cubicBezTo>
                  <a:cubicBezTo>
                    <a:pt x="1430" y="7351"/>
                    <a:pt x="3428" y="3035"/>
                    <a:pt x="3588" y="2056"/>
                  </a:cubicBezTo>
                  <a:cubicBezTo>
                    <a:pt x="3748" y="1077"/>
                    <a:pt x="3728" y="877"/>
                    <a:pt x="3388" y="178"/>
                  </a:cubicBezTo>
                  <a:cubicBezTo>
                    <a:pt x="3332" y="57"/>
                    <a:pt x="3245" y="0"/>
                    <a:pt x="3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0"/>
            <p:cNvSpPr/>
            <p:nvPr/>
          </p:nvSpPr>
          <p:spPr>
            <a:xfrm>
              <a:off x="782750" y="2466900"/>
              <a:ext cx="205350" cy="442125"/>
            </a:xfrm>
            <a:custGeom>
              <a:avLst/>
              <a:gdLst/>
              <a:ahLst/>
              <a:cxnLst/>
              <a:rect l="l" t="t" r="r" b="b"/>
              <a:pathLst>
                <a:path w="8214" h="17685" extrusionOk="0">
                  <a:moveTo>
                    <a:pt x="4157" y="1"/>
                  </a:moveTo>
                  <a:cubicBezTo>
                    <a:pt x="2319" y="1"/>
                    <a:pt x="720" y="2938"/>
                    <a:pt x="1" y="7134"/>
                  </a:cubicBezTo>
                  <a:cubicBezTo>
                    <a:pt x="1979" y="7214"/>
                    <a:pt x="3538" y="10651"/>
                    <a:pt x="3498" y="14867"/>
                  </a:cubicBezTo>
                  <a:cubicBezTo>
                    <a:pt x="3498" y="15826"/>
                    <a:pt x="3418" y="16765"/>
                    <a:pt x="3238" y="17685"/>
                  </a:cubicBezTo>
                  <a:lnTo>
                    <a:pt x="3817" y="16606"/>
                  </a:lnTo>
                  <a:lnTo>
                    <a:pt x="4037" y="14527"/>
                  </a:lnTo>
                  <a:lnTo>
                    <a:pt x="4277" y="16606"/>
                  </a:lnTo>
                  <a:lnTo>
                    <a:pt x="4856" y="17685"/>
                  </a:lnTo>
                  <a:lnTo>
                    <a:pt x="5176" y="17405"/>
                  </a:lnTo>
                  <a:cubicBezTo>
                    <a:pt x="4916" y="16326"/>
                    <a:pt x="4797" y="15207"/>
                    <a:pt x="4797" y="14088"/>
                  </a:cubicBezTo>
                  <a:cubicBezTo>
                    <a:pt x="4797" y="10111"/>
                    <a:pt x="6295" y="6874"/>
                    <a:pt x="8213" y="6635"/>
                  </a:cubicBezTo>
                  <a:cubicBezTo>
                    <a:pt x="7454" y="2698"/>
                    <a:pt x="5916" y="1"/>
                    <a:pt x="41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0"/>
            <p:cNvSpPr/>
            <p:nvPr/>
          </p:nvSpPr>
          <p:spPr>
            <a:xfrm>
              <a:off x="917500" y="2690475"/>
              <a:ext cx="32125" cy="122075"/>
            </a:xfrm>
            <a:custGeom>
              <a:avLst/>
              <a:gdLst/>
              <a:ahLst/>
              <a:cxnLst/>
              <a:rect l="l" t="t" r="r" b="b"/>
              <a:pathLst>
                <a:path w="1285" h="4883" extrusionOk="0">
                  <a:moveTo>
                    <a:pt x="946" y="0"/>
                  </a:moveTo>
                  <a:cubicBezTo>
                    <a:pt x="728" y="0"/>
                    <a:pt x="350" y="985"/>
                    <a:pt x="186" y="2367"/>
                  </a:cubicBezTo>
                  <a:cubicBezTo>
                    <a:pt x="1" y="3976"/>
                    <a:pt x="432" y="4883"/>
                    <a:pt x="592" y="4883"/>
                  </a:cubicBezTo>
                  <a:cubicBezTo>
                    <a:pt x="605" y="4883"/>
                    <a:pt x="616" y="4877"/>
                    <a:pt x="625" y="4865"/>
                  </a:cubicBezTo>
                  <a:cubicBezTo>
                    <a:pt x="785" y="4605"/>
                    <a:pt x="1285" y="1408"/>
                    <a:pt x="1245" y="849"/>
                  </a:cubicBezTo>
                  <a:cubicBezTo>
                    <a:pt x="1225" y="349"/>
                    <a:pt x="1205" y="249"/>
                    <a:pt x="1005" y="29"/>
                  </a:cubicBezTo>
                  <a:cubicBezTo>
                    <a:pt x="987" y="10"/>
                    <a:pt x="967" y="0"/>
                    <a:pt x="9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0"/>
            <p:cNvSpPr/>
            <p:nvPr/>
          </p:nvSpPr>
          <p:spPr>
            <a:xfrm>
              <a:off x="815225" y="2691800"/>
              <a:ext cx="41350" cy="120150"/>
            </a:xfrm>
            <a:custGeom>
              <a:avLst/>
              <a:gdLst/>
              <a:ahLst/>
              <a:cxnLst/>
              <a:rect l="l" t="t" r="r" b="b"/>
              <a:pathLst>
                <a:path w="1654" h="4806" extrusionOk="0">
                  <a:moveTo>
                    <a:pt x="246" y="0"/>
                  </a:moveTo>
                  <a:cubicBezTo>
                    <a:pt x="221" y="0"/>
                    <a:pt x="199" y="12"/>
                    <a:pt x="181" y="36"/>
                  </a:cubicBezTo>
                  <a:cubicBezTo>
                    <a:pt x="21" y="276"/>
                    <a:pt x="1" y="376"/>
                    <a:pt x="41" y="876"/>
                  </a:cubicBezTo>
                  <a:cubicBezTo>
                    <a:pt x="81" y="1415"/>
                    <a:pt x="960" y="4552"/>
                    <a:pt x="1160" y="4792"/>
                  </a:cubicBezTo>
                  <a:cubicBezTo>
                    <a:pt x="1169" y="4801"/>
                    <a:pt x="1179" y="4806"/>
                    <a:pt x="1189" y="4806"/>
                  </a:cubicBezTo>
                  <a:cubicBezTo>
                    <a:pt x="1345" y="4806"/>
                    <a:pt x="1654" y="3862"/>
                    <a:pt x="1280" y="2254"/>
                  </a:cubicBezTo>
                  <a:cubicBezTo>
                    <a:pt x="956" y="926"/>
                    <a:pt x="472" y="0"/>
                    <a:pt x="2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0"/>
            <p:cNvSpPr/>
            <p:nvPr/>
          </p:nvSpPr>
          <p:spPr>
            <a:xfrm>
              <a:off x="647375" y="2255275"/>
              <a:ext cx="213850" cy="275600"/>
            </a:xfrm>
            <a:custGeom>
              <a:avLst/>
              <a:gdLst/>
              <a:ahLst/>
              <a:cxnLst/>
              <a:rect l="l" t="t" r="r" b="b"/>
              <a:pathLst>
                <a:path w="8554" h="11024" extrusionOk="0">
                  <a:moveTo>
                    <a:pt x="3591" y="1"/>
                  </a:moveTo>
                  <a:cubicBezTo>
                    <a:pt x="2765" y="1"/>
                    <a:pt x="1908" y="208"/>
                    <a:pt x="1080" y="713"/>
                  </a:cubicBezTo>
                  <a:cubicBezTo>
                    <a:pt x="1120" y="1312"/>
                    <a:pt x="940" y="1932"/>
                    <a:pt x="580" y="2431"/>
                  </a:cubicBezTo>
                  <a:lnTo>
                    <a:pt x="520" y="2511"/>
                  </a:lnTo>
                  <a:cubicBezTo>
                    <a:pt x="221" y="2951"/>
                    <a:pt x="41" y="3450"/>
                    <a:pt x="21" y="3990"/>
                  </a:cubicBezTo>
                  <a:cubicBezTo>
                    <a:pt x="1" y="4429"/>
                    <a:pt x="101" y="4869"/>
                    <a:pt x="281" y="5268"/>
                  </a:cubicBezTo>
                  <a:lnTo>
                    <a:pt x="2778" y="10744"/>
                  </a:lnTo>
                  <a:cubicBezTo>
                    <a:pt x="2818" y="10863"/>
                    <a:pt x="2918" y="10963"/>
                    <a:pt x="3018" y="11023"/>
                  </a:cubicBezTo>
                  <a:cubicBezTo>
                    <a:pt x="7674" y="8346"/>
                    <a:pt x="8553" y="5348"/>
                    <a:pt x="8553" y="3450"/>
                  </a:cubicBezTo>
                  <a:cubicBezTo>
                    <a:pt x="8553" y="2126"/>
                    <a:pt x="6233" y="1"/>
                    <a:pt x="35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0"/>
            <p:cNvSpPr/>
            <p:nvPr/>
          </p:nvSpPr>
          <p:spPr>
            <a:xfrm>
              <a:off x="647375" y="2297550"/>
              <a:ext cx="126925" cy="236825"/>
            </a:xfrm>
            <a:custGeom>
              <a:avLst/>
              <a:gdLst/>
              <a:ahLst/>
              <a:cxnLst/>
              <a:rect l="l" t="t" r="r" b="b"/>
              <a:pathLst>
                <a:path w="5077" h="9473" extrusionOk="0">
                  <a:moveTo>
                    <a:pt x="960" y="1"/>
                  </a:moveTo>
                  <a:cubicBezTo>
                    <a:pt x="860" y="260"/>
                    <a:pt x="740" y="520"/>
                    <a:pt x="580" y="740"/>
                  </a:cubicBezTo>
                  <a:lnTo>
                    <a:pt x="520" y="820"/>
                  </a:lnTo>
                  <a:cubicBezTo>
                    <a:pt x="221" y="1240"/>
                    <a:pt x="41" y="1759"/>
                    <a:pt x="21" y="2299"/>
                  </a:cubicBezTo>
                  <a:cubicBezTo>
                    <a:pt x="1" y="2738"/>
                    <a:pt x="81" y="3178"/>
                    <a:pt x="281" y="3577"/>
                  </a:cubicBezTo>
                  <a:lnTo>
                    <a:pt x="2778" y="9053"/>
                  </a:lnTo>
                  <a:cubicBezTo>
                    <a:pt x="2818" y="9172"/>
                    <a:pt x="2938" y="9272"/>
                    <a:pt x="3058" y="9332"/>
                  </a:cubicBezTo>
                  <a:lnTo>
                    <a:pt x="3398" y="9472"/>
                  </a:lnTo>
                  <a:lnTo>
                    <a:pt x="3418" y="9472"/>
                  </a:lnTo>
                  <a:cubicBezTo>
                    <a:pt x="3558" y="9472"/>
                    <a:pt x="3677" y="9452"/>
                    <a:pt x="3797" y="9412"/>
                  </a:cubicBezTo>
                  <a:lnTo>
                    <a:pt x="3817" y="9412"/>
                  </a:lnTo>
                  <a:lnTo>
                    <a:pt x="3857" y="9392"/>
                  </a:lnTo>
                  <a:cubicBezTo>
                    <a:pt x="3917" y="9332"/>
                    <a:pt x="3977" y="9292"/>
                    <a:pt x="4057" y="9292"/>
                  </a:cubicBezTo>
                  <a:cubicBezTo>
                    <a:pt x="4976" y="8613"/>
                    <a:pt x="5076" y="6375"/>
                    <a:pt x="4237" y="3997"/>
                  </a:cubicBezTo>
                  <a:cubicBezTo>
                    <a:pt x="3438" y="1759"/>
                    <a:pt x="2059" y="141"/>
                    <a:pt x="960" y="1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0"/>
            <p:cNvSpPr/>
            <p:nvPr/>
          </p:nvSpPr>
          <p:spPr>
            <a:xfrm>
              <a:off x="668875" y="2320600"/>
              <a:ext cx="84300" cy="188950"/>
            </a:xfrm>
            <a:custGeom>
              <a:avLst/>
              <a:gdLst/>
              <a:ahLst/>
              <a:cxnLst/>
              <a:rect l="l" t="t" r="r" b="b"/>
              <a:pathLst>
                <a:path w="3372" h="7558" extrusionOk="0">
                  <a:moveTo>
                    <a:pt x="561" y="0"/>
                  </a:moveTo>
                  <a:cubicBezTo>
                    <a:pt x="459" y="0"/>
                    <a:pt x="377" y="57"/>
                    <a:pt x="320" y="178"/>
                  </a:cubicBezTo>
                  <a:cubicBezTo>
                    <a:pt x="0" y="877"/>
                    <a:pt x="20" y="1077"/>
                    <a:pt x="160" y="2056"/>
                  </a:cubicBezTo>
                  <a:cubicBezTo>
                    <a:pt x="300" y="3035"/>
                    <a:pt x="2098" y="7351"/>
                    <a:pt x="2438" y="7551"/>
                  </a:cubicBezTo>
                  <a:cubicBezTo>
                    <a:pt x="2445" y="7555"/>
                    <a:pt x="2453" y="7557"/>
                    <a:pt x="2462" y="7557"/>
                  </a:cubicBezTo>
                  <a:cubicBezTo>
                    <a:pt x="2706" y="7557"/>
                    <a:pt x="3372" y="5927"/>
                    <a:pt x="2658" y="3515"/>
                  </a:cubicBezTo>
                  <a:cubicBezTo>
                    <a:pt x="2042" y="1418"/>
                    <a:pt x="1066" y="0"/>
                    <a:pt x="5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0"/>
            <p:cNvSpPr/>
            <p:nvPr/>
          </p:nvSpPr>
          <p:spPr>
            <a:xfrm>
              <a:off x="1095975" y="1984800"/>
              <a:ext cx="362200" cy="132750"/>
            </a:xfrm>
            <a:custGeom>
              <a:avLst/>
              <a:gdLst/>
              <a:ahLst/>
              <a:cxnLst/>
              <a:rect l="l" t="t" r="r" b="b"/>
              <a:pathLst>
                <a:path w="14488" h="5310" extrusionOk="0">
                  <a:moveTo>
                    <a:pt x="14395" y="0"/>
                  </a:moveTo>
                  <a:cubicBezTo>
                    <a:pt x="13291" y="0"/>
                    <a:pt x="9992" y="645"/>
                    <a:pt x="7993" y="1441"/>
                  </a:cubicBezTo>
                  <a:cubicBezTo>
                    <a:pt x="6135" y="2160"/>
                    <a:pt x="1999" y="3958"/>
                    <a:pt x="1" y="4858"/>
                  </a:cubicBezTo>
                  <a:cubicBezTo>
                    <a:pt x="379" y="5162"/>
                    <a:pt x="997" y="5309"/>
                    <a:pt x="1794" y="5309"/>
                  </a:cubicBezTo>
                  <a:cubicBezTo>
                    <a:pt x="3819" y="5309"/>
                    <a:pt x="6993" y="4360"/>
                    <a:pt x="10291" y="2640"/>
                  </a:cubicBezTo>
                  <a:cubicBezTo>
                    <a:pt x="11770" y="1880"/>
                    <a:pt x="13169" y="1001"/>
                    <a:pt x="14487" y="2"/>
                  </a:cubicBezTo>
                  <a:cubicBezTo>
                    <a:pt x="14458" y="1"/>
                    <a:pt x="14428" y="0"/>
                    <a:pt x="14395" y="0"/>
                  </a:cubicBezTo>
                  <a:close/>
                </a:path>
              </a:pathLst>
            </a:custGeom>
            <a:solidFill>
              <a:srgbClr val="191919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0"/>
            <p:cNvSpPr/>
            <p:nvPr/>
          </p:nvSpPr>
          <p:spPr>
            <a:xfrm>
              <a:off x="477050" y="2124225"/>
              <a:ext cx="182850" cy="86425"/>
            </a:xfrm>
            <a:custGeom>
              <a:avLst/>
              <a:gdLst/>
              <a:ahLst/>
              <a:cxnLst/>
              <a:rect l="l" t="t" r="r" b="b"/>
              <a:pathLst>
                <a:path w="7314" h="3457" extrusionOk="0">
                  <a:moveTo>
                    <a:pt x="0" y="0"/>
                  </a:moveTo>
                  <a:cubicBezTo>
                    <a:pt x="1239" y="999"/>
                    <a:pt x="3257" y="2218"/>
                    <a:pt x="6614" y="3457"/>
                  </a:cubicBezTo>
                  <a:cubicBezTo>
                    <a:pt x="6854" y="3377"/>
                    <a:pt x="7054" y="3177"/>
                    <a:pt x="7134" y="2917"/>
                  </a:cubicBezTo>
                  <a:cubicBezTo>
                    <a:pt x="7313" y="1998"/>
                    <a:pt x="5015" y="799"/>
                    <a:pt x="2018" y="240"/>
                  </a:cubicBezTo>
                  <a:cubicBezTo>
                    <a:pt x="1339" y="120"/>
                    <a:pt x="679" y="40"/>
                    <a:pt x="0" y="0"/>
                  </a:cubicBezTo>
                  <a:close/>
                </a:path>
              </a:pathLst>
            </a:custGeom>
            <a:solidFill>
              <a:srgbClr val="191919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0"/>
            <p:cNvSpPr/>
            <p:nvPr/>
          </p:nvSpPr>
          <p:spPr>
            <a:xfrm>
              <a:off x="294700" y="1965350"/>
              <a:ext cx="393175" cy="163075"/>
            </a:xfrm>
            <a:custGeom>
              <a:avLst/>
              <a:gdLst/>
              <a:ahLst/>
              <a:cxnLst/>
              <a:rect l="l" t="t" r="r" b="b"/>
              <a:pathLst>
                <a:path w="15727" h="6523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220"/>
                    <a:pt x="3058" y="2299"/>
                    <a:pt x="4716" y="3238"/>
                  </a:cubicBezTo>
                  <a:cubicBezTo>
                    <a:pt x="8375" y="5314"/>
                    <a:pt x="11884" y="6522"/>
                    <a:pt x="13930" y="6522"/>
                  </a:cubicBezTo>
                  <a:cubicBezTo>
                    <a:pt x="14778" y="6522"/>
                    <a:pt x="15375" y="6315"/>
                    <a:pt x="15626" y="5875"/>
                  </a:cubicBezTo>
                  <a:cubicBezTo>
                    <a:pt x="15666" y="5796"/>
                    <a:pt x="15706" y="5696"/>
                    <a:pt x="15726" y="5616"/>
                  </a:cubicBezTo>
                  <a:cubicBezTo>
                    <a:pt x="13608" y="4657"/>
                    <a:pt x="9032" y="2598"/>
                    <a:pt x="6974" y="1739"/>
                  </a:cubicBezTo>
                  <a:cubicBezTo>
                    <a:pt x="4876" y="880"/>
                    <a:pt x="1339" y="81"/>
                    <a:pt x="1" y="1"/>
                  </a:cubicBezTo>
                  <a:close/>
                </a:path>
              </a:pathLst>
            </a:custGeom>
            <a:solidFill>
              <a:srgbClr val="191919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0"/>
            <p:cNvSpPr/>
            <p:nvPr/>
          </p:nvSpPr>
          <p:spPr>
            <a:xfrm>
              <a:off x="969200" y="2113725"/>
              <a:ext cx="119800" cy="212400"/>
            </a:xfrm>
            <a:custGeom>
              <a:avLst/>
              <a:gdLst/>
              <a:ahLst/>
              <a:cxnLst/>
              <a:rect l="l" t="t" r="r" b="b"/>
              <a:pathLst>
                <a:path w="4792" h="8496" extrusionOk="0">
                  <a:moveTo>
                    <a:pt x="3113" y="0"/>
                  </a:moveTo>
                  <a:lnTo>
                    <a:pt x="2594" y="240"/>
                  </a:lnTo>
                  <a:cubicBezTo>
                    <a:pt x="2496" y="4996"/>
                    <a:pt x="0" y="8496"/>
                    <a:pt x="108" y="8496"/>
                  </a:cubicBezTo>
                  <a:cubicBezTo>
                    <a:pt x="110" y="8496"/>
                    <a:pt x="113" y="8495"/>
                    <a:pt x="116" y="8493"/>
                  </a:cubicBezTo>
                  <a:cubicBezTo>
                    <a:pt x="2354" y="6834"/>
                    <a:pt x="3913" y="6335"/>
                    <a:pt x="4792" y="6215"/>
                  </a:cubicBezTo>
                  <a:cubicBezTo>
                    <a:pt x="4112" y="5875"/>
                    <a:pt x="3373" y="5675"/>
                    <a:pt x="2614" y="5655"/>
                  </a:cubicBezTo>
                  <a:cubicBezTo>
                    <a:pt x="2973" y="4336"/>
                    <a:pt x="3333" y="2838"/>
                    <a:pt x="3333" y="1299"/>
                  </a:cubicBezTo>
                  <a:cubicBezTo>
                    <a:pt x="3373" y="840"/>
                    <a:pt x="3293" y="400"/>
                    <a:pt x="3113" y="0"/>
                  </a:cubicBezTo>
                  <a:close/>
                </a:path>
              </a:pathLst>
            </a:custGeom>
            <a:solidFill>
              <a:srgbClr val="C1B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0"/>
            <p:cNvSpPr/>
            <p:nvPr/>
          </p:nvSpPr>
          <p:spPr>
            <a:xfrm>
              <a:off x="700825" y="2116725"/>
              <a:ext cx="86950" cy="202825"/>
            </a:xfrm>
            <a:custGeom>
              <a:avLst/>
              <a:gdLst/>
              <a:ahLst/>
              <a:cxnLst/>
              <a:rect l="l" t="t" r="r" b="b"/>
              <a:pathLst>
                <a:path w="3478" h="8113" extrusionOk="0">
                  <a:moveTo>
                    <a:pt x="760" y="0"/>
                  </a:moveTo>
                  <a:cubicBezTo>
                    <a:pt x="740" y="400"/>
                    <a:pt x="720" y="800"/>
                    <a:pt x="720" y="1199"/>
                  </a:cubicBezTo>
                  <a:cubicBezTo>
                    <a:pt x="720" y="2658"/>
                    <a:pt x="900" y="4117"/>
                    <a:pt x="1280" y="5535"/>
                  </a:cubicBezTo>
                  <a:cubicBezTo>
                    <a:pt x="1126" y="5528"/>
                    <a:pt x="970" y="5523"/>
                    <a:pt x="813" y="5523"/>
                  </a:cubicBezTo>
                  <a:cubicBezTo>
                    <a:pt x="541" y="5523"/>
                    <a:pt x="267" y="5537"/>
                    <a:pt x="1" y="5575"/>
                  </a:cubicBezTo>
                  <a:cubicBezTo>
                    <a:pt x="1340" y="6474"/>
                    <a:pt x="3478" y="8113"/>
                    <a:pt x="3478" y="8113"/>
                  </a:cubicBezTo>
                  <a:cubicBezTo>
                    <a:pt x="3478" y="8113"/>
                    <a:pt x="1460" y="5715"/>
                    <a:pt x="1360" y="100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rgbClr val="C1B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0"/>
            <p:cNvSpPr/>
            <p:nvPr/>
          </p:nvSpPr>
          <p:spPr>
            <a:xfrm>
              <a:off x="920625" y="2445425"/>
              <a:ext cx="93450" cy="105925"/>
            </a:xfrm>
            <a:custGeom>
              <a:avLst/>
              <a:gdLst/>
              <a:ahLst/>
              <a:cxnLst/>
              <a:rect l="l" t="t" r="r" b="b"/>
              <a:pathLst>
                <a:path w="3738" h="4237" extrusionOk="0">
                  <a:moveTo>
                    <a:pt x="1" y="0"/>
                  </a:moveTo>
                  <a:cubicBezTo>
                    <a:pt x="980" y="1499"/>
                    <a:pt x="2099" y="2918"/>
                    <a:pt x="3338" y="4237"/>
                  </a:cubicBezTo>
                  <a:lnTo>
                    <a:pt x="3338" y="3977"/>
                  </a:lnTo>
                  <a:cubicBezTo>
                    <a:pt x="3338" y="3717"/>
                    <a:pt x="3478" y="3477"/>
                    <a:pt x="3737" y="3397"/>
                  </a:cubicBezTo>
                  <a:cubicBezTo>
                    <a:pt x="3218" y="3078"/>
                    <a:pt x="2099" y="2718"/>
                    <a:pt x="1" y="0"/>
                  </a:cubicBezTo>
                  <a:close/>
                </a:path>
              </a:pathLst>
            </a:custGeom>
            <a:solidFill>
              <a:srgbClr val="C1B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0"/>
            <p:cNvSpPr/>
            <p:nvPr/>
          </p:nvSpPr>
          <p:spPr>
            <a:xfrm>
              <a:off x="863675" y="2740650"/>
              <a:ext cx="44500" cy="168875"/>
            </a:xfrm>
            <a:custGeom>
              <a:avLst/>
              <a:gdLst/>
              <a:ahLst/>
              <a:cxnLst/>
              <a:rect l="l" t="t" r="r" b="b"/>
              <a:pathLst>
                <a:path w="1780" h="6755" extrusionOk="0">
                  <a:moveTo>
                    <a:pt x="740" y="1"/>
                  </a:moveTo>
                  <a:cubicBezTo>
                    <a:pt x="620" y="1859"/>
                    <a:pt x="381" y="4117"/>
                    <a:pt x="1" y="6735"/>
                  </a:cubicBezTo>
                  <a:lnTo>
                    <a:pt x="21" y="6755"/>
                  </a:lnTo>
                  <a:lnTo>
                    <a:pt x="600" y="5656"/>
                  </a:lnTo>
                  <a:lnTo>
                    <a:pt x="820" y="3597"/>
                  </a:lnTo>
                  <a:lnTo>
                    <a:pt x="1060" y="5656"/>
                  </a:lnTo>
                  <a:lnTo>
                    <a:pt x="1639" y="6755"/>
                  </a:lnTo>
                  <a:lnTo>
                    <a:pt x="1779" y="6635"/>
                  </a:lnTo>
                  <a:cubicBezTo>
                    <a:pt x="1220" y="4457"/>
                    <a:pt x="860" y="2239"/>
                    <a:pt x="740" y="1"/>
                  </a:cubicBezTo>
                  <a:close/>
                </a:path>
              </a:pathLst>
            </a:custGeom>
            <a:solidFill>
              <a:srgbClr val="C1B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0"/>
            <p:cNvSpPr/>
            <p:nvPr/>
          </p:nvSpPr>
          <p:spPr>
            <a:xfrm>
              <a:off x="883175" y="2448925"/>
              <a:ext cx="14500" cy="164375"/>
            </a:xfrm>
            <a:custGeom>
              <a:avLst/>
              <a:gdLst/>
              <a:ahLst/>
              <a:cxnLst/>
              <a:rect l="l" t="t" r="r" b="b"/>
              <a:pathLst>
                <a:path w="580" h="6575" extrusionOk="0">
                  <a:moveTo>
                    <a:pt x="260" y="0"/>
                  </a:moveTo>
                  <a:cubicBezTo>
                    <a:pt x="40" y="2178"/>
                    <a:pt x="0" y="4376"/>
                    <a:pt x="200" y="6574"/>
                  </a:cubicBezTo>
                  <a:cubicBezTo>
                    <a:pt x="580" y="2239"/>
                    <a:pt x="260" y="1"/>
                    <a:pt x="260" y="0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0"/>
            <p:cNvSpPr/>
            <p:nvPr/>
          </p:nvSpPr>
          <p:spPr>
            <a:xfrm>
              <a:off x="752300" y="2442925"/>
              <a:ext cx="102425" cy="118425"/>
            </a:xfrm>
            <a:custGeom>
              <a:avLst/>
              <a:gdLst/>
              <a:ahLst/>
              <a:cxnLst/>
              <a:rect l="l" t="t" r="r" b="b"/>
              <a:pathLst>
                <a:path w="4097" h="4737" extrusionOk="0">
                  <a:moveTo>
                    <a:pt x="4096" y="0"/>
                  </a:moveTo>
                  <a:lnTo>
                    <a:pt x="4096" y="0"/>
                  </a:lnTo>
                  <a:cubicBezTo>
                    <a:pt x="4096" y="1"/>
                    <a:pt x="2577" y="2338"/>
                    <a:pt x="0" y="3457"/>
                  </a:cubicBezTo>
                  <a:cubicBezTo>
                    <a:pt x="280" y="3537"/>
                    <a:pt x="460" y="3777"/>
                    <a:pt x="460" y="4077"/>
                  </a:cubicBezTo>
                  <a:lnTo>
                    <a:pt x="460" y="4476"/>
                  </a:lnTo>
                  <a:lnTo>
                    <a:pt x="460" y="4556"/>
                  </a:lnTo>
                  <a:lnTo>
                    <a:pt x="460" y="4736"/>
                  </a:lnTo>
                  <a:cubicBezTo>
                    <a:pt x="3317" y="1559"/>
                    <a:pt x="4096" y="1"/>
                    <a:pt x="4096" y="0"/>
                  </a:cubicBezTo>
                  <a:close/>
                </a:path>
              </a:pathLst>
            </a:custGeom>
            <a:solidFill>
              <a:srgbClr val="C1B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0"/>
            <p:cNvSpPr/>
            <p:nvPr/>
          </p:nvSpPr>
          <p:spPr>
            <a:xfrm>
              <a:off x="787750" y="2128200"/>
              <a:ext cx="45000" cy="113925"/>
            </a:xfrm>
            <a:custGeom>
              <a:avLst/>
              <a:gdLst/>
              <a:ahLst/>
              <a:cxnLst/>
              <a:rect l="l" t="t" r="r" b="b"/>
              <a:pathLst>
                <a:path w="1800" h="4557" extrusionOk="0">
                  <a:moveTo>
                    <a:pt x="1" y="1"/>
                  </a:moveTo>
                  <a:lnTo>
                    <a:pt x="1" y="1"/>
                  </a:lnTo>
                  <a:cubicBezTo>
                    <a:pt x="21" y="101"/>
                    <a:pt x="41" y="201"/>
                    <a:pt x="61" y="281"/>
                  </a:cubicBezTo>
                  <a:cubicBezTo>
                    <a:pt x="340" y="2179"/>
                    <a:pt x="1020" y="3757"/>
                    <a:pt x="1799" y="4557"/>
                  </a:cubicBezTo>
                  <a:lnTo>
                    <a:pt x="1779" y="4457"/>
                  </a:lnTo>
                  <a:cubicBezTo>
                    <a:pt x="1579" y="3278"/>
                    <a:pt x="1599" y="2079"/>
                    <a:pt x="1799" y="920"/>
                  </a:cubicBezTo>
                  <a:cubicBezTo>
                    <a:pt x="1200" y="680"/>
                    <a:pt x="600" y="241"/>
                    <a:pt x="1" y="1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0"/>
            <p:cNvSpPr/>
            <p:nvPr/>
          </p:nvSpPr>
          <p:spPr>
            <a:xfrm>
              <a:off x="941125" y="2140200"/>
              <a:ext cx="48475" cy="119925"/>
            </a:xfrm>
            <a:custGeom>
              <a:avLst/>
              <a:gdLst/>
              <a:ahLst/>
              <a:cxnLst/>
              <a:rect l="l" t="t" r="r" b="b"/>
              <a:pathLst>
                <a:path w="1939" h="4797" extrusionOk="0">
                  <a:moveTo>
                    <a:pt x="1938" y="0"/>
                  </a:moveTo>
                  <a:lnTo>
                    <a:pt x="1659" y="120"/>
                  </a:lnTo>
                  <a:cubicBezTo>
                    <a:pt x="1139" y="320"/>
                    <a:pt x="600" y="460"/>
                    <a:pt x="60" y="540"/>
                  </a:cubicBezTo>
                  <a:cubicBezTo>
                    <a:pt x="380" y="1859"/>
                    <a:pt x="380" y="3257"/>
                    <a:pt x="60" y="4596"/>
                  </a:cubicBezTo>
                  <a:cubicBezTo>
                    <a:pt x="40" y="4656"/>
                    <a:pt x="20" y="4716"/>
                    <a:pt x="0" y="4796"/>
                  </a:cubicBezTo>
                  <a:cubicBezTo>
                    <a:pt x="859" y="3757"/>
                    <a:pt x="1459" y="2538"/>
                    <a:pt x="1759" y="1219"/>
                  </a:cubicBezTo>
                  <a:cubicBezTo>
                    <a:pt x="1838" y="820"/>
                    <a:pt x="1898" y="400"/>
                    <a:pt x="1938" y="0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0"/>
            <p:cNvSpPr/>
            <p:nvPr/>
          </p:nvSpPr>
          <p:spPr>
            <a:xfrm>
              <a:off x="814725" y="2373475"/>
              <a:ext cx="49975" cy="79475"/>
            </a:xfrm>
            <a:custGeom>
              <a:avLst/>
              <a:gdLst/>
              <a:ahLst/>
              <a:cxnLst/>
              <a:rect l="l" t="t" r="r" b="b"/>
              <a:pathLst>
                <a:path w="1999" h="3179" extrusionOk="0">
                  <a:moveTo>
                    <a:pt x="1" y="1"/>
                  </a:moveTo>
                  <a:lnTo>
                    <a:pt x="1" y="1"/>
                  </a:lnTo>
                  <a:cubicBezTo>
                    <a:pt x="360" y="1020"/>
                    <a:pt x="480" y="2099"/>
                    <a:pt x="320" y="3178"/>
                  </a:cubicBezTo>
                  <a:lnTo>
                    <a:pt x="1999" y="2159"/>
                  </a:lnTo>
                  <a:cubicBezTo>
                    <a:pt x="1559" y="120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0"/>
            <p:cNvSpPr/>
            <p:nvPr/>
          </p:nvSpPr>
          <p:spPr>
            <a:xfrm>
              <a:off x="903650" y="2370500"/>
              <a:ext cx="45475" cy="79450"/>
            </a:xfrm>
            <a:custGeom>
              <a:avLst/>
              <a:gdLst/>
              <a:ahLst/>
              <a:cxnLst/>
              <a:rect l="l" t="t" r="r" b="b"/>
              <a:pathLst>
                <a:path w="1819" h="3178" extrusionOk="0">
                  <a:moveTo>
                    <a:pt x="1819" y="0"/>
                  </a:moveTo>
                  <a:cubicBezTo>
                    <a:pt x="1819" y="0"/>
                    <a:pt x="400" y="1219"/>
                    <a:pt x="1" y="2158"/>
                  </a:cubicBezTo>
                  <a:lnTo>
                    <a:pt x="1519" y="3177"/>
                  </a:lnTo>
                  <a:cubicBezTo>
                    <a:pt x="1379" y="2118"/>
                    <a:pt x="1479" y="1019"/>
                    <a:pt x="1819" y="0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0"/>
            <p:cNvSpPr/>
            <p:nvPr/>
          </p:nvSpPr>
          <p:spPr>
            <a:xfrm>
              <a:off x="902650" y="2448425"/>
              <a:ext cx="19500" cy="94925"/>
            </a:xfrm>
            <a:custGeom>
              <a:avLst/>
              <a:gdLst/>
              <a:ahLst/>
              <a:cxnLst/>
              <a:rect l="l" t="t" r="r" b="b"/>
              <a:pathLst>
                <a:path w="780" h="3797" extrusionOk="0">
                  <a:moveTo>
                    <a:pt x="1" y="0"/>
                  </a:moveTo>
                  <a:lnTo>
                    <a:pt x="180" y="3797"/>
                  </a:lnTo>
                  <a:cubicBezTo>
                    <a:pt x="180" y="3797"/>
                    <a:pt x="620" y="1499"/>
                    <a:pt x="780" y="40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0"/>
            <p:cNvSpPr/>
            <p:nvPr/>
          </p:nvSpPr>
          <p:spPr>
            <a:xfrm>
              <a:off x="859700" y="2429925"/>
              <a:ext cx="21500" cy="149900"/>
            </a:xfrm>
            <a:custGeom>
              <a:avLst/>
              <a:gdLst/>
              <a:ahLst/>
              <a:cxnLst/>
              <a:rect l="l" t="t" r="r" b="b"/>
              <a:pathLst>
                <a:path w="860" h="5996" extrusionOk="0">
                  <a:moveTo>
                    <a:pt x="859" y="1"/>
                  </a:moveTo>
                  <a:lnTo>
                    <a:pt x="0" y="620"/>
                  </a:lnTo>
                  <a:cubicBezTo>
                    <a:pt x="0" y="2379"/>
                    <a:pt x="100" y="5995"/>
                    <a:pt x="100" y="5995"/>
                  </a:cubicBezTo>
                  <a:lnTo>
                    <a:pt x="859" y="1"/>
                  </a:ln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0"/>
            <p:cNvSpPr/>
            <p:nvPr/>
          </p:nvSpPr>
          <p:spPr>
            <a:xfrm>
              <a:off x="672850" y="2372500"/>
              <a:ext cx="64975" cy="137075"/>
            </a:xfrm>
            <a:custGeom>
              <a:avLst/>
              <a:gdLst/>
              <a:ahLst/>
              <a:cxnLst/>
              <a:rect l="l" t="t" r="r" b="b"/>
              <a:pathLst>
                <a:path w="2599" h="5483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999"/>
                    <a:pt x="1939" y="5295"/>
                    <a:pt x="2279" y="5475"/>
                  </a:cubicBezTo>
                  <a:cubicBezTo>
                    <a:pt x="2288" y="5480"/>
                    <a:pt x="2299" y="5482"/>
                    <a:pt x="2310" y="5482"/>
                  </a:cubicBezTo>
                  <a:cubicBezTo>
                    <a:pt x="2347" y="5482"/>
                    <a:pt x="2393" y="5456"/>
                    <a:pt x="2439" y="5395"/>
                  </a:cubicBezTo>
                  <a:cubicBezTo>
                    <a:pt x="2579" y="4756"/>
                    <a:pt x="2599" y="4116"/>
                    <a:pt x="2519" y="3497"/>
                  </a:cubicBezTo>
                  <a:cubicBezTo>
                    <a:pt x="2259" y="1678"/>
                    <a:pt x="1220" y="26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0"/>
            <p:cNvSpPr/>
            <p:nvPr/>
          </p:nvSpPr>
          <p:spPr>
            <a:xfrm>
              <a:off x="1026050" y="2389375"/>
              <a:ext cx="69950" cy="121200"/>
            </a:xfrm>
            <a:custGeom>
              <a:avLst/>
              <a:gdLst/>
              <a:ahLst/>
              <a:cxnLst/>
              <a:rect l="l" t="t" r="r" b="b"/>
              <a:pathLst>
                <a:path w="2798" h="4848" extrusionOk="0">
                  <a:moveTo>
                    <a:pt x="2377" y="0"/>
                  </a:moveTo>
                  <a:cubicBezTo>
                    <a:pt x="1444" y="0"/>
                    <a:pt x="505" y="1671"/>
                    <a:pt x="0" y="4041"/>
                  </a:cubicBezTo>
                  <a:cubicBezTo>
                    <a:pt x="128" y="4553"/>
                    <a:pt x="323" y="4848"/>
                    <a:pt x="432" y="4848"/>
                  </a:cubicBezTo>
                  <a:cubicBezTo>
                    <a:pt x="442" y="4848"/>
                    <a:pt x="451" y="4845"/>
                    <a:pt x="460" y="4840"/>
                  </a:cubicBezTo>
                  <a:cubicBezTo>
                    <a:pt x="799" y="4680"/>
                    <a:pt x="2218" y="1703"/>
                    <a:pt x="2798" y="104"/>
                  </a:cubicBezTo>
                  <a:cubicBezTo>
                    <a:pt x="2678" y="44"/>
                    <a:pt x="2578" y="24"/>
                    <a:pt x="2458" y="4"/>
                  </a:cubicBezTo>
                  <a:cubicBezTo>
                    <a:pt x="2431" y="2"/>
                    <a:pt x="2404" y="0"/>
                    <a:pt x="23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0"/>
            <p:cNvSpPr/>
            <p:nvPr/>
          </p:nvSpPr>
          <p:spPr>
            <a:xfrm>
              <a:off x="924125" y="2716675"/>
              <a:ext cx="24500" cy="95850"/>
            </a:xfrm>
            <a:custGeom>
              <a:avLst/>
              <a:gdLst/>
              <a:ahLst/>
              <a:cxnLst/>
              <a:rect l="l" t="t" r="r" b="b"/>
              <a:pathLst>
                <a:path w="980" h="3834" extrusionOk="0">
                  <a:moveTo>
                    <a:pt x="980" y="1"/>
                  </a:moveTo>
                  <a:lnTo>
                    <a:pt x="980" y="1"/>
                  </a:lnTo>
                  <a:cubicBezTo>
                    <a:pt x="420" y="400"/>
                    <a:pt x="1" y="1659"/>
                    <a:pt x="1" y="3178"/>
                  </a:cubicBezTo>
                  <a:cubicBezTo>
                    <a:pt x="105" y="3610"/>
                    <a:pt x="253" y="3833"/>
                    <a:pt x="330" y="3833"/>
                  </a:cubicBezTo>
                  <a:cubicBezTo>
                    <a:pt x="342" y="3833"/>
                    <a:pt x="352" y="3828"/>
                    <a:pt x="360" y="3817"/>
                  </a:cubicBezTo>
                  <a:cubicBezTo>
                    <a:pt x="520" y="3577"/>
                    <a:pt x="940" y="880"/>
                    <a:pt x="9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0"/>
            <p:cNvSpPr/>
            <p:nvPr/>
          </p:nvSpPr>
          <p:spPr>
            <a:xfrm>
              <a:off x="817225" y="2721675"/>
              <a:ext cx="34500" cy="90325"/>
            </a:xfrm>
            <a:custGeom>
              <a:avLst/>
              <a:gdLst/>
              <a:ahLst/>
              <a:cxnLst/>
              <a:rect l="l" t="t" r="r" b="b"/>
              <a:pathLst>
                <a:path w="1380" h="3613" extrusionOk="0">
                  <a:moveTo>
                    <a:pt x="1" y="0"/>
                  </a:moveTo>
                  <a:cubicBezTo>
                    <a:pt x="200" y="979"/>
                    <a:pt x="900" y="3377"/>
                    <a:pt x="1080" y="3597"/>
                  </a:cubicBezTo>
                  <a:cubicBezTo>
                    <a:pt x="1088" y="3607"/>
                    <a:pt x="1097" y="3612"/>
                    <a:pt x="1107" y="3612"/>
                  </a:cubicBezTo>
                  <a:cubicBezTo>
                    <a:pt x="1198" y="3612"/>
                    <a:pt x="1361" y="3218"/>
                    <a:pt x="1379" y="2518"/>
                  </a:cubicBezTo>
                  <a:cubicBezTo>
                    <a:pt x="1339" y="2338"/>
                    <a:pt x="1279" y="2138"/>
                    <a:pt x="1240" y="1959"/>
                  </a:cubicBezTo>
                  <a:cubicBezTo>
                    <a:pt x="940" y="979"/>
                    <a:pt x="440" y="24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0"/>
            <p:cNvSpPr/>
            <p:nvPr/>
          </p:nvSpPr>
          <p:spPr>
            <a:xfrm>
              <a:off x="752300" y="2619275"/>
              <a:ext cx="263275" cy="290250"/>
            </a:xfrm>
            <a:custGeom>
              <a:avLst/>
              <a:gdLst/>
              <a:ahLst/>
              <a:cxnLst/>
              <a:rect l="l" t="t" r="r" b="b"/>
              <a:pathLst>
                <a:path w="10531" h="11610" extrusionOk="0">
                  <a:moveTo>
                    <a:pt x="300" y="0"/>
                  </a:moveTo>
                  <a:lnTo>
                    <a:pt x="0" y="4736"/>
                  </a:lnTo>
                  <a:lnTo>
                    <a:pt x="739" y="6794"/>
                  </a:lnTo>
                  <a:lnTo>
                    <a:pt x="2718" y="10091"/>
                  </a:lnTo>
                  <a:lnTo>
                    <a:pt x="4456" y="11610"/>
                  </a:lnTo>
                  <a:lnTo>
                    <a:pt x="5055" y="10531"/>
                  </a:lnTo>
                  <a:lnTo>
                    <a:pt x="5275" y="8452"/>
                  </a:lnTo>
                  <a:lnTo>
                    <a:pt x="5495" y="10531"/>
                  </a:lnTo>
                  <a:lnTo>
                    <a:pt x="6074" y="11610"/>
                  </a:lnTo>
                  <a:lnTo>
                    <a:pt x="7813" y="10091"/>
                  </a:lnTo>
                  <a:lnTo>
                    <a:pt x="9811" y="6794"/>
                  </a:lnTo>
                  <a:lnTo>
                    <a:pt x="10530" y="4736"/>
                  </a:lnTo>
                  <a:lnTo>
                    <a:pt x="10251" y="120"/>
                  </a:lnTo>
                  <a:lnTo>
                    <a:pt x="9991" y="1439"/>
                  </a:lnTo>
                  <a:lnTo>
                    <a:pt x="9931" y="3976"/>
                  </a:lnTo>
                  <a:lnTo>
                    <a:pt x="9631" y="4416"/>
                  </a:lnTo>
                  <a:lnTo>
                    <a:pt x="9631" y="4516"/>
                  </a:lnTo>
                  <a:lnTo>
                    <a:pt x="9032" y="6434"/>
                  </a:lnTo>
                  <a:lnTo>
                    <a:pt x="7633" y="9751"/>
                  </a:lnTo>
                  <a:lnTo>
                    <a:pt x="5935" y="10910"/>
                  </a:lnTo>
                  <a:lnTo>
                    <a:pt x="5455" y="9891"/>
                  </a:lnTo>
                  <a:lnTo>
                    <a:pt x="5275" y="7973"/>
                  </a:lnTo>
                  <a:lnTo>
                    <a:pt x="5075" y="9891"/>
                  </a:lnTo>
                  <a:lnTo>
                    <a:pt x="4596" y="10910"/>
                  </a:lnTo>
                  <a:lnTo>
                    <a:pt x="3157" y="9491"/>
                  </a:lnTo>
                  <a:lnTo>
                    <a:pt x="1499" y="6434"/>
                  </a:lnTo>
                  <a:lnTo>
                    <a:pt x="899" y="4516"/>
                  </a:lnTo>
                  <a:lnTo>
                    <a:pt x="979" y="3097"/>
                  </a:lnTo>
                  <a:lnTo>
                    <a:pt x="779" y="1559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C1B9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0"/>
            <p:cNvSpPr/>
            <p:nvPr/>
          </p:nvSpPr>
          <p:spPr>
            <a:xfrm>
              <a:off x="968600" y="2750550"/>
              <a:ext cx="27500" cy="68550"/>
            </a:xfrm>
            <a:custGeom>
              <a:avLst/>
              <a:gdLst/>
              <a:ahLst/>
              <a:cxnLst/>
              <a:rect l="l" t="t" r="r" b="b"/>
              <a:pathLst>
                <a:path w="1100" h="2742" extrusionOk="0">
                  <a:moveTo>
                    <a:pt x="289" y="1"/>
                  </a:moveTo>
                  <a:cubicBezTo>
                    <a:pt x="279" y="1"/>
                    <a:pt x="269" y="2"/>
                    <a:pt x="260" y="4"/>
                  </a:cubicBezTo>
                  <a:cubicBezTo>
                    <a:pt x="20" y="44"/>
                    <a:pt x="0" y="943"/>
                    <a:pt x="220" y="2002"/>
                  </a:cubicBezTo>
                  <a:cubicBezTo>
                    <a:pt x="280" y="2262"/>
                    <a:pt x="360" y="2522"/>
                    <a:pt x="420" y="2742"/>
                  </a:cubicBezTo>
                  <a:lnTo>
                    <a:pt x="1099" y="1623"/>
                  </a:lnTo>
                  <a:cubicBezTo>
                    <a:pt x="888" y="701"/>
                    <a:pt x="529" y="1"/>
                    <a:pt x="289" y="1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0"/>
            <p:cNvSpPr/>
            <p:nvPr/>
          </p:nvSpPr>
          <p:spPr>
            <a:xfrm>
              <a:off x="983075" y="2685375"/>
              <a:ext cx="32500" cy="58800"/>
            </a:xfrm>
            <a:custGeom>
              <a:avLst/>
              <a:gdLst/>
              <a:ahLst/>
              <a:cxnLst/>
              <a:rect l="l" t="t" r="r" b="b"/>
              <a:pathLst>
                <a:path w="1300" h="2352" extrusionOk="0">
                  <a:moveTo>
                    <a:pt x="191" y="0"/>
                  </a:moveTo>
                  <a:cubicBezTo>
                    <a:pt x="172" y="0"/>
                    <a:pt x="155" y="4"/>
                    <a:pt x="140" y="14"/>
                  </a:cubicBezTo>
                  <a:cubicBezTo>
                    <a:pt x="1" y="114"/>
                    <a:pt x="300" y="953"/>
                    <a:pt x="860" y="1852"/>
                  </a:cubicBezTo>
                  <a:cubicBezTo>
                    <a:pt x="980" y="2032"/>
                    <a:pt x="1100" y="2192"/>
                    <a:pt x="1220" y="2352"/>
                  </a:cubicBezTo>
                  <a:lnTo>
                    <a:pt x="1299" y="2092"/>
                  </a:lnTo>
                  <a:lnTo>
                    <a:pt x="1239" y="1073"/>
                  </a:lnTo>
                  <a:cubicBezTo>
                    <a:pt x="786" y="437"/>
                    <a:pt x="381" y="0"/>
                    <a:pt x="191" y="0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0"/>
            <p:cNvSpPr/>
            <p:nvPr/>
          </p:nvSpPr>
          <p:spPr>
            <a:xfrm>
              <a:off x="802250" y="2811475"/>
              <a:ext cx="27500" cy="53100"/>
            </a:xfrm>
            <a:custGeom>
              <a:avLst/>
              <a:gdLst/>
              <a:ahLst/>
              <a:cxnLst/>
              <a:rect l="l" t="t" r="r" b="b"/>
              <a:pathLst>
                <a:path w="1100" h="2124" extrusionOk="0">
                  <a:moveTo>
                    <a:pt x="852" y="0"/>
                  </a:moveTo>
                  <a:cubicBezTo>
                    <a:pt x="682" y="0"/>
                    <a:pt x="359" y="486"/>
                    <a:pt x="0" y="1204"/>
                  </a:cubicBezTo>
                  <a:lnTo>
                    <a:pt x="560" y="2123"/>
                  </a:lnTo>
                  <a:cubicBezTo>
                    <a:pt x="939" y="1004"/>
                    <a:pt x="1099" y="85"/>
                    <a:pt x="879" y="5"/>
                  </a:cubicBezTo>
                  <a:cubicBezTo>
                    <a:pt x="871" y="2"/>
                    <a:pt x="861" y="0"/>
                    <a:pt x="852" y="0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0"/>
            <p:cNvSpPr/>
            <p:nvPr/>
          </p:nvSpPr>
          <p:spPr>
            <a:xfrm>
              <a:off x="757775" y="2720875"/>
              <a:ext cx="37000" cy="58275"/>
            </a:xfrm>
            <a:custGeom>
              <a:avLst/>
              <a:gdLst/>
              <a:ahLst/>
              <a:cxnLst/>
              <a:rect l="l" t="t" r="r" b="b"/>
              <a:pathLst>
                <a:path w="1480" h="2331" extrusionOk="0">
                  <a:moveTo>
                    <a:pt x="1215" y="0"/>
                  </a:moveTo>
                  <a:cubicBezTo>
                    <a:pt x="1016" y="0"/>
                    <a:pt x="534" y="517"/>
                    <a:pt x="1" y="1271"/>
                  </a:cubicBezTo>
                  <a:lnTo>
                    <a:pt x="360" y="2330"/>
                  </a:lnTo>
                  <a:cubicBezTo>
                    <a:pt x="1080" y="1191"/>
                    <a:pt x="1479" y="132"/>
                    <a:pt x="1260" y="12"/>
                  </a:cubicBezTo>
                  <a:cubicBezTo>
                    <a:pt x="1247" y="4"/>
                    <a:pt x="1232" y="0"/>
                    <a:pt x="1215" y="0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0"/>
            <p:cNvSpPr/>
            <p:nvPr/>
          </p:nvSpPr>
          <p:spPr>
            <a:xfrm>
              <a:off x="753775" y="2663950"/>
              <a:ext cx="45000" cy="52250"/>
            </a:xfrm>
            <a:custGeom>
              <a:avLst/>
              <a:gdLst/>
              <a:ahLst/>
              <a:cxnLst/>
              <a:rect l="l" t="t" r="r" b="b"/>
              <a:pathLst>
                <a:path w="1800" h="2090" extrusionOk="0">
                  <a:moveTo>
                    <a:pt x="1550" y="0"/>
                  </a:moveTo>
                  <a:cubicBezTo>
                    <a:pt x="1318" y="0"/>
                    <a:pt x="743" y="324"/>
                    <a:pt x="81" y="851"/>
                  </a:cubicBezTo>
                  <a:lnTo>
                    <a:pt x="1" y="2090"/>
                  </a:lnTo>
                  <a:lnTo>
                    <a:pt x="61" y="2030"/>
                  </a:lnTo>
                  <a:cubicBezTo>
                    <a:pt x="1100" y="1110"/>
                    <a:pt x="1799" y="211"/>
                    <a:pt x="1639" y="31"/>
                  </a:cubicBezTo>
                  <a:cubicBezTo>
                    <a:pt x="1621" y="10"/>
                    <a:pt x="1591" y="0"/>
                    <a:pt x="1550" y="0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0"/>
            <p:cNvSpPr/>
            <p:nvPr/>
          </p:nvSpPr>
          <p:spPr>
            <a:xfrm>
              <a:off x="974100" y="2406450"/>
              <a:ext cx="45975" cy="109425"/>
            </a:xfrm>
            <a:custGeom>
              <a:avLst/>
              <a:gdLst/>
              <a:ahLst/>
              <a:cxnLst/>
              <a:rect l="l" t="t" r="r" b="b"/>
              <a:pathLst>
                <a:path w="1839" h="4377" extrusionOk="0">
                  <a:moveTo>
                    <a:pt x="460" y="1"/>
                  </a:moveTo>
                  <a:cubicBezTo>
                    <a:pt x="459" y="1"/>
                    <a:pt x="0" y="2878"/>
                    <a:pt x="1539" y="4377"/>
                  </a:cubicBezTo>
                  <a:lnTo>
                    <a:pt x="1838" y="4157"/>
                  </a:lnTo>
                  <a:cubicBezTo>
                    <a:pt x="480" y="2619"/>
                    <a:pt x="460" y="1"/>
                    <a:pt x="460" y="1"/>
                  </a:cubicBez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0"/>
            <p:cNvSpPr/>
            <p:nvPr/>
          </p:nvSpPr>
          <p:spPr>
            <a:xfrm>
              <a:off x="1050025" y="2296550"/>
              <a:ext cx="35975" cy="54475"/>
            </a:xfrm>
            <a:custGeom>
              <a:avLst/>
              <a:gdLst/>
              <a:ahLst/>
              <a:cxnLst/>
              <a:rect l="l" t="t" r="r" b="b"/>
              <a:pathLst>
                <a:path w="1439" h="2179" extrusionOk="0">
                  <a:moveTo>
                    <a:pt x="0" y="1"/>
                  </a:moveTo>
                  <a:lnTo>
                    <a:pt x="939" y="860"/>
                  </a:lnTo>
                  <a:cubicBezTo>
                    <a:pt x="839" y="1300"/>
                    <a:pt x="700" y="1739"/>
                    <a:pt x="520" y="2179"/>
                  </a:cubicBezTo>
                  <a:lnTo>
                    <a:pt x="1439" y="1300"/>
                  </a:lnTo>
                  <a:lnTo>
                    <a:pt x="1119" y="6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237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0"/>
            <p:cNvSpPr/>
            <p:nvPr/>
          </p:nvSpPr>
          <p:spPr>
            <a:xfrm>
              <a:off x="1009050" y="2174175"/>
              <a:ext cx="106450" cy="42975"/>
            </a:xfrm>
            <a:custGeom>
              <a:avLst/>
              <a:gdLst/>
              <a:ahLst/>
              <a:cxnLst/>
              <a:rect l="l" t="t" r="r" b="b"/>
              <a:pathLst>
                <a:path w="4258" h="1719" extrusionOk="0">
                  <a:moveTo>
                    <a:pt x="3458" y="0"/>
                  </a:moveTo>
                  <a:lnTo>
                    <a:pt x="2718" y="220"/>
                  </a:lnTo>
                  <a:lnTo>
                    <a:pt x="1699" y="620"/>
                  </a:lnTo>
                  <a:lnTo>
                    <a:pt x="700" y="380"/>
                  </a:lnTo>
                  <a:lnTo>
                    <a:pt x="1" y="740"/>
                  </a:lnTo>
                  <a:lnTo>
                    <a:pt x="660" y="520"/>
                  </a:lnTo>
                  <a:lnTo>
                    <a:pt x="1619" y="779"/>
                  </a:lnTo>
                  <a:lnTo>
                    <a:pt x="2838" y="460"/>
                  </a:lnTo>
                  <a:lnTo>
                    <a:pt x="3577" y="680"/>
                  </a:lnTo>
                  <a:cubicBezTo>
                    <a:pt x="3577" y="680"/>
                    <a:pt x="4225" y="1567"/>
                    <a:pt x="4256" y="1706"/>
                  </a:cubicBezTo>
                  <a:lnTo>
                    <a:pt x="4256" y="1706"/>
                  </a:lnTo>
                  <a:lnTo>
                    <a:pt x="4177" y="360"/>
                  </a:lnTo>
                  <a:lnTo>
                    <a:pt x="3458" y="0"/>
                  </a:lnTo>
                  <a:close/>
                  <a:moveTo>
                    <a:pt x="4256" y="1706"/>
                  </a:moveTo>
                  <a:lnTo>
                    <a:pt x="4257" y="1719"/>
                  </a:lnTo>
                  <a:cubicBezTo>
                    <a:pt x="4258" y="1716"/>
                    <a:pt x="4257" y="1711"/>
                    <a:pt x="4256" y="1706"/>
                  </a:cubicBezTo>
                  <a:close/>
                </a:path>
              </a:pathLst>
            </a:custGeom>
            <a:solidFill>
              <a:srgbClr val="9E9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0"/>
            <p:cNvSpPr/>
            <p:nvPr/>
          </p:nvSpPr>
          <p:spPr>
            <a:xfrm>
              <a:off x="1094975" y="2120875"/>
              <a:ext cx="195850" cy="90775"/>
            </a:xfrm>
            <a:custGeom>
              <a:avLst/>
              <a:gdLst/>
              <a:ahLst/>
              <a:cxnLst/>
              <a:rect l="l" t="t" r="r" b="b"/>
              <a:pathLst>
                <a:path w="7834" h="3631" extrusionOk="0">
                  <a:moveTo>
                    <a:pt x="6718" y="1"/>
                  </a:moveTo>
                  <a:cubicBezTo>
                    <a:pt x="6115" y="1"/>
                    <a:pt x="5375" y="64"/>
                    <a:pt x="4476" y="214"/>
                  </a:cubicBezTo>
                  <a:cubicBezTo>
                    <a:pt x="280" y="853"/>
                    <a:pt x="1" y="1832"/>
                    <a:pt x="1399" y="3631"/>
                  </a:cubicBezTo>
                  <a:cubicBezTo>
                    <a:pt x="4816" y="2392"/>
                    <a:pt x="6714" y="1093"/>
                    <a:pt x="7833" y="94"/>
                  </a:cubicBezTo>
                  <a:cubicBezTo>
                    <a:pt x="7529" y="35"/>
                    <a:pt x="7160" y="1"/>
                    <a:pt x="6718" y="1"/>
                  </a:cubicBezTo>
                  <a:close/>
                </a:path>
              </a:pathLst>
            </a:custGeom>
            <a:solidFill>
              <a:srgbClr val="191919">
                <a:alpha val="32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0"/>
            <p:cNvSpPr/>
            <p:nvPr/>
          </p:nvSpPr>
          <p:spPr>
            <a:xfrm>
              <a:off x="713325" y="2212125"/>
              <a:ext cx="95925" cy="123925"/>
            </a:xfrm>
            <a:custGeom>
              <a:avLst/>
              <a:gdLst/>
              <a:ahLst/>
              <a:cxnLst/>
              <a:rect l="l" t="t" r="r" b="b"/>
              <a:pathLst>
                <a:path w="3837" h="4957" extrusionOk="0">
                  <a:moveTo>
                    <a:pt x="460" y="1"/>
                  </a:moveTo>
                  <a:lnTo>
                    <a:pt x="600" y="1499"/>
                  </a:lnTo>
                  <a:lnTo>
                    <a:pt x="0" y="1719"/>
                  </a:lnTo>
                  <a:lnTo>
                    <a:pt x="480" y="1759"/>
                  </a:lnTo>
                  <a:lnTo>
                    <a:pt x="1479" y="3178"/>
                  </a:lnTo>
                  <a:lnTo>
                    <a:pt x="3837" y="4956"/>
                  </a:lnTo>
                  <a:lnTo>
                    <a:pt x="3837" y="4956"/>
                  </a:lnTo>
                  <a:lnTo>
                    <a:pt x="1579" y="3118"/>
                  </a:lnTo>
                  <a:lnTo>
                    <a:pt x="820" y="1699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rgbClr val="9E9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0"/>
            <p:cNvSpPr/>
            <p:nvPr/>
          </p:nvSpPr>
          <p:spPr>
            <a:xfrm>
              <a:off x="736300" y="2414950"/>
              <a:ext cx="74450" cy="53475"/>
            </a:xfrm>
            <a:custGeom>
              <a:avLst/>
              <a:gdLst/>
              <a:ahLst/>
              <a:cxnLst/>
              <a:rect l="l" t="t" r="r" b="b"/>
              <a:pathLst>
                <a:path w="2978" h="2139" extrusionOk="0">
                  <a:moveTo>
                    <a:pt x="1959" y="0"/>
                  </a:moveTo>
                  <a:lnTo>
                    <a:pt x="960" y="240"/>
                  </a:lnTo>
                  <a:lnTo>
                    <a:pt x="500" y="600"/>
                  </a:lnTo>
                  <a:lnTo>
                    <a:pt x="1" y="540"/>
                  </a:lnTo>
                  <a:lnTo>
                    <a:pt x="1" y="540"/>
                  </a:lnTo>
                  <a:lnTo>
                    <a:pt x="200" y="2139"/>
                  </a:lnTo>
                  <a:lnTo>
                    <a:pt x="660" y="700"/>
                  </a:lnTo>
                  <a:lnTo>
                    <a:pt x="940" y="380"/>
                  </a:lnTo>
                  <a:lnTo>
                    <a:pt x="1939" y="120"/>
                  </a:lnTo>
                  <a:lnTo>
                    <a:pt x="2978" y="500"/>
                  </a:lnTo>
                  <a:lnTo>
                    <a:pt x="2978" y="500"/>
                  </a:lnTo>
                  <a:lnTo>
                    <a:pt x="1959" y="0"/>
                  </a:lnTo>
                  <a:close/>
                </a:path>
              </a:pathLst>
            </a:custGeom>
            <a:solidFill>
              <a:srgbClr val="4237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0"/>
            <p:cNvSpPr/>
            <p:nvPr/>
          </p:nvSpPr>
          <p:spPr>
            <a:xfrm>
              <a:off x="844700" y="2723175"/>
              <a:ext cx="22500" cy="32500"/>
            </a:xfrm>
            <a:custGeom>
              <a:avLst/>
              <a:gdLst/>
              <a:ahLst/>
              <a:cxnLst/>
              <a:rect l="l" t="t" r="r" b="b"/>
              <a:pathLst>
                <a:path w="900" h="1300" extrusionOk="0">
                  <a:moveTo>
                    <a:pt x="340" y="0"/>
                  </a:moveTo>
                  <a:lnTo>
                    <a:pt x="161" y="200"/>
                  </a:lnTo>
                  <a:lnTo>
                    <a:pt x="1" y="919"/>
                  </a:lnTo>
                  <a:lnTo>
                    <a:pt x="121" y="1299"/>
                  </a:lnTo>
                  <a:lnTo>
                    <a:pt x="240" y="220"/>
                  </a:lnTo>
                  <a:lnTo>
                    <a:pt x="340" y="80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4237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0"/>
            <p:cNvSpPr/>
            <p:nvPr/>
          </p:nvSpPr>
          <p:spPr>
            <a:xfrm>
              <a:off x="811225" y="2663725"/>
              <a:ext cx="13025" cy="36500"/>
            </a:xfrm>
            <a:custGeom>
              <a:avLst/>
              <a:gdLst/>
              <a:ahLst/>
              <a:cxnLst/>
              <a:rect l="l" t="t" r="r" b="b"/>
              <a:pathLst>
                <a:path w="521" h="1460" extrusionOk="0">
                  <a:moveTo>
                    <a:pt x="1" y="0"/>
                  </a:moveTo>
                  <a:lnTo>
                    <a:pt x="181" y="1000"/>
                  </a:lnTo>
                  <a:lnTo>
                    <a:pt x="341" y="1459"/>
                  </a:lnTo>
                  <a:lnTo>
                    <a:pt x="520" y="1279"/>
                  </a:lnTo>
                  <a:lnTo>
                    <a:pt x="241" y="10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237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0"/>
            <p:cNvSpPr/>
            <p:nvPr/>
          </p:nvSpPr>
          <p:spPr>
            <a:xfrm>
              <a:off x="943125" y="2646250"/>
              <a:ext cx="11000" cy="57950"/>
            </a:xfrm>
            <a:custGeom>
              <a:avLst/>
              <a:gdLst/>
              <a:ahLst/>
              <a:cxnLst/>
              <a:rect l="l" t="t" r="r" b="b"/>
              <a:pathLst>
                <a:path w="440" h="2318" extrusionOk="0">
                  <a:moveTo>
                    <a:pt x="360" y="0"/>
                  </a:moveTo>
                  <a:lnTo>
                    <a:pt x="360" y="1339"/>
                  </a:lnTo>
                  <a:lnTo>
                    <a:pt x="0" y="2058"/>
                  </a:lnTo>
                  <a:lnTo>
                    <a:pt x="140" y="2318"/>
                  </a:lnTo>
                  <a:cubicBezTo>
                    <a:pt x="140" y="2278"/>
                    <a:pt x="440" y="1419"/>
                    <a:pt x="440" y="1419"/>
                  </a:cubicBezTo>
                  <a:lnTo>
                    <a:pt x="360" y="0"/>
                  </a:lnTo>
                  <a:close/>
                </a:path>
              </a:pathLst>
            </a:custGeom>
            <a:solidFill>
              <a:srgbClr val="4237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0"/>
            <p:cNvSpPr/>
            <p:nvPr/>
          </p:nvSpPr>
          <p:spPr>
            <a:xfrm>
              <a:off x="1031525" y="2499875"/>
              <a:ext cx="20525" cy="26500"/>
            </a:xfrm>
            <a:custGeom>
              <a:avLst/>
              <a:gdLst/>
              <a:ahLst/>
              <a:cxnLst/>
              <a:rect l="l" t="t" r="r" b="b"/>
              <a:pathLst>
                <a:path w="821" h="1060" extrusionOk="0">
                  <a:moveTo>
                    <a:pt x="480" y="0"/>
                  </a:moveTo>
                  <a:lnTo>
                    <a:pt x="201" y="260"/>
                  </a:lnTo>
                  <a:lnTo>
                    <a:pt x="321" y="560"/>
                  </a:lnTo>
                  <a:lnTo>
                    <a:pt x="1" y="999"/>
                  </a:lnTo>
                  <a:lnTo>
                    <a:pt x="400" y="1059"/>
                  </a:lnTo>
                  <a:lnTo>
                    <a:pt x="820" y="620"/>
                  </a:lnTo>
                  <a:lnTo>
                    <a:pt x="620" y="440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5E5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0"/>
            <p:cNvSpPr/>
            <p:nvPr/>
          </p:nvSpPr>
          <p:spPr>
            <a:xfrm>
              <a:off x="674850" y="2301050"/>
              <a:ext cx="16525" cy="23000"/>
            </a:xfrm>
            <a:custGeom>
              <a:avLst/>
              <a:gdLst/>
              <a:ahLst/>
              <a:cxnLst/>
              <a:rect l="l" t="t" r="r" b="b"/>
              <a:pathLst>
                <a:path w="661" h="920" extrusionOk="0">
                  <a:moveTo>
                    <a:pt x="121" y="1"/>
                  </a:moveTo>
                  <a:lnTo>
                    <a:pt x="1" y="360"/>
                  </a:lnTo>
                  <a:lnTo>
                    <a:pt x="241" y="920"/>
                  </a:lnTo>
                  <a:lnTo>
                    <a:pt x="420" y="900"/>
                  </a:lnTo>
                  <a:lnTo>
                    <a:pt x="660" y="180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rgbClr val="4237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0"/>
            <p:cNvSpPr/>
            <p:nvPr/>
          </p:nvSpPr>
          <p:spPr>
            <a:xfrm>
              <a:off x="675350" y="2128200"/>
              <a:ext cx="33500" cy="90450"/>
            </a:xfrm>
            <a:custGeom>
              <a:avLst/>
              <a:gdLst/>
              <a:ahLst/>
              <a:cxnLst/>
              <a:rect l="l" t="t" r="r" b="b"/>
              <a:pathLst>
                <a:path w="1340" h="3618" extrusionOk="0">
                  <a:moveTo>
                    <a:pt x="860" y="1"/>
                  </a:moveTo>
                  <a:lnTo>
                    <a:pt x="1" y="2439"/>
                  </a:lnTo>
                  <a:lnTo>
                    <a:pt x="500" y="2559"/>
                  </a:lnTo>
                  <a:lnTo>
                    <a:pt x="620" y="3278"/>
                  </a:lnTo>
                  <a:lnTo>
                    <a:pt x="1340" y="3618"/>
                  </a:lnTo>
                  <a:lnTo>
                    <a:pt x="760" y="3118"/>
                  </a:lnTo>
                  <a:lnTo>
                    <a:pt x="760" y="2119"/>
                  </a:lnTo>
                  <a:lnTo>
                    <a:pt x="1240" y="760"/>
                  </a:lnTo>
                  <a:lnTo>
                    <a:pt x="860" y="1"/>
                  </a:lnTo>
                  <a:close/>
                </a:path>
              </a:pathLst>
            </a:custGeom>
            <a:solidFill>
              <a:srgbClr val="9E90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0"/>
            <p:cNvSpPr/>
            <p:nvPr/>
          </p:nvSpPr>
          <p:spPr>
            <a:xfrm>
              <a:off x="680350" y="2138200"/>
              <a:ext cx="21500" cy="37500"/>
            </a:xfrm>
            <a:custGeom>
              <a:avLst/>
              <a:gdLst/>
              <a:ahLst/>
              <a:cxnLst/>
              <a:rect l="l" t="t" r="r" b="b"/>
              <a:pathLst>
                <a:path w="860" h="1500" extrusionOk="0">
                  <a:moveTo>
                    <a:pt x="580" y="1"/>
                  </a:moveTo>
                  <a:lnTo>
                    <a:pt x="1" y="1339"/>
                  </a:lnTo>
                  <a:lnTo>
                    <a:pt x="440" y="1499"/>
                  </a:lnTo>
                  <a:lnTo>
                    <a:pt x="860" y="500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rgbClr val="D3CC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595;p38">
            <a:extLst>
              <a:ext uri="{FF2B5EF4-FFF2-40B4-BE49-F238E27FC236}">
                <a16:creationId xmlns:a16="http://schemas.microsoft.com/office/drawing/2014/main" id="{66F33C61-CDA0-AAB6-81FB-1230E616D5CB}"/>
              </a:ext>
            </a:extLst>
          </p:cNvPr>
          <p:cNvSpPr txBox="1">
            <a:spLocks/>
          </p:cNvSpPr>
          <p:nvPr/>
        </p:nvSpPr>
        <p:spPr>
          <a:xfrm>
            <a:off x="0" y="1729950"/>
            <a:ext cx="9144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5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pPr algn="ctr"/>
            <a:r>
              <a:rPr lang="en" sz="6000" dirty="0">
                <a:solidFill>
                  <a:schemeClr val="accent2"/>
                </a:solidFill>
              </a:rPr>
              <a:t>06.</a:t>
            </a:r>
          </a:p>
        </p:txBody>
      </p:sp>
      <p:sp>
        <p:nvSpPr>
          <p:cNvPr id="7" name="Google Shape;1594;p38">
            <a:extLst>
              <a:ext uri="{FF2B5EF4-FFF2-40B4-BE49-F238E27FC236}">
                <a16:creationId xmlns:a16="http://schemas.microsoft.com/office/drawing/2014/main" id="{CD367BFA-17F8-5DA6-5151-62BBBC5872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571750"/>
            <a:ext cx="914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Conclusion</a:t>
            </a:r>
            <a:endParaRPr sz="3600" dirty="0"/>
          </a:p>
        </p:txBody>
      </p:sp>
      <p:grpSp>
        <p:nvGrpSpPr>
          <p:cNvPr id="59" name="Google Shape;2705;p62">
            <a:extLst>
              <a:ext uri="{FF2B5EF4-FFF2-40B4-BE49-F238E27FC236}">
                <a16:creationId xmlns:a16="http://schemas.microsoft.com/office/drawing/2014/main" id="{19B0FE05-4CF0-4A0B-86A4-1533CDD2EFB3}"/>
              </a:ext>
            </a:extLst>
          </p:cNvPr>
          <p:cNvGrpSpPr/>
          <p:nvPr/>
        </p:nvGrpSpPr>
        <p:grpSpPr>
          <a:xfrm>
            <a:off x="904634" y="2341988"/>
            <a:ext cx="2408377" cy="2570173"/>
            <a:chOff x="679513" y="1206363"/>
            <a:chExt cx="2742575" cy="2846575"/>
          </a:xfrm>
        </p:grpSpPr>
        <p:sp>
          <p:nvSpPr>
            <p:cNvPr id="60" name="Google Shape;2706;p62">
              <a:extLst>
                <a:ext uri="{FF2B5EF4-FFF2-40B4-BE49-F238E27FC236}">
                  <a16:creationId xmlns:a16="http://schemas.microsoft.com/office/drawing/2014/main" id="{F005C51A-794D-4386-8CEA-FE8B94AAF3C7}"/>
                </a:ext>
              </a:extLst>
            </p:cNvPr>
            <p:cNvSpPr/>
            <p:nvPr/>
          </p:nvSpPr>
          <p:spPr>
            <a:xfrm>
              <a:off x="2474588" y="2742938"/>
              <a:ext cx="171550" cy="159000"/>
            </a:xfrm>
            <a:custGeom>
              <a:avLst/>
              <a:gdLst/>
              <a:ahLst/>
              <a:cxnLst/>
              <a:rect l="l" t="t" r="r" b="b"/>
              <a:pathLst>
                <a:path w="6862" h="6360" extrusionOk="0">
                  <a:moveTo>
                    <a:pt x="2229" y="1"/>
                  </a:moveTo>
                  <a:lnTo>
                    <a:pt x="0" y="3431"/>
                  </a:lnTo>
                  <a:cubicBezTo>
                    <a:pt x="0" y="3431"/>
                    <a:pt x="3693" y="6359"/>
                    <a:pt x="3868" y="6359"/>
                  </a:cubicBezTo>
                  <a:cubicBezTo>
                    <a:pt x="4043" y="6359"/>
                    <a:pt x="6862" y="3431"/>
                    <a:pt x="6293" y="2710"/>
                  </a:cubicBezTo>
                  <a:cubicBezTo>
                    <a:pt x="5703" y="1989"/>
                    <a:pt x="3409" y="1246"/>
                    <a:pt x="2229" y="1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707;p62">
              <a:extLst>
                <a:ext uri="{FF2B5EF4-FFF2-40B4-BE49-F238E27FC236}">
                  <a16:creationId xmlns:a16="http://schemas.microsoft.com/office/drawing/2014/main" id="{F265CCAE-D1F6-4E59-8FEC-1A84CCB05563}"/>
                </a:ext>
              </a:extLst>
            </p:cNvPr>
            <p:cNvSpPr/>
            <p:nvPr/>
          </p:nvSpPr>
          <p:spPr>
            <a:xfrm>
              <a:off x="3171638" y="1502913"/>
              <a:ext cx="101625" cy="118550"/>
            </a:xfrm>
            <a:custGeom>
              <a:avLst/>
              <a:gdLst/>
              <a:ahLst/>
              <a:cxnLst/>
              <a:rect l="l" t="t" r="r" b="b"/>
              <a:pathLst>
                <a:path w="4065" h="4742" extrusionOk="0">
                  <a:moveTo>
                    <a:pt x="2032" y="0"/>
                  </a:moveTo>
                  <a:cubicBezTo>
                    <a:pt x="918" y="0"/>
                    <a:pt x="0" y="1071"/>
                    <a:pt x="0" y="2382"/>
                  </a:cubicBezTo>
                  <a:cubicBezTo>
                    <a:pt x="0" y="3693"/>
                    <a:pt x="918" y="4742"/>
                    <a:pt x="2032" y="4742"/>
                  </a:cubicBezTo>
                  <a:cubicBezTo>
                    <a:pt x="3168" y="4742"/>
                    <a:pt x="4064" y="3693"/>
                    <a:pt x="4064" y="2382"/>
                  </a:cubicBezTo>
                  <a:cubicBezTo>
                    <a:pt x="4064" y="1071"/>
                    <a:pt x="3168" y="0"/>
                    <a:pt x="20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708;p62">
              <a:extLst>
                <a:ext uri="{FF2B5EF4-FFF2-40B4-BE49-F238E27FC236}">
                  <a16:creationId xmlns:a16="http://schemas.microsoft.com/office/drawing/2014/main" id="{8DB0CE3C-0ED1-4012-B070-9E9CD287D434}"/>
                </a:ext>
              </a:extLst>
            </p:cNvPr>
            <p:cNvSpPr/>
            <p:nvPr/>
          </p:nvSpPr>
          <p:spPr>
            <a:xfrm>
              <a:off x="2045763" y="1375638"/>
              <a:ext cx="1376325" cy="2664175"/>
            </a:xfrm>
            <a:custGeom>
              <a:avLst/>
              <a:gdLst/>
              <a:ahLst/>
              <a:cxnLst/>
              <a:rect l="l" t="t" r="r" b="b"/>
              <a:pathLst>
                <a:path w="55053" h="106567" extrusionOk="0">
                  <a:moveTo>
                    <a:pt x="47417" y="0"/>
                  </a:moveTo>
                  <a:cubicBezTo>
                    <a:pt x="47416" y="0"/>
                    <a:pt x="42325" y="3300"/>
                    <a:pt x="41146" y="6315"/>
                  </a:cubicBezTo>
                  <a:cubicBezTo>
                    <a:pt x="39944" y="9352"/>
                    <a:pt x="43790" y="11057"/>
                    <a:pt x="43790" y="11057"/>
                  </a:cubicBezTo>
                  <a:cubicBezTo>
                    <a:pt x="43790" y="11057"/>
                    <a:pt x="1" y="106042"/>
                    <a:pt x="1" y="106436"/>
                  </a:cubicBezTo>
                  <a:lnTo>
                    <a:pt x="1093" y="106567"/>
                  </a:lnTo>
                  <a:lnTo>
                    <a:pt x="45232" y="12521"/>
                  </a:lnTo>
                  <a:cubicBezTo>
                    <a:pt x="46164" y="12744"/>
                    <a:pt x="46985" y="12845"/>
                    <a:pt x="47708" y="12845"/>
                  </a:cubicBezTo>
                  <a:cubicBezTo>
                    <a:pt x="55053" y="12845"/>
                    <a:pt x="52246" y="2361"/>
                    <a:pt x="52246" y="2360"/>
                  </a:cubicBezTo>
                  <a:lnTo>
                    <a:pt x="52246" y="2360"/>
                  </a:lnTo>
                  <a:cubicBezTo>
                    <a:pt x="52246" y="2360"/>
                    <a:pt x="50475" y="10595"/>
                    <a:pt x="47044" y="10595"/>
                  </a:cubicBezTo>
                  <a:cubicBezTo>
                    <a:pt x="46664" y="10595"/>
                    <a:pt x="46264" y="10494"/>
                    <a:pt x="45844" y="10270"/>
                  </a:cubicBezTo>
                  <a:cubicBezTo>
                    <a:pt x="41626" y="8041"/>
                    <a:pt x="47416" y="0"/>
                    <a:pt x="47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709;p62">
              <a:extLst>
                <a:ext uri="{FF2B5EF4-FFF2-40B4-BE49-F238E27FC236}">
                  <a16:creationId xmlns:a16="http://schemas.microsoft.com/office/drawing/2014/main" id="{03F1D3CB-C49E-4D61-884C-8952AAA98067}"/>
                </a:ext>
              </a:extLst>
            </p:cNvPr>
            <p:cNvSpPr/>
            <p:nvPr/>
          </p:nvSpPr>
          <p:spPr>
            <a:xfrm>
              <a:off x="679513" y="3693088"/>
              <a:ext cx="455650" cy="359600"/>
            </a:xfrm>
            <a:custGeom>
              <a:avLst/>
              <a:gdLst/>
              <a:ahLst/>
              <a:cxnLst/>
              <a:rect l="l" t="t" r="r" b="b"/>
              <a:pathLst>
                <a:path w="18226" h="14384" extrusionOk="0">
                  <a:moveTo>
                    <a:pt x="5938" y="1"/>
                  </a:moveTo>
                  <a:cubicBezTo>
                    <a:pt x="3456" y="1"/>
                    <a:pt x="429" y="2241"/>
                    <a:pt x="264" y="6811"/>
                  </a:cubicBezTo>
                  <a:cubicBezTo>
                    <a:pt x="0" y="13896"/>
                    <a:pt x="5830" y="14384"/>
                    <a:pt x="7440" y="14384"/>
                  </a:cubicBezTo>
                  <a:cubicBezTo>
                    <a:pt x="7697" y="14384"/>
                    <a:pt x="7846" y="14371"/>
                    <a:pt x="7846" y="14371"/>
                  </a:cubicBezTo>
                  <a:lnTo>
                    <a:pt x="14139" y="14371"/>
                  </a:lnTo>
                  <a:lnTo>
                    <a:pt x="18225" y="3599"/>
                  </a:lnTo>
                  <a:lnTo>
                    <a:pt x="18225" y="3599"/>
                  </a:lnTo>
                  <a:cubicBezTo>
                    <a:pt x="15303" y="6890"/>
                    <a:pt x="11863" y="8601"/>
                    <a:pt x="8943" y="8601"/>
                  </a:cubicBezTo>
                  <a:cubicBezTo>
                    <a:pt x="7888" y="8601"/>
                    <a:pt x="6902" y="8378"/>
                    <a:pt x="6032" y="7925"/>
                  </a:cubicBezTo>
                  <a:cubicBezTo>
                    <a:pt x="3275" y="6491"/>
                    <a:pt x="4183" y="1701"/>
                    <a:pt x="7157" y="1701"/>
                  </a:cubicBezTo>
                  <a:cubicBezTo>
                    <a:pt x="7717" y="1701"/>
                    <a:pt x="8351" y="1871"/>
                    <a:pt x="9048" y="2266"/>
                  </a:cubicBezTo>
                  <a:cubicBezTo>
                    <a:pt x="8646" y="762"/>
                    <a:pt x="7384" y="1"/>
                    <a:pt x="5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710;p62">
              <a:extLst>
                <a:ext uri="{FF2B5EF4-FFF2-40B4-BE49-F238E27FC236}">
                  <a16:creationId xmlns:a16="http://schemas.microsoft.com/office/drawing/2014/main" id="{BAEA7AE8-DBCD-402E-BDCE-B09306533264}"/>
                </a:ext>
              </a:extLst>
            </p:cNvPr>
            <p:cNvSpPr/>
            <p:nvPr/>
          </p:nvSpPr>
          <p:spPr>
            <a:xfrm>
              <a:off x="1899363" y="1802263"/>
              <a:ext cx="607475" cy="1669425"/>
            </a:xfrm>
            <a:custGeom>
              <a:avLst/>
              <a:gdLst/>
              <a:ahLst/>
              <a:cxnLst/>
              <a:rect l="l" t="t" r="r" b="b"/>
              <a:pathLst>
                <a:path w="24299" h="66777" extrusionOk="0">
                  <a:moveTo>
                    <a:pt x="437" y="1"/>
                  </a:moveTo>
                  <a:lnTo>
                    <a:pt x="0" y="7692"/>
                  </a:lnTo>
                  <a:lnTo>
                    <a:pt x="13701" y="66777"/>
                  </a:lnTo>
                  <a:lnTo>
                    <a:pt x="24299" y="35945"/>
                  </a:lnTo>
                  <a:cubicBezTo>
                    <a:pt x="22838" y="33670"/>
                    <a:pt x="21684" y="33263"/>
                    <a:pt x="21046" y="33263"/>
                  </a:cubicBezTo>
                  <a:cubicBezTo>
                    <a:pt x="20692" y="33263"/>
                    <a:pt x="20497" y="33389"/>
                    <a:pt x="20497" y="33389"/>
                  </a:cubicBezTo>
                  <a:cubicBezTo>
                    <a:pt x="16091" y="25731"/>
                    <a:pt x="14022" y="25274"/>
                    <a:pt x="13591" y="25274"/>
                  </a:cubicBezTo>
                  <a:cubicBezTo>
                    <a:pt x="13533" y="25274"/>
                    <a:pt x="13504" y="25282"/>
                    <a:pt x="13504" y="25282"/>
                  </a:cubicBezTo>
                  <a:cubicBezTo>
                    <a:pt x="13504" y="25282"/>
                    <a:pt x="8347" y="9877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711;p62">
              <a:extLst>
                <a:ext uri="{FF2B5EF4-FFF2-40B4-BE49-F238E27FC236}">
                  <a16:creationId xmlns:a16="http://schemas.microsoft.com/office/drawing/2014/main" id="{28F09928-70EB-4C8D-B9BD-CB24858629B8}"/>
                </a:ext>
              </a:extLst>
            </p:cNvPr>
            <p:cNvSpPr/>
            <p:nvPr/>
          </p:nvSpPr>
          <p:spPr>
            <a:xfrm>
              <a:off x="1899363" y="1801713"/>
              <a:ext cx="523350" cy="1669975"/>
            </a:xfrm>
            <a:custGeom>
              <a:avLst/>
              <a:gdLst/>
              <a:ahLst/>
              <a:cxnLst/>
              <a:rect l="l" t="t" r="r" b="b"/>
              <a:pathLst>
                <a:path w="20934" h="66799" extrusionOk="0">
                  <a:moveTo>
                    <a:pt x="437" y="1"/>
                  </a:moveTo>
                  <a:lnTo>
                    <a:pt x="0" y="7714"/>
                  </a:lnTo>
                  <a:lnTo>
                    <a:pt x="13679" y="66799"/>
                  </a:lnTo>
                  <a:lnTo>
                    <a:pt x="16957" y="57272"/>
                  </a:lnTo>
                  <a:cubicBezTo>
                    <a:pt x="16454" y="54016"/>
                    <a:pt x="16804" y="48641"/>
                    <a:pt x="18071" y="42763"/>
                  </a:cubicBezTo>
                  <a:cubicBezTo>
                    <a:pt x="18748" y="39529"/>
                    <a:pt x="19710" y="36339"/>
                    <a:pt x="20934" y="33280"/>
                  </a:cubicBezTo>
                  <a:cubicBezTo>
                    <a:pt x="20781" y="33280"/>
                    <a:pt x="20628" y="33323"/>
                    <a:pt x="20497" y="33411"/>
                  </a:cubicBezTo>
                  <a:cubicBezTo>
                    <a:pt x="20322" y="33083"/>
                    <a:pt x="20147" y="32799"/>
                    <a:pt x="19972" y="32515"/>
                  </a:cubicBezTo>
                  <a:cubicBezTo>
                    <a:pt x="19426" y="35312"/>
                    <a:pt x="18268" y="37256"/>
                    <a:pt x="16913" y="37256"/>
                  </a:cubicBezTo>
                  <a:cubicBezTo>
                    <a:pt x="15034" y="37256"/>
                    <a:pt x="13504" y="33520"/>
                    <a:pt x="13504" y="28909"/>
                  </a:cubicBezTo>
                  <a:cubicBezTo>
                    <a:pt x="13504" y="27708"/>
                    <a:pt x="13614" y="26506"/>
                    <a:pt x="13832" y="25326"/>
                  </a:cubicBezTo>
                  <a:cubicBezTo>
                    <a:pt x="13788" y="25326"/>
                    <a:pt x="13723" y="25304"/>
                    <a:pt x="13679" y="25304"/>
                  </a:cubicBezTo>
                  <a:cubicBezTo>
                    <a:pt x="13439" y="25872"/>
                    <a:pt x="13111" y="26222"/>
                    <a:pt x="12718" y="26309"/>
                  </a:cubicBezTo>
                  <a:cubicBezTo>
                    <a:pt x="12652" y="26324"/>
                    <a:pt x="12585" y="26332"/>
                    <a:pt x="12517" y="26332"/>
                  </a:cubicBezTo>
                  <a:cubicBezTo>
                    <a:pt x="10741" y="26332"/>
                    <a:pt x="8342" y="21160"/>
                    <a:pt x="7058" y="14488"/>
                  </a:cubicBezTo>
                  <a:cubicBezTo>
                    <a:pt x="6687" y="12674"/>
                    <a:pt x="6446" y="10861"/>
                    <a:pt x="6315" y="9025"/>
                  </a:cubicBezTo>
                  <a:cubicBezTo>
                    <a:pt x="4611" y="5857"/>
                    <a:pt x="2644" y="284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712;p62">
              <a:extLst>
                <a:ext uri="{FF2B5EF4-FFF2-40B4-BE49-F238E27FC236}">
                  <a16:creationId xmlns:a16="http://schemas.microsoft.com/office/drawing/2014/main" id="{583EAFDF-10A9-4D43-9159-7C64A0EBD0F3}"/>
                </a:ext>
              </a:extLst>
            </p:cNvPr>
            <p:cNvSpPr/>
            <p:nvPr/>
          </p:nvSpPr>
          <p:spPr>
            <a:xfrm>
              <a:off x="2203088" y="2674113"/>
              <a:ext cx="335975" cy="965300"/>
            </a:xfrm>
            <a:custGeom>
              <a:avLst/>
              <a:gdLst/>
              <a:ahLst/>
              <a:cxnLst/>
              <a:rect l="l" t="t" r="r" b="b"/>
              <a:pathLst>
                <a:path w="13439" h="38612" extrusionOk="0">
                  <a:moveTo>
                    <a:pt x="11429" y="1"/>
                  </a:moveTo>
                  <a:lnTo>
                    <a:pt x="1" y="31794"/>
                  </a:lnTo>
                  <a:lnTo>
                    <a:pt x="2186" y="38611"/>
                  </a:lnTo>
                  <a:lnTo>
                    <a:pt x="13439" y="2666"/>
                  </a:lnTo>
                  <a:lnTo>
                    <a:pt x="114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713;p62">
              <a:extLst>
                <a:ext uri="{FF2B5EF4-FFF2-40B4-BE49-F238E27FC236}">
                  <a16:creationId xmlns:a16="http://schemas.microsoft.com/office/drawing/2014/main" id="{19D9BA81-6CDF-4F47-8031-79FD224C78F5}"/>
                </a:ext>
              </a:extLst>
            </p:cNvPr>
            <p:cNvSpPr/>
            <p:nvPr/>
          </p:nvSpPr>
          <p:spPr>
            <a:xfrm>
              <a:off x="2321088" y="2674113"/>
              <a:ext cx="217425" cy="728200"/>
            </a:xfrm>
            <a:custGeom>
              <a:avLst/>
              <a:gdLst/>
              <a:ahLst/>
              <a:cxnLst/>
              <a:rect l="l" t="t" r="r" b="b"/>
              <a:pathLst>
                <a:path w="8697" h="29128" extrusionOk="0">
                  <a:moveTo>
                    <a:pt x="6709" y="1"/>
                  </a:moveTo>
                  <a:lnTo>
                    <a:pt x="22" y="18596"/>
                  </a:lnTo>
                  <a:cubicBezTo>
                    <a:pt x="0" y="19295"/>
                    <a:pt x="0" y="20016"/>
                    <a:pt x="0" y="20737"/>
                  </a:cubicBezTo>
                  <a:cubicBezTo>
                    <a:pt x="0" y="23534"/>
                    <a:pt x="131" y="26331"/>
                    <a:pt x="437" y="29128"/>
                  </a:cubicBezTo>
                  <a:lnTo>
                    <a:pt x="8697" y="2666"/>
                  </a:lnTo>
                  <a:lnTo>
                    <a:pt x="6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714;p62">
              <a:extLst>
                <a:ext uri="{FF2B5EF4-FFF2-40B4-BE49-F238E27FC236}">
                  <a16:creationId xmlns:a16="http://schemas.microsoft.com/office/drawing/2014/main" id="{C641F37D-4445-43A0-A297-653285F1D436}"/>
                </a:ext>
              </a:extLst>
            </p:cNvPr>
            <p:cNvSpPr/>
            <p:nvPr/>
          </p:nvSpPr>
          <p:spPr>
            <a:xfrm>
              <a:off x="816263" y="1291088"/>
              <a:ext cx="1188000" cy="619900"/>
            </a:xfrm>
            <a:custGeom>
              <a:avLst/>
              <a:gdLst/>
              <a:ahLst/>
              <a:cxnLst/>
              <a:rect l="l" t="t" r="r" b="b"/>
              <a:pathLst>
                <a:path w="47520" h="24796" extrusionOk="0">
                  <a:moveTo>
                    <a:pt x="26010" y="1"/>
                  </a:moveTo>
                  <a:cubicBezTo>
                    <a:pt x="24642" y="1"/>
                    <a:pt x="24336" y="410"/>
                    <a:pt x="24336" y="410"/>
                  </a:cubicBezTo>
                  <a:cubicBezTo>
                    <a:pt x="23957" y="298"/>
                    <a:pt x="23056" y="265"/>
                    <a:pt x="22103" y="265"/>
                  </a:cubicBezTo>
                  <a:cubicBezTo>
                    <a:pt x="20637" y="265"/>
                    <a:pt x="19048" y="345"/>
                    <a:pt x="19048" y="345"/>
                  </a:cubicBezTo>
                  <a:cubicBezTo>
                    <a:pt x="15814" y="2879"/>
                    <a:pt x="6943" y="4584"/>
                    <a:pt x="6943" y="4584"/>
                  </a:cubicBezTo>
                  <a:cubicBezTo>
                    <a:pt x="0" y="11407"/>
                    <a:pt x="315" y="13104"/>
                    <a:pt x="964" y="13104"/>
                  </a:cubicBezTo>
                  <a:cubicBezTo>
                    <a:pt x="1146" y="13104"/>
                    <a:pt x="1355" y="12970"/>
                    <a:pt x="1436" y="12778"/>
                  </a:cubicBezTo>
                  <a:cubicBezTo>
                    <a:pt x="1808" y="11882"/>
                    <a:pt x="8254" y="7818"/>
                    <a:pt x="9871" y="7097"/>
                  </a:cubicBezTo>
                  <a:cubicBezTo>
                    <a:pt x="10046" y="7018"/>
                    <a:pt x="10303" y="6982"/>
                    <a:pt x="10622" y="6982"/>
                  </a:cubicBezTo>
                  <a:cubicBezTo>
                    <a:pt x="13214" y="6982"/>
                    <a:pt x="19900" y="9304"/>
                    <a:pt x="19900" y="9304"/>
                  </a:cubicBezTo>
                  <a:lnTo>
                    <a:pt x="23768" y="14854"/>
                  </a:lnTo>
                  <a:cubicBezTo>
                    <a:pt x="23768" y="14854"/>
                    <a:pt x="25057" y="20710"/>
                    <a:pt x="25800" y="24796"/>
                  </a:cubicBezTo>
                  <a:lnTo>
                    <a:pt x="47520" y="6703"/>
                  </a:lnTo>
                  <a:cubicBezTo>
                    <a:pt x="46340" y="5152"/>
                    <a:pt x="42560" y="5327"/>
                    <a:pt x="34060" y="2049"/>
                  </a:cubicBezTo>
                  <a:cubicBezTo>
                    <a:pt x="29810" y="410"/>
                    <a:pt x="27379" y="1"/>
                    <a:pt x="260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715;p62">
              <a:extLst>
                <a:ext uri="{FF2B5EF4-FFF2-40B4-BE49-F238E27FC236}">
                  <a16:creationId xmlns:a16="http://schemas.microsoft.com/office/drawing/2014/main" id="{6CBFD58A-40CB-45F4-9916-6222C99A418B}"/>
                </a:ext>
              </a:extLst>
            </p:cNvPr>
            <p:cNvSpPr/>
            <p:nvPr/>
          </p:nvSpPr>
          <p:spPr>
            <a:xfrm>
              <a:off x="1106188" y="1206363"/>
              <a:ext cx="1323875" cy="1093650"/>
            </a:xfrm>
            <a:custGeom>
              <a:avLst/>
              <a:gdLst/>
              <a:ahLst/>
              <a:cxnLst/>
              <a:rect l="l" t="t" r="r" b="b"/>
              <a:pathLst>
                <a:path w="52955" h="43746" extrusionOk="0">
                  <a:moveTo>
                    <a:pt x="51140" y="1"/>
                  </a:moveTo>
                  <a:cubicBezTo>
                    <a:pt x="50979" y="1"/>
                    <a:pt x="50764" y="132"/>
                    <a:pt x="50497" y="412"/>
                  </a:cubicBezTo>
                  <a:cubicBezTo>
                    <a:pt x="47220" y="3865"/>
                    <a:pt x="26920" y="11185"/>
                    <a:pt x="23555" y="13457"/>
                  </a:cubicBezTo>
                  <a:cubicBezTo>
                    <a:pt x="0" y="29409"/>
                    <a:pt x="3693" y="43502"/>
                    <a:pt x="5791" y="43677"/>
                  </a:cubicBezTo>
                  <a:cubicBezTo>
                    <a:pt x="6080" y="43705"/>
                    <a:pt x="6392" y="43746"/>
                    <a:pt x="6755" y="43746"/>
                  </a:cubicBezTo>
                  <a:cubicBezTo>
                    <a:pt x="8998" y="43746"/>
                    <a:pt x="13183" y="42182"/>
                    <a:pt x="25915" y="26196"/>
                  </a:cubicBezTo>
                  <a:lnTo>
                    <a:pt x="30373" y="24121"/>
                  </a:lnTo>
                  <a:cubicBezTo>
                    <a:pt x="47778" y="16773"/>
                    <a:pt x="52955" y="1"/>
                    <a:pt x="51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716;p62">
              <a:extLst>
                <a:ext uri="{FF2B5EF4-FFF2-40B4-BE49-F238E27FC236}">
                  <a16:creationId xmlns:a16="http://schemas.microsoft.com/office/drawing/2014/main" id="{B29947EE-24FB-4980-A23E-5DBB168DF57E}"/>
                </a:ext>
              </a:extLst>
            </p:cNvPr>
            <p:cNvSpPr/>
            <p:nvPr/>
          </p:nvSpPr>
          <p:spPr>
            <a:xfrm>
              <a:off x="1690138" y="1206413"/>
              <a:ext cx="721075" cy="339675"/>
            </a:xfrm>
            <a:custGeom>
              <a:avLst/>
              <a:gdLst/>
              <a:ahLst/>
              <a:cxnLst/>
              <a:rect l="l" t="t" r="r" b="b"/>
              <a:pathLst>
                <a:path w="28843" h="13587" extrusionOk="0">
                  <a:moveTo>
                    <a:pt x="27778" y="1"/>
                  </a:moveTo>
                  <a:cubicBezTo>
                    <a:pt x="27618" y="1"/>
                    <a:pt x="27404" y="131"/>
                    <a:pt x="27139" y="410"/>
                  </a:cubicBezTo>
                  <a:cubicBezTo>
                    <a:pt x="23862" y="3863"/>
                    <a:pt x="3540" y="11183"/>
                    <a:pt x="197" y="13455"/>
                  </a:cubicBezTo>
                  <a:lnTo>
                    <a:pt x="1" y="13587"/>
                  </a:lnTo>
                  <a:cubicBezTo>
                    <a:pt x="1224" y="13324"/>
                    <a:pt x="2492" y="13084"/>
                    <a:pt x="3803" y="12865"/>
                  </a:cubicBezTo>
                  <a:cubicBezTo>
                    <a:pt x="8198" y="12147"/>
                    <a:pt x="12556" y="11807"/>
                    <a:pt x="16603" y="11807"/>
                  </a:cubicBezTo>
                  <a:cubicBezTo>
                    <a:pt x="18712" y="11807"/>
                    <a:pt x="20737" y="11899"/>
                    <a:pt x="22638" y="12079"/>
                  </a:cubicBezTo>
                  <a:cubicBezTo>
                    <a:pt x="27483" y="5808"/>
                    <a:pt x="28842" y="1"/>
                    <a:pt x="27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717;p62">
              <a:extLst>
                <a:ext uri="{FF2B5EF4-FFF2-40B4-BE49-F238E27FC236}">
                  <a16:creationId xmlns:a16="http://schemas.microsoft.com/office/drawing/2014/main" id="{9E4A0212-864F-46F3-B6FE-767E1DC57563}"/>
                </a:ext>
              </a:extLst>
            </p:cNvPr>
            <p:cNvSpPr/>
            <p:nvPr/>
          </p:nvSpPr>
          <p:spPr>
            <a:xfrm>
              <a:off x="1167913" y="1942663"/>
              <a:ext cx="451775" cy="357375"/>
            </a:xfrm>
            <a:custGeom>
              <a:avLst/>
              <a:gdLst/>
              <a:ahLst/>
              <a:cxnLst/>
              <a:rect l="l" t="t" r="r" b="b"/>
              <a:pathLst>
                <a:path w="18071" h="14295" extrusionOk="0">
                  <a:moveTo>
                    <a:pt x="4851" y="0"/>
                  </a:moveTo>
                  <a:cubicBezTo>
                    <a:pt x="0" y="8325"/>
                    <a:pt x="1989" y="14116"/>
                    <a:pt x="3322" y="14225"/>
                  </a:cubicBezTo>
                  <a:cubicBezTo>
                    <a:pt x="3610" y="14253"/>
                    <a:pt x="3921" y="14294"/>
                    <a:pt x="4284" y="14294"/>
                  </a:cubicBezTo>
                  <a:cubicBezTo>
                    <a:pt x="6174" y="14294"/>
                    <a:pt x="9453" y="13176"/>
                    <a:pt x="18071" y="3256"/>
                  </a:cubicBezTo>
                  <a:cubicBezTo>
                    <a:pt x="12477" y="2863"/>
                    <a:pt x="7779" y="1726"/>
                    <a:pt x="48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718;p62">
              <a:extLst>
                <a:ext uri="{FF2B5EF4-FFF2-40B4-BE49-F238E27FC236}">
                  <a16:creationId xmlns:a16="http://schemas.microsoft.com/office/drawing/2014/main" id="{CCC88985-8400-4BB9-8D77-CD30A9817CCB}"/>
                </a:ext>
              </a:extLst>
            </p:cNvPr>
            <p:cNvSpPr/>
            <p:nvPr/>
          </p:nvSpPr>
          <p:spPr>
            <a:xfrm>
              <a:off x="875663" y="1768838"/>
              <a:ext cx="1469475" cy="2284100"/>
            </a:xfrm>
            <a:custGeom>
              <a:avLst/>
              <a:gdLst/>
              <a:ahLst/>
              <a:cxnLst/>
              <a:rect l="l" t="t" r="r" b="b"/>
              <a:pathLst>
                <a:path w="58779" h="91364" extrusionOk="0">
                  <a:moveTo>
                    <a:pt x="38678" y="0"/>
                  </a:moveTo>
                  <a:cubicBezTo>
                    <a:pt x="36472" y="0"/>
                    <a:pt x="33675" y="1900"/>
                    <a:pt x="29149" y="4943"/>
                  </a:cubicBezTo>
                  <a:cubicBezTo>
                    <a:pt x="19972" y="11127"/>
                    <a:pt x="18988" y="44449"/>
                    <a:pt x="19972" y="49082"/>
                  </a:cubicBezTo>
                  <a:cubicBezTo>
                    <a:pt x="20933" y="53692"/>
                    <a:pt x="14880" y="77816"/>
                    <a:pt x="8478" y="82535"/>
                  </a:cubicBezTo>
                  <a:cubicBezTo>
                    <a:pt x="2054" y="87255"/>
                    <a:pt x="0" y="91363"/>
                    <a:pt x="0" y="91363"/>
                  </a:cubicBezTo>
                  <a:lnTo>
                    <a:pt x="58429" y="91363"/>
                  </a:lnTo>
                  <a:cubicBezTo>
                    <a:pt x="58779" y="84524"/>
                    <a:pt x="54562" y="72659"/>
                    <a:pt x="54059" y="56992"/>
                  </a:cubicBezTo>
                  <a:cubicBezTo>
                    <a:pt x="53731" y="45804"/>
                    <a:pt x="49339" y="16546"/>
                    <a:pt x="44882" y="6910"/>
                  </a:cubicBezTo>
                  <a:cubicBezTo>
                    <a:pt x="42606" y="2026"/>
                    <a:pt x="40957" y="0"/>
                    <a:pt x="386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719;p62">
              <a:extLst>
                <a:ext uri="{FF2B5EF4-FFF2-40B4-BE49-F238E27FC236}">
                  <a16:creationId xmlns:a16="http://schemas.microsoft.com/office/drawing/2014/main" id="{B33E568C-E5BD-47F9-99C6-FE08B372FA3D}"/>
                </a:ext>
              </a:extLst>
            </p:cNvPr>
            <p:cNvSpPr/>
            <p:nvPr/>
          </p:nvSpPr>
          <p:spPr>
            <a:xfrm>
              <a:off x="1894988" y="1927363"/>
              <a:ext cx="178125" cy="635350"/>
            </a:xfrm>
            <a:custGeom>
              <a:avLst/>
              <a:gdLst/>
              <a:ahLst/>
              <a:cxnLst/>
              <a:rect l="l" t="t" r="r" b="b"/>
              <a:pathLst>
                <a:path w="7125" h="25414" extrusionOk="0">
                  <a:moveTo>
                    <a:pt x="3912" y="0"/>
                  </a:moveTo>
                  <a:lnTo>
                    <a:pt x="1" y="5988"/>
                  </a:lnTo>
                  <a:lnTo>
                    <a:pt x="6163" y="25413"/>
                  </a:lnTo>
                  <a:cubicBezTo>
                    <a:pt x="7124" y="18180"/>
                    <a:pt x="6097" y="4218"/>
                    <a:pt x="6097" y="4218"/>
                  </a:cubicBezTo>
                  <a:lnTo>
                    <a:pt x="39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720;p62">
              <a:extLst>
                <a:ext uri="{FF2B5EF4-FFF2-40B4-BE49-F238E27FC236}">
                  <a16:creationId xmlns:a16="http://schemas.microsoft.com/office/drawing/2014/main" id="{8F6F0287-3486-4004-A985-1EDC1478147D}"/>
                </a:ext>
              </a:extLst>
            </p:cNvPr>
            <p:cNvSpPr/>
            <p:nvPr/>
          </p:nvSpPr>
          <p:spPr>
            <a:xfrm>
              <a:off x="1907013" y="1932288"/>
              <a:ext cx="341450" cy="1517550"/>
            </a:xfrm>
            <a:custGeom>
              <a:avLst/>
              <a:gdLst/>
              <a:ahLst/>
              <a:cxnLst/>
              <a:rect l="l" t="t" r="r" b="b"/>
              <a:pathLst>
                <a:path w="13658" h="60702" extrusionOk="0">
                  <a:moveTo>
                    <a:pt x="481" y="0"/>
                  </a:moveTo>
                  <a:lnTo>
                    <a:pt x="0" y="16585"/>
                  </a:lnTo>
                  <a:cubicBezTo>
                    <a:pt x="0" y="16585"/>
                    <a:pt x="6840" y="36644"/>
                    <a:pt x="13657" y="60702"/>
                  </a:cubicBezTo>
                  <a:cubicBezTo>
                    <a:pt x="13242" y="57512"/>
                    <a:pt x="12936" y="54081"/>
                    <a:pt x="12805" y="50454"/>
                  </a:cubicBezTo>
                  <a:cubicBezTo>
                    <a:pt x="12761" y="48859"/>
                    <a:pt x="12630" y="46870"/>
                    <a:pt x="12434" y="44641"/>
                  </a:cubicBezTo>
                  <a:cubicBezTo>
                    <a:pt x="6752" y="28865"/>
                    <a:pt x="481" y="0"/>
                    <a:pt x="4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721;p62">
              <a:extLst>
                <a:ext uri="{FF2B5EF4-FFF2-40B4-BE49-F238E27FC236}">
                  <a16:creationId xmlns:a16="http://schemas.microsoft.com/office/drawing/2014/main" id="{5723E250-DC08-4B23-A47B-2914AD1FAD6D}"/>
                </a:ext>
              </a:extLst>
            </p:cNvPr>
            <p:cNvSpPr/>
            <p:nvPr/>
          </p:nvSpPr>
          <p:spPr>
            <a:xfrm>
              <a:off x="875663" y="1885288"/>
              <a:ext cx="1161375" cy="2167650"/>
            </a:xfrm>
            <a:custGeom>
              <a:avLst/>
              <a:gdLst/>
              <a:ahLst/>
              <a:cxnLst/>
              <a:rect l="l" t="t" r="r" b="b"/>
              <a:pathLst>
                <a:path w="46455" h="86706" extrusionOk="0">
                  <a:moveTo>
                    <a:pt x="29564" y="1"/>
                  </a:moveTo>
                  <a:lnTo>
                    <a:pt x="29149" y="285"/>
                  </a:lnTo>
                  <a:cubicBezTo>
                    <a:pt x="19972" y="6491"/>
                    <a:pt x="18988" y="39813"/>
                    <a:pt x="19972" y="44424"/>
                  </a:cubicBezTo>
                  <a:cubicBezTo>
                    <a:pt x="20933" y="49012"/>
                    <a:pt x="14880" y="73136"/>
                    <a:pt x="8478" y="77877"/>
                  </a:cubicBezTo>
                  <a:cubicBezTo>
                    <a:pt x="2054" y="82619"/>
                    <a:pt x="0" y="86705"/>
                    <a:pt x="0" y="86705"/>
                  </a:cubicBezTo>
                  <a:lnTo>
                    <a:pt x="35573" y="86705"/>
                  </a:lnTo>
                  <a:cubicBezTo>
                    <a:pt x="40074" y="76304"/>
                    <a:pt x="46455" y="60506"/>
                    <a:pt x="46455" y="46128"/>
                  </a:cubicBezTo>
                  <a:cubicBezTo>
                    <a:pt x="46455" y="26200"/>
                    <a:pt x="37583" y="11079"/>
                    <a:pt x="29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722;p62">
              <a:extLst>
                <a:ext uri="{FF2B5EF4-FFF2-40B4-BE49-F238E27FC236}">
                  <a16:creationId xmlns:a16="http://schemas.microsoft.com/office/drawing/2014/main" id="{709F54B5-3357-4DBE-ABDC-EFDB58DF1D6B}"/>
                </a:ext>
              </a:extLst>
            </p:cNvPr>
            <p:cNvSpPr/>
            <p:nvPr/>
          </p:nvSpPr>
          <p:spPr>
            <a:xfrm>
              <a:off x="1294088" y="2179188"/>
              <a:ext cx="343625" cy="1252625"/>
            </a:xfrm>
            <a:custGeom>
              <a:avLst/>
              <a:gdLst/>
              <a:ahLst/>
              <a:cxnLst/>
              <a:rect l="l" t="t" r="r" b="b"/>
              <a:pathLst>
                <a:path w="13745" h="50105" extrusionOk="0">
                  <a:moveTo>
                    <a:pt x="6490" y="1"/>
                  </a:moveTo>
                  <a:lnTo>
                    <a:pt x="6490" y="1"/>
                  </a:lnTo>
                  <a:cubicBezTo>
                    <a:pt x="6534" y="1683"/>
                    <a:pt x="438" y="13701"/>
                    <a:pt x="2863" y="33214"/>
                  </a:cubicBezTo>
                  <a:cubicBezTo>
                    <a:pt x="3169" y="35639"/>
                    <a:pt x="2339" y="42675"/>
                    <a:pt x="1" y="50105"/>
                  </a:cubicBezTo>
                  <a:cubicBezTo>
                    <a:pt x="11276" y="36535"/>
                    <a:pt x="13745" y="24124"/>
                    <a:pt x="13745" y="24124"/>
                  </a:cubicBezTo>
                  <a:lnTo>
                    <a:pt x="6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723;p62">
              <a:extLst>
                <a:ext uri="{FF2B5EF4-FFF2-40B4-BE49-F238E27FC236}">
                  <a16:creationId xmlns:a16="http://schemas.microsoft.com/office/drawing/2014/main" id="{A100E6BD-B4BE-4074-B4DD-2479AF374CA2}"/>
                </a:ext>
              </a:extLst>
            </p:cNvPr>
            <p:cNvSpPr/>
            <p:nvPr/>
          </p:nvSpPr>
          <p:spPr>
            <a:xfrm>
              <a:off x="1364013" y="2807413"/>
              <a:ext cx="451800" cy="697600"/>
            </a:xfrm>
            <a:custGeom>
              <a:avLst/>
              <a:gdLst/>
              <a:ahLst/>
              <a:cxnLst/>
              <a:rect l="l" t="t" r="r" b="b"/>
              <a:pathLst>
                <a:path w="18072" h="27904" extrusionOk="0">
                  <a:moveTo>
                    <a:pt x="2273" y="0"/>
                  </a:moveTo>
                  <a:cubicBezTo>
                    <a:pt x="2273" y="0"/>
                    <a:pt x="1" y="2601"/>
                    <a:pt x="3016" y="5922"/>
                  </a:cubicBezTo>
                  <a:cubicBezTo>
                    <a:pt x="6993" y="10379"/>
                    <a:pt x="18071" y="27904"/>
                    <a:pt x="18071" y="27904"/>
                  </a:cubicBezTo>
                  <a:cubicBezTo>
                    <a:pt x="18071" y="27904"/>
                    <a:pt x="12237" y="17088"/>
                    <a:pt x="2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724;p62">
              <a:extLst>
                <a:ext uri="{FF2B5EF4-FFF2-40B4-BE49-F238E27FC236}">
                  <a16:creationId xmlns:a16="http://schemas.microsoft.com/office/drawing/2014/main" id="{6B19D809-F941-46DC-B1E0-BD7DBD416773}"/>
                </a:ext>
              </a:extLst>
            </p:cNvPr>
            <p:cNvSpPr/>
            <p:nvPr/>
          </p:nvSpPr>
          <p:spPr>
            <a:xfrm>
              <a:off x="1791738" y="2068838"/>
              <a:ext cx="472550" cy="1911450"/>
            </a:xfrm>
            <a:custGeom>
              <a:avLst/>
              <a:gdLst/>
              <a:ahLst/>
              <a:cxnLst/>
              <a:rect l="l" t="t" r="r" b="b"/>
              <a:pathLst>
                <a:path w="18902" h="76458" extrusionOk="0">
                  <a:moveTo>
                    <a:pt x="3213" y="1"/>
                  </a:moveTo>
                  <a:lnTo>
                    <a:pt x="1" y="3759"/>
                  </a:lnTo>
                  <a:cubicBezTo>
                    <a:pt x="9353" y="22201"/>
                    <a:pt x="13483" y="45953"/>
                    <a:pt x="11014" y="76457"/>
                  </a:cubicBezTo>
                  <a:lnTo>
                    <a:pt x="13920" y="75474"/>
                  </a:lnTo>
                  <a:cubicBezTo>
                    <a:pt x="13920" y="75474"/>
                    <a:pt x="18902" y="36142"/>
                    <a:pt x="3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725;p62">
              <a:extLst>
                <a:ext uri="{FF2B5EF4-FFF2-40B4-BE49-F238E27FC236}">
                  <a16:creationId xmlns:a16="http://schemas.microsoft.com/office/drawing/2014/main" id="{B68AD298-7262-491A-971F-C6D9BA046BE0}"/>
                </a:ext>
              </a:extLst>
            </p:cNvPr>
            <p:cNvSpPr/>
            <p:nvPr/>
          </p:nvSpPr>
          <p:spPr>
            <a:xfrm>
              <a:off x="1568863" y="1877113"/>
              <a:ext cx="644625" cy="2149600"/>
            </a:xfrm>
            <a:custGeom>
              <a:avLst/>
              <a:gdLst/>
              <a:ahLst/>
              <a:cxnLst/>
              <a:rect l="l" t="t" r="r" b="b"/>
              <a:pathLst>
                <a:path w="25785" h="85984" extrusionOk="0">
                  <a:moveTo>
                    <a:pt x="1814" y="0"/>
                  </a:moveTo>
                  <a:lnTo>
                    <a:pt x="1" y="1836"/>
                  </a:lnTo>
                  <a:cubicBezTo>
                    <a:pt x="24670" y="41233"/>
                    <a:pt x="18355" y="66492"/>
                    <a:pt x="14969" y="85590"/>
                  </a:cubicBezTo>
                  <a:lnTo>
                    <a:pt x="20169" y="85983"/>
                  </a:lnTo>
                  <a:cubicBezTo>
                    <a:pt x="25785" y="49427"/>
                    <a:pt x="16607" y="22922"/>
                    <a:pt x="1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726;p62">
              <a:extLst>
                <a:ext uri="{FF2B5EF4-FFF2-40B4-BE49-F238E27FC236}">
                  <a16:creationId xmlns:a16="http://schemas.microsoft.com/office/drawing/2014/main" id="{DACD348A-6F17-4CBE-87BC-FBF56337DBDB}"/>
                </a:ext>
              </a:extLst>
            </p:cNvPr>
            <p:cNvSpPr/>
            <p:nvPr/>
          </p:nvSpPr>
          <p:spPr>
            <a:xfrm>
              <a:off x="1943063" y="2871313"/>
              <a:ext cx="197225" cy="1155400"/>
            </a:xfrm>
            <a:custGeom>
              <a:avLst/>
              <a:gdLst/>
              <a:ahLst/>
              <a:cxnLst/>
              <a:rect l="l" t="t" r="r" b="b"/>
              <a:pathLst>
                <a:path w="7889" h="46216" extrusionOk="0">
                  <a:moveTo>
                    <a:pt x="4109" y="1"/>
                  </a:moveTo>
                  <a:cubicBezTo>
                    <a:pt x="3956" y="4742"/>
                    <a:pt x="3628" y="9266"/>
                    <a:pt x="3169" y="13461"/>
                  </a:cubicBezTo>
                  <a:cubicBezTo>
                    <a:pt x="3890" y="26222"/>
                    <a:pt x="1618" y="36710"/>
                    <a:pt x="1" y="45822"/>
                  </a:cubicBezTo>
                  <a:lnTo>
                    <a:pt x="5201" y="46215"/>
                  </a:lnTo>
                  <a:cubicBezTo>
                    <a:pt x="7889" y="28757"/>
                    <a:pt x="7189" y="13592"/>
                    <a:pt x="41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727;p62">
              <a:extLst>
                <a:ext uri="{FF2B5EF4-FFF2-40B4-BE49-F238E27FC236}">
                  <a16:creationId xmlns:a16="http://schemas.microsoft.com/office/drawing/2014/main" id="{00D16FEA-CE0F-4641-853B-B79E1D34C83D}"/>
                </a:ext>
              </a:extLst>
            </p:cNvPr>
            <p:cNvSpPr/>
            <p:nvPr/>
          </p:nvSpPr>
          <p:spPr>
            <a:xfrm>
              <a:off x="1562313" y="1902238"/>
              <a:ext cx="592725" cy="1699475"/>
            </a:xfrm>
            <a:custGeom>
              <a:avLst/>
              <a:gdLst/>
              <a:ahLst/>
              <a:cxnLst/>
              <a:rect l="l" t="t" r="r" b="b"/>
              <a:pathLst>
                <a:path w="23709" h="67979" extrusionOk="0">
                  <a:moveTo>
                    <a:pt x="1" y="0"/>
                  </a:moveTo>
                  <a:cubicBezTo>
                    <a:pt x="9178" y="11210"/>
                    <a:pt x="21414" y="35574"/>
                    <a:pt x="22114" y="67978"/>
                  </a:cubicBezTo>
                  <a:cubicBezTo>
                    <a:pt x="23709" y="46783"/>
                    <a:pt x="16323" y="23993"/>
                    <a:pt x="16695" y="197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728;p62">
              <a:extLst>
                <a:ext uri="{FF2B5EF4-FFF2-40B4-BE49-F238E27FC236}">
                  <a16:creationId xmlns:a16="http://schemas.microsoft.com/office/drawing/2014/main" id="{C442A2F4-3334-40F3-B6A3-68451476A76E}"/>
                </a:ext>
              </a:extLst>
            </p:cNvPr>
            <p:cNvSpPr/>
            <p:nvPr/>
          </p:nvSpPr>
          <p:spPr>
            <a:xfrm>
              <a:off x="1506038" y="1620363"/>
              <a:ext cx="611950" cy="1021000"/>
            </a:xfrm>
            <a:custGeom>
              <a:avLst/>
              <a:gdLst/>
              <a:ahLst/>
              <a:cxnLst/>
              <a:rect l="l" t="t" r="r" b="b"/>
              <a:pathLst>
                <a:path w="24478" h="40840" extrusionOk="0">
                  <a:moveTo>
                    <a:pt x="14270" y="0"/>
                  </a:moveTo>
                  <a:cubicBezTo>
                    <a:pt x="11277" y="0"/>
                    <a:pt x="6308" y="1208"/>
                    <a:pt x="3082" y="5747"/>
                  </a:cubicBezTo>
                  <a:cubicBezTo>
                    <a:pt x="1443" y="8041"/>
                    <a:pt x="1" y="11756"/>
                    <a:pt x="1" y="11756"/>
                  </a:cubicBezTo>
                  <a:cubicBezTo>
                    <a:pt x="1" y="11756"/>
                    <a:pt x="14575" y="26440"/>
                    <a:pt x="17613" y="35464"/>
                  </a:cubicBezTo>
                  <a:cubicBezTo>
                    <a:pt x="18962" y="39495"/>
                    <a:pt x="20419" y="40840"/>
                    <a:pt x="21611" y="40840"/>
                  </a:cubicBezTo>
                  <a:cubicBezTo>
                    <a:pt x="23315" y="40840"/>
                    <a:pt x="24478" y="38094"/>
                    <a:pt x="24015" y="36513"/>
                  </a:cubicBezTo>
                  <a:lnTo>
                    <a:pt x="24015" y="36513"/>
                  </a:lnTo>
                  <a:cubicBezTo>
                    <a:pt x="23394" y="37971"/>
                    <a:pt x="22599" y="38710"/>
                    <a:pt x="21852" y="38710"/>
                  </a:cubicBezTo>
                  <a:cubicBezTo>
                    <a:pt x="20786" y="38710"/>
                    <a:pt x="19820" y="37203"/>
                    <a:pt x="19601" y="34131"/>
                  </a:cubicBezTo>
                  <a:cubicBezTo>
                    <a:pt x="19230" y="28931"/>
                    <a:pt x="20497" y="10685"/>
                    <a:pt x="20322" y="8588"/>
                  </a:cubicBezTo>
                  <a:cubicBezTo>
                    <a:pt x="20322" y="8588"/>
                    <a:pt x="18093" y="1136"/>
                    <a:pt x="16520" y="350"/>
                  </a:cubicBezTo>
                  <a:cubicBezTo>
                    <a:pt x="16114" y="147"/>
                    <a:pt x="15312" y="0"/>
                    <a:pt x="14270" y="0"/>
                  </a:cubicBezTo>
                  <a:close/>
                </a:path>
              </a:pathLst>
            </a:custGeom>
            <a:solidFill>
              <a:srgbClr val="938A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729;p62">
              <a:extLst>
                <a:ext uri="{FF2B5EF4-FFF2-40B4-BE49-F238E27FC236}">
                  <a16:creationId xmlns:a16="http://schemas.microsoft.com/office/drawing/2014/main" id="{F23E980B-C732-4420-A0D7-4D5BCF217F91}"/>
                </a:ext>
              </a:extLst>
            </p:cNvPr>
            <p:cNvSpPr/>
            <p:nvPr/>
          </p:nvSpPr>
          <p:spPr>
            <a:xfrm>
              <a:off x="1795013" y="1745463"/>
              <a:ext cx="93450" cy="123475"/>
            </a:xfrm>
            <a:custGeom>
              <a:avLst/>
              <a:gdLst/>
              <a:ahLst/>
              <a:cxnLst/>
              <a:rect l="l" t="t" r="r" b="b"/>
              <a:pathLst>
                <a:path w="3738" h="4939" extrusionOk="0">
                  <a:moveTo>
                    <a:pt x="3038" y="0"/>
                  </a:moveTo>
                  <a:lnTo>
                    <a:pt x="1" y="240"/>
                  </a:lnTo>
                  <a:cubicBezTo>
                    <a:pt x="1" y="284"/>
                    <a:pt x="23" y="328"/>
                    <a:pt x="45" y="372"/>
                  </a:cubicBezTo>
                  <a:cubicBezTo>
                    <a:pt x="1028" y="2841"/>
                    <a:pt x="3737" y="4938"/>
                    <a:pt x="3737" y="4938"/>
                  </a:cubicBezTo>
                  <a:lnTo>
                    <a:pt x="3038" y="0"/>
                  </a:lnTo>
                  <a:close/>
                </a:path>
              </a:pathLst>
            </a:custGeom>
            <a:solidFill>
              <a:srgbClr val="8275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730;p62">
              <a:extLst>
                <a:ext uri="{FF2B5EF4-FFF2-40B4-BE49-F238E27FC236}">
                  <a16:creationId xmlns:a16="http://schemas.microsoft.com/office/drawing/2014/main" id="{B98407A4-210B-4260-9331-D108455199D3}"/>
                </a:ext>
              </a:extLst>
            </p:cNvPr>
            <p:cNvSpPr/>
            <p:nvPr/>
          </p:nvSpPr>
          <p:spPr>
            <a:xfrm>
              <a:off x="1506038" y="1684263"/>
              <a:ext cx="611950" cy="957100"/>
            </a:xfrm>
            <a:custGeom>
              <a:avLst/>
              <a:gdLst/>
              <a:ahLst/>
              <a:cxnLst/>
              <a:rect l="l" t="t" r="r" b="b"/>
              <a:pathLst>
                <a:path w="24478" h="38284" extrusionOk="0">
                  <a:moveTo>
                    <a:pt x="6294" y="1"/>
                  </a:moveTo>
                  <a:cubicBezTo>
                    <a:pt x="5048" y="875"/>
                    <a:pt x="3978" y="1946"/>
                    <a:pt x="3082" y="3191"/>
                  </a:cubicBezTo>
                  <a:cubicBezTo>
                    <a:pt x="1443" y="5485"/>
                    <a:pt x="1" y="9200"/>
                    <a:pt x="1" y="9200"/>
                  </a:cubicBezTo>
                  <a:cubicBezTo>
                    <a:pt x="1" y="9200"/>
                    <a:pt x="14575" y="23884"/>
                    <a:pt x="17613" y="32908"/>
                  </a:cubicBezTo>
                  <a:cubicBezTo>
                    <a:pt x="18962" y="36939"/>
                    <a:pt x="20419" y="38284"/>
                    <a:pt x="21611" y="38284"/>
                  </a:cubicBezTo>
                  <a:cubicBezTo>
                    <a:pt x="23315" y="38284"/>
                    <a:pt x="24478" y="35538"/>
                    <a:pt x="24015" y="33957"/>
                  </a:cubicBezTo>
                  <a:lnTo>
                    <a:pt x="24015" y="33957"/>
                  </a:lnTo>
                  <a:cubicBezTo>
                    <a:pt x="23395" y="35423"/>
                    <a:pt x="22600" y="36163"/>
                    <a:pt x="21854" y="36163"/>
                  </a:cubicBezTo>
                  <a:cubicBezTo>
                    <a:pt x="20787" y="36163"/>
                    <a:pt x="19820" y="34649"/>
                    <a:pt x="19601" y="31575"/>
                  </a:cubicBezTo>
                  <a:cubicBezTo>
                    <a:pt x="19536" y="30636"/>
                    <a:pt x="19514" y="29215"/>
                    <a:pt x="19557" y="27577"/>
                  </a:cubicBezTo>
                  <a:cubicBezTo>
                    <a:pt x="15865" y="23600"/>
                    <a:pt x="10533" y="17350"/>
                    <a:pt x="7867" y="8260"/>
                  </a:cubicBezTo>
                  <a:cubicBezTo>
                    <a:pt x="7059" y="5551"/>
                    <a:pt x="6534" y="2798"/>
                    <a:pt x="6294" y="1"/>
                  </a:cubicBezTo>
                  <a:close/>
                </a:path>
              </a:pathLst>
            </a:custGeom>
            <a:solidFill>
              <a:srgbClr val="8275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731;p62">
              <a:extLst>
                <a:ext uri="{FF2B5EF4-FFF2-40B4-BE49-F238E27FC236}">
                  <a16:creationId xmlns:a16="http://schemas.microsoft.com/office/drawing/2014/main" id="{F00A17DD-AFD0-45CA-967B-865F51CD6D80}"/>
                </a:ext>
              </a:extLst>
            </p:cNvPr>
            <p:cNvSpPr/>
            <p:nvPr/>
          </p:nvSpPr>
          <p:spPr>
            <a:xfrm>
              <a:off x="1337238" y="2000663"/>
              <a:ext cx="460000" cy="1043850"/>
            </a:xfrm>
            <a:custGeom>
              <a:avLst/>
              <a:gdLst/>
              <a:ahLst/>
              <a:cxnLst/>
              <a:rect l="l" t="t" r="r" b="b"/>
              <a:pathLst>
                <a:path w="18400" h="41754" extrusionOk="0">
                  <a:moveTo>
                    <a:pt x="8217" y="0"/>
                  </a:moveTo>
                  <a:cubicBezTo>
                    <a:pt x="7822" y="0"/>
                    <a:pt x="7433" y="379"/>
                    <a:pt x="7059" y="1242"/>
                  </a:cubicBezTo>
                  <a:cubicBezTo>
                    <a:pt x="1" y="17521"/>
                    <a:pt x="2164" y="26917"/>
                    <a:pt x="2885" y="31090"/>
                  </a:cubicBezTo>
                  <a:cubicBezTo>
                    <a:pt x="3606" y="35242"/>
                    <a:pt x="13046" y="41753"/>
                    <a:pt x="13046" y="41753"/>
                  </a:cubicBezTo>
                  <a:lnTo>
                    <a:pt x="18399" y="21891"/>
                  </a:lnTo>
                  <a:lnTo>
                    <a:pt x="14226" y="19815"/>
                  </a:lnTo>
                  <a:cubicBezTo>
                    <a:pt x="14226" y="19815"/>
                    <a:pt x="11072" y="0"/>
                    <a:pt x="82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732;p62">
              <a:extLst>
                <a:ext uri="{FF2B5EF4-FFF2-40B4-BE49-F238E27FC236}">
                  <a16:creationId xmlns:a16="http://schemas.microsoft.com/office/drawing/2014/main" id="{2E4762A8-9EAE-4A5E-B0E4-A30D167FF8A1}"/>
                </a:ext>
              </a:extLst>
            </p:cNvPr>
            <p:cNvSpPr/>
            <p:nvPr/>
          </p:nvSpPr>
          <p:spPr>
            <a:xfrm>
              <a:off x="1332888" y="1990213"/>
              <a:ext cx="287350" cy="864200"/>
            </a:xfrm>
            <a:custGeom>
              <a:avLst/>
              <a:gdLst/>
              <a:ahLst/>
              <a:cxnLst/>
              <a:rect l="l" t="t" r="r" b="b"/>
              <a:pathLst>
                <a:path w="11494" h="34568" extrusionOk="0">
                  <a:moveTo>
                    <a:pt x="8174" y="1"/>
                  </a:moveTo>
                  <a:cubicBezTo>
                    <a:pt x="7787" y="1"/>
                    <a:pt x="7410" y="352"/>
                    <a:pt x="7058" y="1157"/>
                  </a:cubicBezTo>
                  <a:cubicBezTo>
                    <a:pt x="0" y="17458"/>
                    <a:pt x="2360" y="27357"/>
                    <a:pt x="3081" y="31508"/>
                  </a:cubicBezTo>
                  <a:cubicBezTo>
                    <a:pt x="3234" y="32426"/>
                    <a:pt x="3846" y="33497"/>
                    <a:pt x="4698" y="34567"/>
                  </a:cubicBezTo>
                  <a:cubicBezTo>
                    <a:pt x="4021" y="31574"/>
                    <a:pt x="3693" y="28493"/>
                    <a:pt x="3715" y="25412"/>
                  </a:cubicBezTo>
                  <a:cubicBezTo>
                    <a:pt x="3715" y="15076"/>
                    <a:pt x="7167" y="6686"/>
                    <a:pt x="11494" y="6423"/>
                  </a:cubicBezTo>
                  <a:cubicBezTo>
                    <a:pt x="10518" y="2976"/>
                    <a:pt x="9300" y="1"/>
                    <a:pt x="8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733;p62">
              <a:extLst>
                <a:ext uri="{FF2B5EF4-FFF2-40B4-BE49-F238E27FC236}">
                  <a16:creationId xmlns:a16="http://schemas.microsoft.com/office/drawing/2014/main" id="{519FC506-B1E9-48B1-ACE4-D22D5AC38F98}"/>
                </a:ext>
              </a:extLst>
            </p:cNvPr>
            <p:cNvSpPr/>
            <p:nvPr/>
          </p:nvSpPr>
          <p:spPr>
            <a:xfrm>
              <a:off x="1545938" y="2516613"/>
              <a:ext cx="93975" cy="20725"/>
            </a:xfrm>
            <a:custGeom>
              <a:avLst/>
              <a:gdLst/>
              <a:ahLst/>
              <a:cxnLst/>
              <a:rect l="l" t="t" r="r" b="b"/>
              <a:pathLst>
                <a:path w="3759" h="829" extrusionOk="0">
                  <a:moveTo>
                    <a:pt x="2981" y="1"/>
                  </a:moveTo>
                  <a:cubicBezTo>
                    <a:pt x="830" y="1"/>
                    <a:pt x="0" y="707"/>
                    <a:pt x="0" y="707"/>
                  </a:cubicBezTo>
                  <a:cubicBezTo>
                    <a:pt x="0" y="707"/>
                    <a:pt x="486" y="828"/>
                    <a:pt x="1165" y="828"/>
                  </a:cubicBezTo>
                  <a:cubicBezTo>
                    <a:pt x="1925" y="828"/>
                    <a:pt x="2927" y="676"/>
                    <a:pt x="3758" y="29"/>
                  </a:cubicBezTo>
                  <a:cubicBezTo>
                    <a:pt x="3482" y="10"/>
                    <a:pt x="3223" y="1"/>
                    <a:pt x="2981" y="1"/>
                  </a:cubicBezTo>
                  <a:close/>
                </a:path>
              </a:pathLst>
            </a:custGeom>
            <a:solidFill>
              <a:srgbClr val="473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734;p62">
              <a:extLst>
                <a:ext uri="{FF2B5EF4-FFF2-40B4-BE49-F238E27FC236}">
                  <a16:creationId xmlns:a16="http://schemas.microsoft.com/office/drawing/2014/main" id="{80DD3F7E-8478-448F-8016-9B0F21AD9C6A}"/>
                </a:ext>
              </a:extLst>
            </p:cNvPr>
            <p:cNvSpPr/>
            <p:nvPr/>
          </p:nvSpPr>
          <p:spPr>
            <a:xfrm>
              <a:off x="1642063" y="2239288"/>
              <a:ext cx="27350" cy="95625"/>
            </a:xfrm>
            <a:custGeom>
              <a:avLst/>
              <a:gdLst/>
              <a:ahLst/>
              <a:cxnLst/>
              <a:rect l="l" t="t" r="r" b="b"/>
              <a:pathLst>
                <a:path w="1094" h="3825" extrusionOk="0">
                  <a:moveTo>
                    <a:pt x="1" y="0"/>
                  </a:moveTo>
                  <a:lnTo>
                    <a:pt x="1" y="0"/>
                  </a:lnTo>
                  <a:cubicBezTo>
                    <a:pt x="241" y="1311"/>
                    <a:pt x="613" y="2601"/>
                    <a:pt x="1093" y="3824"/>
                  </a:cubicBezTo>
                  <a:cubicBezTo>
                    <a:pt x="809" y="2535"/>
                    <a:pt x="438" y="1246"/>
                    <a:pt x="1" y="0"/>
                  </a:cubicBezTo>
                  <a:close/>
                </a:path>
              </a:pathLst>
            </a:custGeom>
            <a:solidFill>
              <a:srgbClr val="473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735;p62">
              <a:extLst>
                <a:ext uri="{FF2B5EF4-FFF2-40B4-BE49-F238E27FC236}">
                  <a16:creationId xmlns:a16="http://schemas.microsoft.com/office/drawing/2014/main" id="{495F67B2-5A72-451A-B8D7-D40F7DB3CBF7}"/>
                </a:ext>
              </a:extLst>
            </p:cNvPr>
            <p:cNvSpPr/>
            <p:nvPr/>
          </p:nvSpPr>
          <p:spPr>
            <a:xfrm>
              <a:off x="1639888" y="2334888"/>
              <a:ext cx="188475" cy="237100"/>
            </a:xfrm>
            <a:custGeom>
              <a:avLst/>
              <a:gdLst/>
              <a:ahLst/>
              <a:cxnLst/>
              <a:rect l="l" t="t" r="r" b="b"/>
              <a:pathLst>
                <a:path w="7539" h="9484" extrusionOk="0">
                  <a:moveTo>
                    <a:pt x="1180" y="0"/>
                  </a:moveTo>
                  <a:lnTo>
                    <a:pt x="1180" y="0"/>
                  </a:lnTo>
                  <a:cubicBezTo>
                    <a:pt x="2076" y="4283"/>
                    <a:pt x="1224" y="6337"/>
                    <a:pt x="0" y="7298"/>
                  </a:cubicBezTo>
                  <a:cubicBezTo>
                    <a:pt x="1748" y="7408"/>
                    <a:pt x="4196" y="7976"/>
                    <a:pt x="7539" y="9483"/>
                  </a:cubicBezTo>
                  <a:cubicBezTo>
                    <a:pt x="7539" y="9483"/>
                    <a:pt x="3387" y="5681"/>
                    <a:pt x="1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736;p62">
              <a:extLst>
                <a:ext uri="{FF2B5EF4-FFF2-40B4-BE49-F238E27FC236}">
                  <a16:creationId xmlns:a16="http://schemas.microsoft.com/office/drawing/2014/main" id="{C973A85A-3AA2-46C7-9EB7-5E208AECEE79}"/>
                </a:ext>
              </a:extLst>
            </p:cNvPr>
            <p:cNvSpPr/>
            <p:nvPr/>
          </p:nvSpPr>
          <p:spPr>
            <a:xfrm>
              <a:off x="1360738" y="2287363"/>
              <a:ext cx="436500" cy="756600"/>
            </a:xfrm>
            <a:custGeom>
              <a:avLst/>
              <a:gdLst/>
              <a:ahLst/>
              <a:cxnLst/>
              <a:rect l="l" t="t" r="r" b="b"/>
              <a:pathLst>
                <a:path w="17460" h="30264" extrusionOk="0">
                  <a:moveTo>
                    <a:pt x="2579" y="0"/>
                  </a:moveTo>
                  <a:lnTo>
                    <a:pt x="2579" y="0"/>
                  </a:lnTo>
                  <a:cubicBezTo>
                    <a:pt x="1" y="10117"/>
                    <a:pt x="1399" y="16410"/>
                    <a:pt x="1945" y="19600"/>
                  </a:cubicBezTo>
                  <a:cubicBezTo>
                    <a:pt x="2666" y="23752"/>
                    <a:pt x="12106" y="30264"/>
                    <a:pt x="12106" y="30264"/>
                  </a:cubicBezTo>
                  <a:lnTo>
                    <a:pt x="17459" y="10423"/>
                  </a:lnTo>
                  <a:lnTo>
                    <a:pt x="17044" y="10205"/>
                  </a:lnTo>
                  <a:cubicBezTo>
                    <a:pt x="15777" y="15886"/>
                    <a:pt x="13177" y="19775"/>
                    <a:pt x="10183" y="19775"/>
                  </a:cubicBezTo>
                  <a:cubicBezTo>
                    <a:pt x="5922" y="19775"/>
                    <a:pt x="2492" y="12018"/>
                    <a:pt x="2492" y="2447"/>
                  </a:cubicBezTo>
                  <a:cubicBezTo>
                    <a:pt x="2492" y="1617"/>
                    <a:pt x="2513" y="809"/>
                    <a:pt x="2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37;p62">
              <a:extLst>
                <a:ext uri="{FF2B5EF4-FFF2-40B4-BE49-F238E27FC236}">
                  <a16:creationId xmlns:a16="http://schemas.microsoft.com/office/drawing/2014/main" id="{782100C7-4FC1-4E89-821E-D559FC1067FE}"/>
                </a:ext>
              </a:extLst>
            </p:cNvPr>
            <p:cNvSpPr/>
            <p:nvPr/>
          </p:nvSpPr>
          <p:spPr>
            <a:xfrm>
              <a:off x="1463988" y="2522163"/>
              <a:ext cx="351275" cy="902550"/>
            </a:xfrm>
            <a:custGeom>
              <a:avLst/>
              <a:gdLst/>
              <a:ahLst/>
              <a:cxnLst/>
              <a:rect l="l" t="t" r="r" b="b"/>
              <a:pathLst>
                <a:path w="14051" h="36102" extrusionOk="0">
                  <a:moveTo>
                    <a:pt x="9776" y="1"/>
                  </a:moveTo>
                  <a:cubicBezTo>
                    <a:pt x="5100" y="1"/>
                    <a:pt x="2290" y="6104"/>
                    <a:pt x="0" y="13879"/>
                  </a:cubicBezTo>
                  <a:cubicBezTo>
                    <a:pt x="0" y="13879"/>
                    <a:pt x="6883" y="29284"/>
                    <a:pt x="14050" y="36102"/>
                  </a:cubicBezTo>
                  <a:lnTo>
                    <a:pt x="13329" y="1031"/>
                  </a:lnTo>
                  <a:cubicBezTo>
                    <a:pt x="12034" y="326"/>
                    <a:pt x="10855" y="1"/>
                    <a:pt x="9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38;p62">
              <a:extLst>
                <a:ext uri="{FF2B5EF4-FFF2-40B4-BE49-F238E27FC236}">
                  <a16:creationId xmlns:a16="http://schemas.microsoft.com/office/drawing/2014/main" id="{B24F5E59-56CE-4EE9-B655-FF9CAAE380DB}"/>
                </a:ext>
              </a:extLst>
            </p:cNvPr>
            <p:cNvSpPr/>
            <p:nvPr/>
          </p:nvSpPr>
          <p:spPr>
            <a:xfrm>
              <a:off x="1391988" y="2701238"/>
              <a:ext cx="423275" cy="723475"/>
            </a:xfrm>
            <a:custGeom>
              <a:avLst/>
              <a:gdLst/>
              <a:ahLst/>
              <a:cxnLst/>
              <a:rect l="l" t="t" r="r" b="b"/>
              <a:pathLst>
                <a:path w="16931" h="28939" extrusionOk="0">
                  <a:moveTo>
                    <a:pt x="2210" y="0"/>
                  </a:moveTo>
                  <a:cubicBezTo>
                    <a:pt x="585" y="0"/>
                    <a:pt x="1" y="1496"/>
                    <a:pt x="1482" y="6192"/>
                  </a:cubicBezTo>
                  <a:cubicBezTo>
                    <a:pt x="2356" y="8093"/>
                    <a:pt x="10266" y="22602"/>
                    <a:pt x="16930" y="28939"/>
                  </a:cubicBezTo>
                  <a:lnTo>
                    <a:pt x="16428" y="4225"/>
                  </a:lnTo>
                  <a:cubicBezTo>
                    <a:pt x="15976" y="4501"/>
                    <a:pt x="15441" y="4619"/>
                    <a:pt x="14846" y="4619"/>
                  </a:cubicBezTo>
                  <a:cubicBezTo>
                    <a:pt x="11131" y="4619"/>
                    <a:pt x="5065" y="0"/>
                    <a:pt x="2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39;p62">
              <a:extLst>
                <a:ext uri="{FF2B5EF4-FFF2-40B4-BE49-F238E27FC236}">
                  <a16:creationId xmlns:a16="http://schemas.microsoft.com/office/drawing/2014/main" id="{DCE3B76A-1136-4C4D-896D-6FFF13637273}"/>
                </a:ext>
              </a:extLst>
            </p:cNvPr>
            <p:cNvSpPr/>
            <p:nvPr/>
          </p:nvSpPr>
          <p:spPr>
            <a:xfrm>
              <a:off x="1537213" y="2497113"/>
              <a:ext cx="453950" cy="1007900"/>
            </a:xfrm>
            <a:custGeom>
              <a:avLst/>
              <a:gdLst/>
              <a:ahLst/>
              <a:cxnLst/>
              <a:rect l="l" t="t" r="r" b="b"/>
              <a:pathLst>
                <a:path w="18158" h="40316" extrusionOk="0">
                  <a:moveTo>
                    <a:pt x="8396" y="0"/>
                  </a:moveTo>
                  <a:cubicBezTo>
                    <a:pt x="3114" y="0"/>
                    <a:pt x="1" y="10606"/>
                    <a:pt x="262" y="16280"/>
                  </a:cubicBezTo>
                  <a:cubicBezTo>
                    <a:pt x="371" y="19208"/>
                    <a:pt x="3386" y="23207"/>
                    <a:pt x="5091" y="29696"/>
                  </a:cubicBezTo>
                  <a:cubicBezTo>
                    <a:pt x="6292" y="34307"/>
                    <a:pt x="11143" y="40316"/>
                    <a:pt x="11143" y="40316"/>
                  </a:cubicBezTo>
                  <a:cubicBezTo>
                    <a:pt x="18157" y="21087"/>
                    <a:pt x="13438" y="88"/>
                    <a:pt x="8478" y="1"/>
                  </a:cubicBezTo>
                  <a:cubicBezTo>
                    <a:pt x="8450" y="0"/>
                    <a:pt x="8423" y="0"/>
                    <a:pt x="8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94" name="Google Shape;2740;p62">
              <a:extLst>
                <a:ext uri="{FF2B5EF4-FFF2-40B4-BE49-F238E27FC236}">
                  <a16:creationId xmlns:a16="http://schemas.microsoft.com/office/drawing/2014/main" id="{A1801116-1089-4B5A-9FAC-6DF8DB0AF63F}"/>
                </a:ext>
              </a:extLst>
            </p:cNvPr>
            <p:cNvSpPr/>
            <p:nvPr/>
          </p:nvSpPr>
          <p:spPr>
            <a:xfrm>
              <a:off x="1562863" y="2497638"/>
              <a:ext cx="314675" cy="262875"/>
            </a:xfrm>
            <a:custGeom>
              <a:avLst/>
              <a:gdLst/>
              <a:ahLst/>
              <a:cxnLst/>
              <a:rect l="l" t="t" r="r" b="b"/>
              <a:pathLst>
                <a:path w="12587" h="10515" extrusionOk="0">
                  <a:moveTo>
                    <a:pt x="7357" y="1"/>
                  </a:moveTo>
                  <a:cubicBezTo>
                    <a:pt x="3779" y="1"/>
                    <a:pt x="1213" y="4896"/>
                    <a:pt x="0" y="9813"/>
                  </a:cubicBezTo>
                  <a:cubicBezTo>
                    <a:pt x="1571" y="10273"/>
                    <a:pt x="3201" y="10513"/>
                    <a:pt x="4854" y="10513"/>
                  </a:cubicBezTo>
                  <a:cubicBezTo>
                    <a:pt x="4926" y="10513"/>
                    <a:pt x="4998" y="10513"/>
                    <a:pt x="5070" y="10512"/>
                  </a:cubicBezTo>
                  <a:cubicBezTo>
                    <a:pt x="5163" y="10514"/>
                    <a:pt x="5256" y="10514"/>
                    <a:pt x="5349" y="10514"/>
                  </a:cubicBezTo>
                  <a:cubicBezTo>
                    <a:pt x="7854" y="10514"/>
                    <a:pt x="10332" y="9947"/>
                    <a:pt x="12586" y="8851"/>
                  </a:cubicBezTo>
                  <a:cubicBezTo>
                    <a:pt x="11428" y="3476"/>
                    <a:pt x="9462" y="24"/>
                    <a:pt x="7452" y="2"/>
                  </a:cubicBezTo>
                  <a:cubicBezTo>
                    <a:pt x="7420" y="1"/>
                    <a:pt x="7388" y="1"/>
                    <a:pt x="7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41;p62">
              <a:extLst>
                <a:ext uri="{FF2B5EF4-FFF2-40B4-BE49-F238E27FC236}">
                  <a16:creationId xmlns:a16="http://schemas.microsoft.com/office/drawing/2014/main" id="{BAF75BAE-8DB8-4885-8932-C1491DF99BF9}"/>
                </a:ext>
              </a:extLst>
            </p:cNvPr>
            <p:cNvSpPr/>
            <p:nvPr/>
          </p:nvSpPr>
          <p:spPr>
            <a:xfrm>
              <a:off x="1606563" y="2535363"/>
              <a:ext cx="340350" cy="889350"/>
            </a:xfrm>
            <a:custGeom>
              <a:avLst/>
              <a:gdLst/>
              <a:ahLst/>
              <a:cxnLst/>
              <a:rect l="l" t="t" r="r" b="b"/>
              <a:pathLst>
                <a:path w="13614" h="35574" extrusionOk="0">
                  <a:moveTo>
                    <a:pt x="6359" y="0"/>
                  </a:moveTo>
                  <a:cubicBezTo>
                    <a:pt x="2360" y="0"/>
                    <a:pt x="0" y="9506"/>
                    <a:pt x="197" y="14531"/>
                  </a:cubicBezTo>
                  <a:cubicBezTo>
                    <a:pt x="285" y="17110"/>
                    <a:pt x="2535" y="20606"/>
                    <a:pt x="3824" y="26287"/>
                  </a:cubicBezTo>
                  <a:cubicBezTo>
                    <a:pt x="4720" y="30330"/>
                    <a:pt x="8347" y="35574"/>
                    <a:pt x="8347" y="35574"/>
                  </a:cubicBezTo>
                  <a:cubicBezTo>
                    <a:pt x="13614" y="18486"/>
                    <a:pt x="10074" y="0"/>
                    <a:pt x="6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42;p62">
              <a:extLst>
                <a:ext uri="{FF2B5EF4-FFF2-40B4-BE49-F238E27FC236}">
                  <a16:creationId xmlns:a16="http://schemas.microsoft.com/office/drawing/2014/main" id="{4EF50539-4F3A-4669-B03D-D95752EE63D8}"/>
                </a:ext>
              </a:extLst>
            </p:cNvPr>
            <p:cNvSpPr/>
            <p:nvPr/>
          </p:nvSpPr>
          <p:spPr>
            <a:xfrm>
              <a:off x="1696688" y="2905738"/>
              <a:ext cx="191225" cy="518975"/>
            </a:xfrm>
            <a:custGeom>
              <a:avLst/>
              <a:gdLst/>
              <a:ahLst/>
              <a:cxnLst/>
              <a:rect l="l" t="t" r="r" b="b"/>
              <a:pathLst>
                <a:path w="7649" h="20759" extrusionOk="0">
                  <a:moveTo>
                    <a:pt x="7365" y="0"/>
                  </a:moveTo>
                  <a:lnTo>
                    <a:pt x="7365" y="0"/>
                  </a:lnTo>
                  <a:cubicBezTo>
                    <a:pt x="4764" y="1333"/>
                    <a:pt x="1924" y="5332"/>
                    <a:pt x="1" y="10642"/>
                  </a:cubicBezTo>
                  <a:cubicBezTo>
                    <a:pt x="88" y="10904"/>
                    <a:pt x="154" y="11188"/>
                    <a:pt x="219" y="11472"/>
                  </a:cubicBezTo>
                  <a:cubicBezTo>
                    <a:pt x="1115" y="15515"/>
                    <a:pt x="4742" y="20759"/>
                    <a:pt x="4742" y="20759"/>
                  </a:cubicBezTo>
                  <a:cubicBezTo>
                    <a:pt x="6753" y="14029"/>
                    <a:pt x="7649" y="7015"/>
                    <a:pt x="7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743;p62">
              <a:extLst>
                <a:ext uri="{FF2B5EF4-FFF2-40B4-BE49-F238E27FC236}">
                  <a16:creationId xmlns:a16="http://schemas.microsoft.com/office/drawing/2014/main" id="{E99893A6-4D3E-4AC1-8462-A52CB0451C87}"/>
                </a:ext>
              </a:extLst>
            </p:cNvPr>
            <p:cNvSpPr/>
            <p:nvPr/>
          </p:nvSpPr>
          <p:spPr>
            <a:xfrm>
              <a:off x="1386963" y="3961163"/>
              <a:ext cx="960375" cy="90675"/>
            </a:xfrm>
            <a:custGeom>
              <a:avLst/>
              <a:gdLst/>
              <a:ahLst/>
              <a:cxnLst/>
              <a:rect l="l" t="t" r="r" b="b"/>
              <a:pathLst>
                <a:path w="38415" h="3627" extrusionOk="0">
                  <a:moveTo>
                    <a:pt x="32206" y="0"/>
                  </a:moveTo>
                  <a:cubicBezTo>
                    <a:pt x="28036" y="0"/>
                    <a:pt x="25119" y="1852"/>
                    <a:pt x="19579" y="2556"/>
                  </a:cubicBezTo>
                  <a:cubicBezTo>
                    <a:pt x="13176" y="3364"/>
                    <a:pt x="5638" y="2818"/>
                    <a:pt x="0" y="3627"/>
                  </a:cubicBezTo>
                  <a:lnTo>
                    <a:pt x="37628" y="3627"/>
                  </a:lnTo>
                  <a:cubicBezTo>
                    <a:pt x="37628" y="3627"/>
                    <a:pt x="38414" y="808"/>
                    <a:pt x="34590" y="196"/>
                  </a:cubicBezTo>
                  <a:cubicBezTo>
                    <a:pt x="33740" y="60"/>
                    <a:pt x="32953" y="0"/>
                    <a:pt x="32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744;p62">
              <a:extLst>
                <a:ext uri="{FF2B5EF4-FFF2-40B4-BE49-F238E27FC236}">
                  <a16:creationId xmlns:a16="http://schemas.microsoft.com/office/drawing/2014/main" id="{24FC61C7-B127-43F3-A6C9-723E9A0932D1}"/>
                </a:ext>
              </a:extLst>
            </p:cNvPr>
            <p:cNvSpPr/>
            <p:nvPr/>
          </p:nvSpPr>
          <p:spPr>
            <a:xfrm>
              <a:off x="1657913" y="1648713"/>
              <a:ext cx="293375" cy="122450"/>
            </a:xfrm>
            <a:custGeom>
              <a:avLst/>
              <a:gdLst/>
              <a:ahLst/>
              <a:cxnLst/>
              <a:rect l="l" t="t" r="r" b="b"/>
              <a:pathLst>
                <a:path w="11735" h="4898" extrusionOk="0">
                  <a:moveTo>
                    <a:pt x="7993" y="1"/>
                  </a:moveTo>
                  <a:cubicBezTo>
                    <a:pt x="7944" y="1"/>
                    <a:pt x="7895" y="1"/>
                    <a:pt x="7845" y="2"/>
                  </a:cubicBezTo>
                  <a:cubicBezTo>
                    <a:pt x="4349" y="90"/>
                    <a:pt x="1945" y="942"/>
                    <a:pt x="1224" y="1925"/>
                  </a:cubicBezTo>
                  <a:cubicBezTo>
                    <a:pt x="0" y="3564"/>
                    <a:pt x="263" y="4897"/>
                    <a:pt x="263" y="4897"/>
                  </a:cubicBezTo>
                  <a:cubicBezTo>
                    <a:pt x="263" y="4897"/>
                    <a:pt x="3178" y="4246"/>
                    <a:pt x="6048" y="4246"/>
                  </a:cubicBezTo>
                  <a:cubicBezTo>
                    <a:pt x="7216" y="4246"/>
                    <a:pt x="8377" y="4353"/>
                    <a:pt x="9331" y="4657"/>
                  </a:cubicBezTo>
                  <a:cubicBezTo>
                    <a:pt x="9331" y="4657"/>
                    <a:pt x="10707" y="3018"/>
                    <a:pt x="11734" y="2931"/>
                  </a:cubicBezTo>
                  <a:cubicBezTo>
                    <a:pt x="11734" y="2931"/>
                    <a:pt x="11352" y="1"/>
                    <a:pt x="7993" y="1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745;p62">
              <a:extLst>
                <a:ext uri="{FF2B5EF4-FFF2-40B4-BE49-F238E27FC236}">
                  <a16:creationId xmlns:a16="http://schemas.microsoft.com/office/drawing/2014/main" id="{E33D2A2F-E020-43C1-BE5B-9024C6304851}"/>
                </a:ext>
              </a:extLst>
            </p:cNvPr>
            <p:cNvSpPr/>
            <p:nvPr/>
          </p:nvSpPr>
          <p:spPr>
            <a:xfrm>
              <a:off x="1688513" y="1693013"/>
              <a:ext cx="131675" cy="58475"/>
            </a:xfrm>
            <a:custGeom>
              <a:avLst/>
              <a:gdLst/>
              <a:ahLst/>
              <a:cxnLst/>
              <a:rect l="l" t="t" r="r" b="b"/>
              <a:pathLst>
                <a:path w="5267" h="2339" extrusionOk="0">
                  <a:moveTo>
                    <a:pt x="5266" y="0"/>
                  </a:moveTo>
                  <a:lnTo>
                    <a:pt x="0" y="153"/>
                  </a:lnTo>
                  <a:cubicBezTo>
                    <a:pt x="0" y="153"/>
                    <a:pt x="896" y="1967"/>
                    <a:pt x="4829" y="2338"/>
                  </a:cubicBezTo>
                  <a:lnTo>
                    <a:pt x="5266" y="0"/>
                  </a:lnTo>
                  <a:close/>
                </a:path>
              </a:pathLst>
            </a:custGeom>
            <a:solidFill>
              <a:srgbClr val="ADA9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746;p62">
              <a:extLst>
                <a:ext uri="{FF2B5EF4-FFF2-40B4-BE49-F238E27FC236}">
                  <a16:creationId xmlns:a16="http://schemas.microsoft.com/office/drawing/2014/main" id="{47A98BE6-0333-48A2-B36E-86C3D5E104EC}"/>
                </a:ext>
              </a:extLst>
            </p:cNvPr>
            <p:cNvSpPr/>
            <p:nvPr/>
          </p:nvSpPr>
          <p:spPr>
            <a:xfrm>
              <a:off x="1831613" y="1666788"/>
              <a:ext cx="89075" cy="89625"/>
            </a:xfrm>
            <a:custGeom>
              <a:avLst/>
              <a:gdLst/>
              <a:ahLst/>
              <a:cxnLst/>
              <a:rect l="l" t="t" r="r" b="b"/>
              <a:pathLst>
                <a:path w="3563" h="3585" extrusionOk="0">
                  <a:moveTo>
                    <a:pt x="3563" y="1"/>
                  </a:moveTo>
                  <a:lnTo>
                    <a:pt x="1" y="1333"/>
                  </a:lnTo>
                  <a:lnTo>
                    <a:pt x="678" y="3584"/>
                  </a:lnTo>
                  <a:cubicBezTo>
                    <a:pt x="3563" y="2404"/>
                    <a:pt x="3563" y="1"/>
                    <a:pt x="3563" y="1"/>
                  </a:cubicBezTo>
                  <a:close/>
                </a:path>
              </a:pathLst>
            </a:custGeom>
            <a:solidFill>
              <a:srgbClr val="ADA9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747;p62">
              <a:extLst>
                <a:ext uri="{FF2B5EF4-FFF2-40B4-BE49-F238E27FC236}">
                  <a16:creationId xmlns:a16="http://schemas.microsoft.com/office/drawing/2014/main" id="{A9859A55-38E0-4680-9B21-5F3C4138D1E6}"/>
                </a:ext>
              </a:extLst>
            </p:cNvPr>
            <p:cNvSpPr/>
            <p:nvPr/>
          </p:nvSpPr>
          <p:spPr>
            <a:xfrm>
              <a:off x="1502213" y="1747638"/>
              <a:ext cx="116950" cy="95325"/>
            </a:xfrm>
            <a:custGeom>
              <a:avLst/>
              <a:gdLst/>
              <a:ahLst/>
              <a:cxnLst/>
              <a:rect l="l" t="t" r="r" b="b"/>
              <a:pathLst>
                <a:path w="4678" h="3813" extrusionOk="0">
                  <a:moveTo>
                    <a:pt x="4677" y="0"/>
                  </a:moveTo>
                  <a:lnTo>
                    <a:pt x="4677" y="0"/>
                  </a:lnTo>
                  <a:cubicBezTo>
                    <a:pt x="3584" y="110"/>
                    <a:pt x="1" y="3366"/>
                    <a:pt x="1" y="3366"/>
                  </a:cubicBezTo>
                  <a:cubicBezTo>
                    <a:pt x="1" y="3366"/>
                    <a:pt x="1351" y="3812"/>
                    <a:pt x="2574" y="3812"/>
                  </a:cubicBezTo>
                  <a:cubicBezTo>
                    <a:pt x="3186" y="3812"/>
                    <a:pt x="3767" y="3701"/>
                    <a:pt x="4131" y="3366"/>
                  </a:cubicBezTo>
                  <a:cubicBezTo>
                    <a:pt x="4677" y="2863"/>
                    <a:pt x="4677" y="1"/>
                    <a:pt x="4677" y="0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748;p62">
              <a:extLst>
                <a:ext uri="{FF2B5EF4-FFF2-40B4-BE49-F238E27FC236}">
                  <a16:creationId xmlns:a16="http://schemas.microsoft.com/office/drawing/2014/main" id="{90767602-E056-439B-B5B7-810437051F23}"/>
                </a:ext>
              </a:extLst>
            </p:cNvPr>
            <p:cNvSpPr/>
            <p:nvPr/>
          </p:nvSpPr>
          <p:spPr>
            <a:xfrm>
              <a:off x="1539913" y="1772213"/>
              <a:ext cx="67225" cy="54650"/>
            </a:xfrm>
            <a:custGeom>
              <a:avLst/>
              <a:gdLst/>
              <a:ahLst/>
              <a:cxnLst/>
              <a:rect l="l" t="t" r="r" b="b"/>
              <a:pathLst>
                <a:path w="2689" h="2186" extrusionOk="0">
                  <a:moveTo>
                    <a:pt x="2688" y="1"/>
                  </a:moveTo>
                  <a:cubicBezTo>
                    <a:pt x="2055" y="44"/>
                    <a:pt x="1" y="1924"/>
                    <a:pt x="1" y="1924"/>
                  </a:cubicBezTo>
                  <a:cubicBezTo>
                    <a:pt x="1" y="1924"/>
                    <a:pt x="778" y="2186"/>
                    <a:pt x="1483" y="2186"/>
                  </a:cubicBezTo>
                  <a:cubicBezTo>
                    <a:pt x="1836" y="2186"/>
                    <a:pt x="2171" y="2120"/>
                    <a:pt x="2382" y="1924"/>
                  </a:cubicBezTo>
                  <a:cubicBezTo>
                    <a:pt x="2688" y="1640"/>
                    <a:pt x="2688" y="1"/>
                    <a:pt x="2688" y="1"/>
                  </a:cubicBezTo>
                  <a:close/>
                </a:path>
              </a:pathLst>
            </a:custGeom>
            <a:solidFill>
              <a:srgbClr val="ADA9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749;p62">
              <a:extLst>
                <a:ext uri="{FF2B5EF4-FFF2-40B4-BE49-F238E27FC236}">
                  <a16:creationId xmlns:a16="http://schemas.microsoft.com/office/drawing/2014/main" id="{E83AE83E-7AE9-4DA5-A36F-0A9AB2CC161B}"/>
                </a:ext>
              </a:extLst>
            </p:cNvPr>
            <p:cNvSpPr/>
            <p:nvPr/>
          </p:nvSpPr>
          <p:spPr>
            <a:xfrm>
              <a:off x="1552488" y="2641513"/>
              <a:ext cx="140950" cy="141325"/>
            </a:xfrm>
            <a:custGeom>
              <a:avLst/>
              <a:gdLst/>
              <a:ahLst/>
              <a:cxnLst/>
              <a:rect l="l" t="t" r="r" b="b"/>
              <a:pathLst>
                <a:path w="5638" h="5653" extrusionOk="0">
                  <a:moveTo>
                    <a:pt x="880" y="1"/>
                  </a:moveTo>
                  <a:cubicBezTo>
                    <a:pt x="414" y="1"/>
                    <a:pt x="113" y="142"/>
                    <a:pt x="88" y="431"/>
                  </a:cubicBezTo>
                  <a:cubicBezTo>
                    <a:pt x="0" y="1436"/>
                    <a:pt x="831" y="1895"/>
                    <a:pt x="1508" y="1938"/>
                  </a:cubicBezTo>
                  <a:cubicBezTo>
                    <a:pt x="2163" y="1960"/>
                    <a:pt x="3518" y="3730"/>
                    <a:pt x="4545" y="5653"/>
                  </a:cubicBezTo>
                  <a:lnTo>
                    <a:pt x="5638" y="2485"/>
                  </a:lnTo>
                  <a:cubicBezTo>
                    <a:pt x="4190" y="865"/>
                    <a:pt x="2032" y="1"/>
                    <a:pt x="880" y="1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750;p62">
              <a:extLst>
                <a:ext uri="{FF2B5EF4-FFF2-40B4-BE49-F238E27FC236}">
                  <a16:creationId xmlns:a16="http://schemas.microsoft.com/office/drawing/2014/main" id="{3B62BD6B-BBAD-46EC-8618-6E98D9E5EB6D}"/>
                </a:ext>
              </a:extLst>
            </p:cNvPr>
            <p:cNvSpPr/>
            <p:nvPr/>
          </p:nvSpPr>
          <p:spPr>
            <a:xfrm>
              <a:off x="1636438" y="2682038"/>
              <a:ext cx="206125" cy="148975"/>
            </a:xfrm>
            <a:custGeom>
              <a:avLst/>
              <a:gdLst/>
              <a:ahLst/>
              <a:cxnLst/>
              <a:rect l="l" t="t" r="r" b="b"/>
              <a:pathLst>
                <a:path w="8245" h="5959" extrusionOk="0">
                  <a:moveTo>
                    <a:pt x="1300" y="0"/>
                  </a:moveTo>
                  <a:cubicBezTo>
                    <a:pt x="1050" y="0"/>
                    <a:pt x="849" y="156"/>
                    <a:pt x="728" y="558"/>
                  </a:cubicBezTo>
                  <a:cubicBezTo>
                    <a:pt x="1" y="2823"/>
                    <a:pt x="1349" y="5958"/>
                    <a:pt x="4134" y="5958"/>
                  </a:cubicBezTo>
                  <a:cubicBezTo>
                    <a:pt x="4277" y="5958"/>
                    <a:pt x="4424" y="5950"/>
                    <a:pt x="4574" y="5933"/>
                  </a:cubicBezTo>
                  <a:cubicBezTo>
                    <a:pt x="7655" y="5583"/>
                    <a:pt x="8245" y="2961"/>
                    <a:pt x="8201" y="2218"/>
                  </a:cubicBezTo>
                  <a:cubicBezTo>
                    <a:pt x="8184" y="1935"/>
                    <a:pt x="7781" y="1861"/>
                    <a:pt x="7215" y="1861"/>
                  </a:cubicBezTo>
                  <a:cubicBezTo>
                    <a:pt x="6598" y="1861"/>
                    <a:pt x="5787" y="1948"/>
                    <a:pt x="5070" y="1948"/>
                  </a:cubicBezTo>
                  <a:cubicBezTo>
                    <a:pt x="4772" y="1948"/>
                    <a:pt x="4491" y="1933"/>
                    <a:pt x="4246" y="1891"/>
                  </a:cubicBezTo>
                  <a:cubicBezTo>
                    <a:pt x="3522" y="1756"/>
                    <a:pt x="2137" y="0"/>
                    <a:pt x="1300" y="0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751;p62">
              <a:extLst>
                <a:ext uri="{FF2B5EF4-FFF2-40B4-BE49-F238E27FC236}">
                  <a16:creationId xmlns:a16="http://schemas.microsoft.com/office/drawing/2014/main" id="{867BBA87-A4D1-4FAC-BA2D-689086DD102F}"/>
                </a:ext>
              </a:extLst>
            </p:cNvPr>
            <p:cNvSpPr/>
            <p:nvPr/>
          </p:nvSpPr>
          <p:spPr>
            <a:xfrm>
              <a:off x="1668838" y="1629888"/>
              <a:ext cx="263875" cy="70650"/>
            </a:xfrm>
            <a:custGeom>
              <a:avLst/>
              <a:gdLst/>
              <a:ahLst/>
              <a:cxnLst/>
              <a:rect l="l" t="t" r="r" b="b"/>
              <a:pathLst>
                <a:path w="10555" h="2826" extrusionOk="0">
                  <a:moveTo>
                    <a:pt x="7370" y="1"/>
                  </a:moveTo>
                  <a:cubicBezTo>
                    <a:pt x="7002" y="1"/>
                    <a:pt x="6594" y="24"/>
                    <a:pt x="6141" y="78"/>
                  </a:cubicBezTo>
                  <a:cubicBezTo>
                    <a:pt x="3060" y="428"/>
                    <a:pt x="0" y="2547"/>
                    <a:pt x="0" y="2547"/>
                  </a:cubicBezTo>
                  <a:cubicBezTo>
                    <a:pt x="1181" y="2731"/>
                    <a:pt x="2380" y="2825"/>
                    <a:pt x="3578" y="2825"/>
                  </a:cubicBezTo>
                  <a:cubicBezTo>
                    <a:pt x="5084" y="2825"/>
                    <a:pt x="6591" y="2677"/>
                    <a:pt x="8063" y="2372"/>
                  </a:cubicBezTo>
                  <a:lnTo>
                    <a:pt x="10554" y="1193"/>
                  </a:lnTo>
                  <a:cubicBezTo>
                    <a:pt x="10554" y="1193"/>
                    <a:pt x="9984" y="1"/>
                    <a:pt x="7370" y="1"/>
                  </a:cubicBezTo>
                  <a:close/>
                </a:path>
              </a:pathLst>
            </a:custGeom>
            <a:solidFill>
              <a:srgbClr val="938A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752;p62">
              <a:extLst>
                <a:ext uri="{FF2B5EF4-FFF2-40B4-BE49-F238E27FC236}">
                  <a16:creationId xmlns:a16="http://schemas.microsoft.com/office/drawing/2014/main" id="{A5CD6085-166F-4A34-B121-1A3DAA513EEF}"/>
                </a:ext>
              </a:extLst>
            </p:cNvPr>
            <p:cNvSpPr/>
            <p:nvPr/>
          </p:nvSpPr>
          <p:spPr>
            <a:xfrm>
              <a:off x="1732213" y="1698463"/>
              <a:ext cx="55725" cy="28325"/>
            </a:xfrm>
            <a:custGeom>
              <a:avLst/>
              <a:gdLst/>
              <a:ahLst/>
              <a:cxnLst/>
              <a:rect l="l" t="t" r="r" b="b"/>
              <a:pathLst>
                <a:path w="2229" h="1133" extrusionOk="0">
                  <a:moveTo>
                    <a:pt x="2229" y="1"/>
                  </a:moveTo>
                  <a:lnTo>
                    <a:pt x="197" y="66"/>
                  </a:lnTo>
                  <a:cubicBezTo>
                    <a:pt x="197" y="66"/>
                    <a:pt x="0" y="809"/>
                    <a:pt x="393" y="1093"/>
                  </a:cubicBezTo>
                  <a:cubicBezTo>
                    <a:pt x="432" y="1120"/>
                    <a:pt x="480" y="1132"/>
                    <a:pt x="534" y="1132"/>
                  </a:cubicBezTo>
                  <a:cubicBezTo>
                    <a:pt x="1062" y="1132"/>
                    <a:pt x="2229" y="1"/>
                    <a:pt x="2229" y="1"/>
                  </a:cubicBezTo>
                  <a:close/>
                </a:path>
              </a:pathLst>
            </a:custGeom>
            <a:solidFill>
              <a:srgbClr val="4430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753;p62">
              <a:extLst>
                <a:ext uri="{FF2B5EF4-FFF2-40B4-BE49-F238E27FC236}">
                  <a16:creationId xmlns:a16="http://schemas.microsoft.com/office/drawing/2014/main" id="{CCA8301F-C3B4-410C-9143-2AEAC664B5D1}"/>
                </a:ext>
              </a:extLst>
            </p:cNvPr>
            <p:cNvSpPr/>
            <p:nvPr/>
          </p:nvSpPr>
          <p:spPr>
            <a:xfrm>
              <a:off x="1858388" y="1677163"/>
              <a:ext cx="49200" cy="23325"/>
            </a:xfrm>
            <a:custGeom>
              <a:avLst/>
              <a:gdLst/>
              <a:ahLst/>
              <a:cxnLst/>
              <a:rect l="l" t="t" r="r" b="b"/>
              <a:pathLst>
                <a:path w="1968" h="933" extrusionOk="0">
                  <a:moveTo>
                    <a:pt x="1596" y="1"/>
                  </a:moveTo>
                  <a:lnTo>
                    <a:pt x="1" y="656"/>
                  </a:lnTo>
                  <a:cubicBezTo>
                    <a:pt x="1" y="656"/>
                    <a:pt x="831" y="933"/>
                    <a:pt x="1357" y="933"/>
                  </a:cubicBezTo>
                  <a:cubicBezTo>
                    <a:pt x="1540" y="933"/>
                    <a:pt x="1687" y="899"/>
                    <a:pt x="1749" y="809"/>
                  </a:cubicBezTo>
                  <a:cubicBezTo>
                    <a:pt x="1967" y="460"/>
                    <a:pt x="1596" y="1"/>
                    <a:pt x="1596" y="1"/>
                  </a:cubicBezTo>
                  <a:close/>
                </a:path>
              </a:pathLst>
            </a:custGeom>
            <a:solidFill>
              <a:srgbClr val="4430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754;p62">
              <a:extLst>
                <a:ext uri="{FF2B5EF4-FFF2-40B4-BE49-F238E27FC236}">
                  <a16:creationId xmlns:a16="http://schemas.microsoft.com/office/drawing/2014/main" id="{3102C771-D648-4233-8E9D-8CF718E5BBFF}"/>
                </a:ext>
              </a:extLst>
            </p:cNvPr>
            <p:cNvSpPr/>
            <p:nvPr/>
          </p:nvSpPr>
          <p:spPr>
            <a:xfrm>
              <a:off x="1792838" y="1675813"/>
              <a:ext cx="153600" cy="155275"/>
            </a:xfrm>
            <a:custGeom>
              <a:avLst/>
              <a:gdLst/>
              <a:ahLst/>
              <a:cxnLst/>
              <a:rect l="l" t="t" r="r" b="b"/>
              <a:pathLst>
                <a:path w="6144" h="6211" extrusionOk="0">
                  <a:moveTo>
                    <a:pt x="1820" y="1"/>
                  </a:moveTo>
                  <a:cubicBezTo>
                    <a:pt x="812" y="1"/>
                    <a:pt x="1" y="2939"/>
                    <a:pt x="1" y="2939"/>
                  </a:cubicBezTo>
                  <a:cubicBezTo>
                    <a:pt x="1181" y="4053"/>
                    <a:pt x="5092" y="5845"/>
                    <a:pt x="5704" y="6195"/>
                  </a:cubicBezTo>
                  <a:cubicBezTo>
                    <a:pt x="5723" y="6205"/>
                    <a:pt x="5739" y="6210"/>
                    <a:pt x="5752" y="6210"/>
                  </a:cubicBezTo>
                  <a:cubicBezTo>
                    <a:pt x="6144" y="6210"/>
                    <a:pt x="3523" y="1458"/>
                    <a:pt x="2317" y="251"/>
                  </a:cubicBezTo>
                  <a:cubicBezTo>
                    <a:pt x="2148" y="76"/>
                    <a:pt x="1981" y="1"/>
                    <a:pt x="1820" y="1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755;p62">
              <a:extLst>
                <a:ext uri="{FF2B5EF4-FFF2-40B4-BE49-F238E27FC236}">
                  <a16:creationId xmlns:a16="http://schemas.microsoft.com/office/drawing/2014/main" id="{2EAB48DE-FA0D-40EC-A178-CFF818FC2590}"/>
                </a:ext>
              </a:extLst>
            </p:cNvPr>
            <p:cNvSpPr/>
            <p:nvPr/>
          </p:nvSpPr>
          <p:spPr>
            <a:xfrm>
              <a:off x="1626238" y="2247488"/>
              <a:ext cx="313025" cy="454500"/>
            </a:xfrm>
            <a:custGeom>
              <a:avLst/>
              <a:gdLst/>
              <a:ahLst/>
              <a:cxnLst/>
              <a:rect l="l" t="t" r="r" b="b"/>
              <a:pathLst>
                <a:path w="12521" h="18180" extrusionOk="0">
                  <a:moveTo>
                    <a:pt x="743" y="0"/>
                  </a:moveTo>
                  <a:lnTo>
                    <a:pt x="743" y="0"/>
                  </a:lnTo>
                  <a:cubicBezTo>
                    <a:pt x="1836" y="1027"/>
                    <a:pt x="2928" y="961"/>
                    <a:pt x="3605" y="2251"/>
                  </a:cubicBezTo>
                  <a:cubicBezTo>
                    <a:pt x="4108" y="3234"/>
                    <a:pt x="4392" y="5179"/>
                    <a:pt x="4348" y="6249"/>
                  </a:cubicBezTo>
                  <a:cubicBezTo>
                    <a:pt x="4348" y="6533"/>
                    <a:pt x="4283" y="6839"/>
                    <a:pt x="4042" y="6992"/>
                  </a:cubicBezTo>
                  <a:cubicBezTo>
                    <a:pt x="3926" y="7059"/>
                    <a:pt x="3783" y="7088"/>
                    <a:pt x="3645" y="7088"/>
                  </a:cubicBezTo>
                  <a:cubicBezTo>
                    <a:pt x="3602" y="7088"/>
                    <a:pt x="3559" y="7085"/>
                    <a:pt x="3518" y="7080"/>
                  </a:cubicBezTo>
                  <a:cubicBezTo>
                    <a:pt x="2469" y="6992"/>
                    <a:pt x="1617" y="6271"/>
                    <a:pt x="983" y="5485"/>
                  </a:cubicBezTo>
                  <a:lnTo>
                    <a:pt x="983" y="5485"/>
                  </a:lnTo>
                  <a:cubicBezTo>
                    <a:pt x="1224" y="5965"/>
                    <a:pt x="962" y="6577"/>
                    <a:pt x="437" y="6730"/>
                  </a:cubicBezTo>
                  <a:cubicBezTo>
                    <a:pt x="524" y="7386"/>
                    <a:pt x="940" y="7932"/>
                    <a:pt x="1551" y="8172"/>
                  </a:cubicBezTo>
                  <a:cubicBezTo>
                    <a:pt x="1792" y="9090"/>
                    <a:pt x="1464" y="10051"/>
                    <a:pt x="1049" y="10904"/>
                  </a:cubicBezTo>
                  <a:cubicBezTo>
                    <a:pt x="656" y="11778"/>
                    <a:pt x="153" y="12630"/>
                    <a:pt x="66" y="13548"/>
                  </a:cubicBezTo>
                  <a:cubicBezTo>
                    <a:pt x="0" y="14509"/>
                    <a:pt x="328" y="15449"/>
                    <a:pt x="983" y="16148"/>
                  </a:cubicBezTo>
                  <a:cubicBezTo>
                    <a:pt x="1508" y="16650"/>
                    <a:pt x="2076" y="17066"/>
                    <a:pt x="2710" y="17393"/>
                  </a:cubicBezTo>
                  <a:lnTo>
                    <a:pt x="4042" y="18180"/>
                  </a:lnTo>
                  <a:lnTo>
                    <a:pt x="2600" y="16541"/>
                  </a:lnTo>
                  <a:lnTo>
                    <a:pt x="2600" y="16541"/>
                  </a:lnTo>
                  <a:cubicBezTo>
                    <a:pt x="3841" y="17520"/>
                    <a:pt x="5516" y="18038"/>
                    <a:pt x="7177" y="18038"/>
                  </a:cubicBezTo>
                  <a:cubicBezTo>
                    <a:pt x="7592" y="18038"/>
                    <a:pt x="8006" y="18005"/>
                    <a:pt x="8413" y="17940"/>
                  </a:cubicBezTo>
                  <a:cubicBezTo>
                    <a:pt x="8959" y="17852"/>
                    <a:pt x="9461" y="17677"/>
                    <a:pt x="9942" y="17415"/>
                  </a:cubicBezTo>
                  <a:cubicBezTo>
                    <a:pt x="10292" y="17197"/>
                    <a:pt x="10598" y="16913"/>
                    <a:pt x="10838" y="16585"/>
                  </a:cubicBezTo>
                  <a:cubicBezTo>
                    <a:pt x="12127" y="14990"/>
                    <a:pt x="12521" y="12827"/>
                    <a:pt x="11887" y="10882"/>
                  </a:cubicBezTo>
                  <a:cubicBezTo>
                    <a:pt x="11712" y="10379"/>
                    <a:pt x="11428" y="9855"/>
                    <a:pt x="10904" y="9658"/>
                  </a:cubicBezTo>
                  <a:cubicBezTo>
                    <a:pt x="10751" y="9636"/>
                    <a:pt x="10641" y="9571"/>
                    <a:pt x="10510" y="9483"/>
                  </a:cubicBezTo>
                  <a:cubicBezTo>
                    <a:pt x="10248" y="9221"/>
                    <a:pt x="10620" y="8740"/>
                    <a:pt x="10357" y="8478"/>
                  </a:cubicBezTo>
                  <a:cubicBezTo>
                    <a:pt x="10292" y="8413"/>
                    <a:pt x="10204" y="8369"/>
                    <a:pt x="10139" y="8303"/>
                  </a:cubicBezTo>
                  <a:cubicBezTo>
                    <a:pt x="10073" y="8172"/>
                    <a:pt x="10051" y="8019"/>
                    <a:pt x="10095" y="7888"/>
                  </a:cubicBezTo>
                  <a:cubicBezTo>
                    <a:pt x="10226" y="7080"/>
                    <a:pt x="9986" y="6249"/>
                    <a:pt x="9440" y="5638"/>
                  </a:cubicBezTo>
                  <a:cubicBezTo>
                    <a:pt x="8675" y="4764"/>
                    <a:pt x="7451" y="4370"/>
                    <a:pt x="6402" y="3802"/>
                  </a:cubicBezTo>
                  <a:cubicBezTo>
                    <a:pt x="4392" y="2710"/>
                    <a:pt x="2884" y="874"/>
                    <a:pt x="7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756;p62">
              <a:extLst>
                <a:ext uri="{FF2B5EF4-FFF2-40B4-BE49-F238E27FC236}">
                  <a16:creationId xmlns:a16="http://schemas.microsoft.com/office/drawing/2014/main" id="{A65D61F1-8BEF-42EA-9E6D-D592C6FAE2C5}"/>
                </a:ext>
              </a:extLst>
            </p:cNvPr>
            <p:cNvSpPr/>
            <p:nvPr/>
          </p:nvSpPr>
          <p:spPr>
            <a:xfrm>
              <a:off x="1654088" y="2426663"/>
              <a:ext cx="254050" cy="276975"/>
            </a:xfrm>
            <a:custGeom>
              <a:avLst/>
              <a:gdLst/>
              <a:ahLst/>
              <a:cxnLst/>
              <a:rect l="l" t="t" r="r" b="b"/>
              <a:pathLst>
                <a:path w="10162" h="11079" extrusionOk="0">
                  <a:moveTo>
                    <a:pt x="5092" y="0"/>
                  </a:moveTo>
                  <a:cubicBezTo>
                    <a:pt x="2295" y="0"/>
                    <a:pt x="0" y="2491"/>
                    <a:pt x="0" y="5550"/>
                  </a:cubicBezTo>
                  <a:cubicBezTo>
                    <a:pt x="0" y="8588"/>
                    <a:pt x="2295" y="11079"/>
                    <a:pt x="5092" y="11079"/>
                  </a:cubicBezTo>
                  <a:cubicBezTo>
                    <a:pt x="7889" y="11079"/>
                    <a:pt x="10161" y="8588"/>
                    <a:pt x="10161" y="5550"/>
                  </a:cubicBezTo>
                  <a:cubicBezTo>
                    <a:pt x="10161" y="2491"/>
                    <a:pt x="7889" y="0"/>
                    <a:pt x="50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757;p62">
              <a:extLst>
                <a:ext uri="{FF2B5EF4-FFF2-40B4-BE49-F238E27FC236}">
                  <a16:creationId xmlns:a16="http://schemas.microsoft.com/office/drawing/2014/main" id="{64008283-21FA-4C0A-B9DA-13002937E6CF}"/>
                </a:ext>
              </a:extLst>
            </p:cNvPr>
            <p:cNvSpPr/>
            <p:nvPr/>
          </p:nvSpPr>
          <p:spPr>
            <a:xfrm>
              <a:off x="1654088" y="2457238"/>
              <a:ext cx="249125" cy="208600"/>
            </a:xfrm>
            <a:custGeom>
              <a:avLst/>
              <a:gdLst/>
              <a:ahLst/>
              <a:cxnLst/>
              <a:rect l="l" t="t" r="r" b="b"/>
              <a:pathLst>
                <a:path w="9965" h="8344" extrusionOk="0">
                  <a:moveTo>
                    <a:pt x="1923" y="1"/>
                  </a:moveTo>
                  <a:lnTo>
                    <a:pt x="1923" y="1"/>
                  </a:lnTo>
                  <a:cubicBezTo>
                    <a:pt x="678" y="1093"/>
                    <a:pt x="0" y="2667"/>
                    <a:pt x="0" y="4305"/>
                  </a:cubicBezTo>
                  <a:cubicBezTo>
                    <a:pt x="1043" y="6745"/>
                    <a:pt x="3292" y="8343"/>
                    <a:pt x="5773" y="8343"/>
                  </a:cubicBezTo>
                  <a:cubicBezTo>
                    <a:pt x="6204" y="8343"/>
                    <a:pt x="6641" y="8295"/>
                    <a:pt x="7080" y="8195"/>
                  </a:cubicBezTo>
                  <a:cubicBezTo>
                    <a:pt x="7976" y="7976"/>
                    <a:pt x="8806" y="7561"/>
                    <a:pt x="9527" y="6971"/>
                  </a:cubicBezTo>
                  <a:cubicBezTo>
                    <a:pt x="9724" y="6600"/>
                    <a:pt x="9855" y="6206"/>
                    <a:pt x="9964" y="5813"/>
                  </a:cubicBezTo>
                  <a:lnTo>
                    <a:pt x="9964" y="5813"/>
                  </a:lnTo>
                  <a:cubicBezTo>
                    <a:pt x="9090" y="6578"/>
                    <a:pt x="7976" y="7015"/>
                    <a:pt x="6796" y="7015"/>
                  </a:cubicBezTo>
                  <a:cubicBezTo>
                    <a:pt x="3999" y="7015"/>
                    <a:pt x="1727" y="4546"/>
                    <a:pt x="1727" y="1487"/>
                  </a:cubicBezTo>
                  <a:cubicBezTo>
                    <a:pt x="1727" y="984"/>
                    <a:pt x="1792" y="482"/>
                    <a:pt x="1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758;p62">
              <a:extLst>
                <a:ext uri="{FF2B5EF4-FFF2-40B4-BE49-F238E27FC236}">
                  <a16:creationId xmlns:a16="http://schemas.microsoft.com/office/drawing/2014/main" id="{3A803C4B-8830-4676-9C4E-6AAA3127D41A}"/>
                </a:ext>
              </a:extLst>
            </p:cNvPr>
            <p:cNvSpPr/>
            <p:nvPr/>
          </p:nvSpPr>
          <p:spPr>
            <a:xfrm>
              <a:off x="1250388" y="3380988"/>
              <a:ext cx="674675" cy="671950"/>
            </a:xfrm>
            <a:custGeom>
              <a:avLst/>
              <a:gdLst/>
              <a:ahLst/>
              <a:cxnLst/>
              <a:rect l="l" t="t" r="r" b="b"/>
              <a:pathLst>
                <a:path w="26987" h="26878" extrusionOk="0">
                  <a:moveTo>
                    <a:pt x="26986" y="1"/>
                  </a:moveTo>
                  <a:cubicBezTo>
                    <a:pt x="26986" y="1"/>
                    <a:pt x="16454" y="13658"/>
                    <a:pt x="1" y="26877"/>
                  </a:cubicBezTo>
                  <a:lnTo>
                    <a:pt x="17197" y="26877"/>
                  </a:lnTo>
                  <a:cubicBezTo>
                    <a:pt x="20912" y="17656"/>
                    <a:pt x="26986" y="1"/>
                    <a:pt x="269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759;p62">
              <a:extLst>
                <a:ext uri="{FF2B5EF4-FFF2-40B4-BE49-F238E27FC236}">
                  <a16:creationId xmlns:a16="http://schemas.microsoft.com/office/drawing/2014/main" id="{45E69094-794C-4C63-AFD4-7CF077255B7A}"/>
                </a:ext>
              </a:extLst>
            </p:cNvPr>
            <p:cNvSpPr/>
            <p:nvPr/>
          </p:nvSpPr>
          <p:spPr>
            <a:xfrm>
              <a:off x="1762238" y="1782738"/>
              <a:ext cx="75075" cy="21550"/>
            </a:xfrm>
            <a:custGeom>
              <a:avLst/>
              <a:gdLst/>
              <a:ahLst/>
              <a:cxnLst/>
              <a:rect l="l" t="t" r="r" b="b"/>
              <a:pathLst>
                <a:path w="3003" h="862" extrusionOk="0">
                  <a:moveTo>
                    <a:pt x="1251" y="1"/>
                  </a:moveTo>
                  <a:cubicBezTo>
                    <a:pt x="494" y="1"/>
                    <a:pt x="1" y="402"/>
                    <a:pt x="438" y="607"/>
                  </a:cubicBezTo>
                  <a:cubicBezTo>
                    <a:pt x="555" y="656"/>
                    <a:pt x="663" y="676"/>
                    <a:pt x="763" y="676"/>
                  </a:cubicBezTo>
                  <a:cubicBezTo>
                    <a:pt x="1155" y="676"/>
                    <a:pt x="1441" y="379"/>
                    <a:pt x="1754" y="379"/>
                  </a:cubicBezTo>
                  <a:cubicBezTo>
                    <a:pt x="1857" y="379"/>
                    <a:pt x="1963" y="411"/>
                    <a:pt x="2077" y="498"/>
                  </a:cubicBezTo>
                  <a:cubicBezTo>
                    <a:pt x="2389" y="726"/>
                    <a:pt x="2727" y="861"/>
                    <a:pt x="2878" y="861"/>
                  </a:cubicBezTo>
                  <a:cubicBezTo>
                    <a:pt x="3002" y="861"/>
                    <a:pt x="3000" y="770"/>
                    <a:pt x="2754" y="563"/>
                  </a:cubicBezTo>
                  <a:cubicBezTo>
                    <a:pt x="2254" y="145"/>
                    <a:pt x="1705" y="1"/>
                    <a:pt x="1251" y="1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760;p62">
              <a:extLst>
                <a:ext uri="{FF2B5EF4-FFF2-40B4-BE49-F238E27FC236}">
                  <a16:creationId xmlns:a16="http://schemas.microsoft.com/office/drawing/2014/main" id="{B425876F-3E17-48E8-B270-CEE3C8F8ED80}"/>
                </a:ext>
              </a:extLst>
            </p:cNvPr>
            <p:cNvSpPr/>
            <p:nvPr/>
          </p:nvSpPr>
          <p:spPr>
            <a:xfrm>
              <a:off x="1665013" y="1641113"/>
              <a:ext cx="164450" cy="60125"/>
            </a:xfrm>
            <a:custGeom>
              <a:avLst/>
              <a:gdLst/>
              <a:ahLst/>
              <a:cxnLst/>
              <a:rect l="l" t="t" r="r" b="b"/>
              <a:pathLst>
                <a:path w="6578" h="2405" extrusionOk="0">
                  <a:moveTo>
                    <a:pt x="940" y="1"/>
                  </a:moveTo>
                  <a:lnTo>
                    <a:pt x="0" y="2404"/>
                  </a:lnTo>
                  <a:lnTo>
                    <a:pt x="5922" y="2317"/>
                  </a:lnTo>
                  <a:lnTo>
                    <a:pt x="6578" y="1399"/>
                  </a:lnTo>
                  <a:lnTo>
                    <a:pt x="940" y="1"/>
                  </a:lnTo>
                  <a:close/>
                </a:path>
              </a:pathLst>
            </a:custGeom>
            <a:solidFill>
              <a:srgbClr val="8275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761;p62">
              <a:extLst>
                <a:ext uri="{FF2B5EF4-FFF2-40B4-BE49-F238E27FC236}">
                  <a16:creationId xmlns:a16="http://schemas.microsoft.com/office/drawing/2014/main" id="{DEF01329-4BC1-46FB-99F9-63A5F90AFB00}"/>
                </a:ext>
              </a:extLst>
            </p:cNvPr>
            <p:cNvSpPr/>
            <p:nvPr/>
          </p:nvSpPr>
          <p:spPr>
            <a:xfrm>
              <a:off x="1845288" y="1606163"/>
              <a:ext cx="133300" cy="88500"/>
            </a:xfrm>
            <a:custGeom>
              <a:avLst/>
              <a:gdLst/>
              <a:ahLst/>
              <a:cxnLst/>
              <a:rect l="l" t="t" r="r" b="b"/>
              <a:pathLst>
                <a:path w="5332" h="3540" extrusionOk="0">
                  <a:moveTo>
                    <a:pt x="3759" y="0"/>
                  </a:moveTo>
                  <a:lnTo>
                    <a:pt x="0" y="2731"/>
                  </a:lnTo>
                  <a:lnTo>
                    <a:pt x="699" y="3540"/>
                  </a:lnTo>
                  <a:lnTo>
                    <a:pt x="5332" y="1617"/>
                  </a:lnTo>
                  <a:lnTo>
                    <a:pt x="3759" y="0"/>
                  </a:lnTo>
                  <a:close/>
                </a:path>
              </a:pathLst>
            </a:custGeom>
            <a:solidFill>
              <a:srgbClr val="8275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762;p62">
              <a:extLst>
                <a:ext uri="{FF2B5EF4-FFF2-40B4-BE49-F238E27FC236}">
                  <a16:creationId xmlns:a16="http://schemas.microsoft.com/office/drawing/2014/main" id="{DCA75985-39D5-40E5-AA95-D5A446462029}"/>
                </a:ext>
              </a:extLst>
            </p:cNvPr>
            <p:cNvSpPr/>
            <p:nvPr/>
          </p:nvSpPr>
          <p:spPr>
            <a:xfrm>
              <a:off x="1667588" y="2616738"/>
              <a:ext cx="66275" cy="141525"/>
            </a:xfrm>
            <a:custGeom>
              <a:avLst/>
              <a:gdLst/>
              <a:ahLst/>
              <a:cxnLst/>
              <a:rect l="l" t="t" r="r" b="b"/>
              <a:pathLst>
                <a:path w="2651" h="5661" extrusionOk="0">
                  <a:moveTo>
                    <a:pt x="1292" y="1"/>
                  </a:moveTo>
                  <a:cubicBezTo>
                    <a:pt x="0" y="1"/>
                    <a:pt x="1160" y="3273"/>
                    <a:pt x="466" y="5661"/>
                  </a:cubicBezTo>
                  <a:lnTo>
                    <a:pt x="2410" y="5136"/>
                  </a:lnTo>
                  <a:cubicBezTo>
                    <a:pt x="2410" y="5136"/>
                    <a:pt x="2651" y="23"/>
                    <a:pt x="1318" y="1"/>
                  </a:cubicBezTo>
                  <a:cubicBezTo>
                    <a:pt x="1309" y="1"/>
                    <a:pt x="1300" y="1"/>
                    <a:pt x="1292" y="1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763;p62">
              <a:extLst>
                <a:ext uri="{FF2B5EF4-FFF2-40B4-BE49-F238E27FC236}">
                  <a16:creationId xmlns:a16="http://schemas.microsoft.com/office/drawing/2014/main" id="{9831A5DD-E694-44AB-824E-0509DD08639F}"/>
                </a:ext>
              </a:extLst>
            </p:cNvPr>
            <p:cNvSpPr/>
            <p:nvPr/>
          </p:nvSpPr>
          <p:spPr>
            <a:xfrm>
              <a:off x="1726188" y="2622088"/>
              <a:ext cx="83075" cy="132900"/>
            </a:xfrm>
            <a:custGeom>
              <a:avLst/>
              <a:gdLst/>
              <a:ahLst/>
              <a:cxnLst/>
              <a:rect l="l" t="t" r="r" b="b"/>
              <a:pathLst>
                <a:path w="3323" h="5316" extrusionOk="0">
                  <a:moveTo>
                    <a:pt x="1875" y="0"/>
                  </a:moveTo>
                  <a:cubicBezTo>
                    <a:pt x="805" y="0"/>
                    <a:pt x="1143" y="3260"/>
                    <a:pt x="1" y="5316"/>
                  </a:cubicBezTo>
                  <a:lnTo>
                    <a:pt x="1989" y="5294"/>
                  </a:lnTo>
                  <a:cubicBezTo>
                    <a:pt x="1989" y="5294"/>
                    <a:pt x="3322" y="399"/>
                    <a:pt x="2055" y="28"/>
                  </a:cubicBezTo>
                  <a:cubicBezTo>
                    <a:pt x="1991" y="9"/>
                    <a:pt x="1931" y="0"/>
                    <a:pt x="1875" y="0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764;p62">
              <a:extLst>
                <a:ext uri="{FF2B5EF4-FFF2-40B4-BE49-F238E27FC236}">
                  <a16:creationId xmlns:a16="http://schemas.microsoft.com/office/drawing/2014/main" id="{B2C23867-7C1A-4823-A15A-D14F36C1C611}"/>
                </a:ext>
              </a:extLst>
            </p:cNvPr>
            <p:cNvSpPr/>
            <p:nvPr/>
          </p:nvSpPr>
          <p:spPr>
            <a:xfrm>
              <a:off x="1780813" y="2638913"/>
              <a:ext cx="103275" cy="130825"/>
            </a:xfrm>
            <a:custGeom>
              <a:avLst/>
              <a:gdLst/>
              <a:ahLst/>
              <a:cxnLst/>
              <a:rect l="l" t="t" r="r" b="b"/>
              <a:pathLst>
                <a:path w="4131" h="5233" extrusionOk="0">
                  <a:moveTo>
                    <a:pt x="2656" y="0"/>
                  </a:moveTo>
                  <a:cubicBezTo>
                    <a:pt x="1690" y="0"/>
                    <a:pt x="1427" y="3112"/>
                    <a:pt x="1" y="4839"/>
                  </a:cubicBezTo>
                  <a:lnTo>
                    <a:pt x="1946" y="5233"/>
                  </a:lnTo>
                  <a:cubicBezTo>
                    <a:pt x="1946" y="5233"/>
                    <a:pt x="4131" y="688"/>
                    <a:pt x="2929" y="76"/>
                  </a:cubicBezTo>
                  <a:cubicBezTo>
                    <a:pt x="2832" y="24"/>
                    <a:pt x="2741" y="0"/>
                    <a:pt x="2656" y="0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765;p62">
              <a:extLst>
                <a:ext uri="{FF2B5EF4-FFF2-40B4-BE49-F238E27FC236}">
                  <a16:creationId xmlns:a16="http://schemas.microsoft.com/office/drawing/2014/main" id="{BCF1D3DB-A54A-416F-BBAF-9D4F039936E8}"/>
                </a:ext>
              </a:extLst>
            </p:cNvPr>
            <p:cNvSpPr/>
            <p:nvPr/>
          </p:nvSpPr>
          <p:spPr>
            <a:xfrm>
              <a:off x="2526488" y="2765888"/>
              <a:ext cx="107500" cy="113600"/>
            </a:xfrm>
            <a:custGeom>
              <a:avLst/>
              <a:gdLst/>
              <a:ahLst/>
              <a:cxnLst/>
              <a:rect l="l" t="t" r="r" b="b"/>
              <a:pathLst>
                <a:path w="4300" h="4544" extrusionOk="0">
                  <a:moveTo>
                    <a:pt x="1005" y="1"/>
                  </a:moveTo>
                  <a:cubicBezTo>
                    <a:pt x="1005" y="1"/>
                    <a:pt x="0" y="1093"/>
                    <a:pt x="219" y="1967"/>
                  </a:cubicBezTo>
                  <a:cubicBezTo>
                    <a:pt x="288" y="2274"/>
                    <a:pt x="545" y="2373"/>
                    <a:pt x="850" y="2373"/>
                  </a:cubicBezTo>
                  <a:cubicBezTo>
                    <a:pt x="1414" y="2373"/>
                    <a:pt x="2141" y="2033"/>
                    <a:pt x="2142" y="2033"/>
                  </a:cubicBezTo>
                  <a:lnTo>
                    <a:pt x="2142" y="2033"/>
                  </a:lnTo>
                  <a:cubicBezTo>
                    <a:pt x="1836" y="2339"/>
                    <a:pt x="1508" y="4240"/>
                    <a:pt x="1879" y="4524"/>
                  </a:cubicBezTo>
                  <a:cubicBezTo>
                    <a:pt x="1897" y="4537"/>
                    <a:pt x="1918" y="4544"/>
                    <a:pt x="1943" y="4544"/>
                  </a:cubicBezTo>
                  <a:cubicBezTo>
                    <a:pt x="2440" y="4544"/>
                    <a:pt x="4300" y="1926"/>
                    <a:pt x="4196" y="1093"/>
                  </a:cubicBezTo>
                  <a:cubicBezTo>
                    <a:pt x="4108" y="219"/>
                    <a:pt x="4021" y="110"/>
                    <a:pt x="1005" y="1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766;p62">
              <a:extLst>
                <a:ext uri="{FF2B5EF4-FFF2-40B4-BE49-F238E27FC236}">
                  <a16:creationId xmlns:a16="http://schemas.microsoft.com/office/drawing/2014/main" id="{26C5A78F-268D-4EC8-83AF-9B44EE43D76A}"/>
                </a:ext>
              </a:extLst>
            </p:cNvPr>
            <p:cNvSpPr/>
            <p:nvPr/>
          </p:nvSpPr>
          <p:spPr>
            <a:xfrm>
              <a:off x="2609263" y="2791413"/>
              <a:ext cx="62550" cy="44400"/>
            </a:xfrm>
            <a:custGeom>
              <a:avLst/>
              <a:gdLst/>
              <a:ahLst/>
              <a:cxnLst/>
              <a:rect l="l" t="t" r="r" b="b"/>
              <a:pathLst>
                <a:path w="2502" h="1776" extrusionOk="0">
                  <a:moveTo>
                    <a:pt x="1518" y="1"/>
                  </a:moveTo>
                  <a:cubicBezTo>
                    <a:pt x="1111" y="1"/>
                    <a:pt x="652" y="178"/>
                    <a:pt x="404" y="509"/>
                  </a:cubicBezTo>
                  <a:cubicBezTo>
                    <a:pt x="0" y="1066"/>
                    <a:pt x="441" y="1775"/>
                    <a:pt x="1400" y="1775"/>
                  </a:cubicBezTo>
                  <a:cubicBezTo>
                    <a:pt x="1532" y="1775"/>
                    <a:pt x="1674" y="1762"/>
                    <a:pt x="1824" y="1733"/>
                  </a:cubicBezTo>
                  <a:cubicBezTo>
                    <a:pt x="2414" y="1624"/>
                    <a:pt x="2502" y="968"/>
                    <a:pt x="2283" y="400"/>
                  </a:cubicBezTo>
                  <a:cubicBezTo>
                    <a:pt x="2173" y="129"/>
                    <a:pt x="1864" y="1"/>
                    <a:pt x="1518" y="1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767;p62">
              <a:extLst>
                <a:ext uri="{FF2B5EF4-FFF2-40B4-BE49-F238E27FC236}">
                  <a16:creationId xmlns:a16="http://schemas.microsoft.com/office/drawing/2014/main" id="{EDC210FE-A9CC-4625-9F4F-AC6CF3EAC38C}"/>
                </a:ext>
              </a:extLst>
            </p:cNvPr>
            <p:cNvSpPr/>
            <p:nvPr/>
          </p:nvSpPr>
          <p:spPr>
            <a:xfrm>
              <a:off x="2593838" y="2843213"/>
              <a:ext cx="62675" cy="43425"/>
            </a:xfrm>
            <a:custGeom>
              <a:avLst/>
              <a:gdLst/>
              <a:ahLst/>
              <a:cxnLst/>
              <a:rect l="l" t="t" r="r" b="b"/>
              <a:pathLst>
                <a:path w="2507" h="1737" extrusionOk="0">
                  <a:moveTo>
                    <a:pt x="1571" y="1"/>
                  </a:moveTo>
                  <a:cubicBezTo>
                    <a:pt x="1227" y="1"/>
                    <a:pt x="851" y="109"/>
                    <a:pt x="584" y="338"/>
                  </a:cubicBezTo>
                  <a:cubicBezTo>
                    <a:pt x="1" y="856"/>
                    <a:pt x="378" y="1737"/>
                    <a:pt x="1609" y="1737"/>
                  </a:cubicBezTo>
                  <a:cubicBezTo>
                    <a:pt x="1624" y="1737"/>
                    <a:pt x="1639" y="1737"/>
                    <a:pt x="1655" y="1737"/>
                  </a:cubicBezTo>
                  <a:cubicBezTo>
                    <a:pt x="2245" y="1715"/>
                    <a:pt x="2507" y="1103"/>
                    <a:pt x="2441" y="513"/>
                  </a:cubicBezTo>
                  <a:cubicBezTo>
                    <a:pt x="2404" y="181"/>
                    <a:pt x="2014" y="1"/>
                    <a:pt x="1571" y="1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768;p62">
              <a:extLst>
                <a:ext uri="{FF2B5EF4-FFF2-40B4-BE49-F238E27FC236}">
                  <a16:creationId xmlns:a16="http://schemas.microsoft.com/office/drawing/2014/main" id="{0814B2FF-E36B-46F6-8D48-5942566FD047}"/>
                </a:ext>
              </a:extLst>
            </p:cNvPr>
            <p:cNvSpPr/>
            <p:nvPr/>
          </p:nvSpPr>
          <p:spPr>
            <a:xfrm>
              <a:off x="2568713" y="2883463"/>
              <a:ext cx="68150" cy="44150"/>
            </a:xfrm>
            <a:custGeom>
              <a:avLst/>
              <a:gdLst/>
              <a:ahLst/>
              <a:cxnLst/>
              <a:rect l="l" t="t" r="r" b="b"/>
              <a:pathLst>
                <a:path w="2726" h="1766" extrusionOk="0">
                  <a:moveTo>
                    <a:pt x="1633" y="1"/>
                  </a:moveTo>
                  <a:cubicBezTo>
                    <a:pt x="1258" y="1"/>
                    <a:pt x="854" y="113"/>
                    <a:pt x="584" y="345"/>
                  </a:cubicBezTo>
                  <a:cubicBezTo>
                    <a:pt x="1" y="863"/>
                    <a:pt x="485" y="1766"/>
                    <a:pt x="1804" y="1766"/>
                  </a:cubicBezTo>
                  <a:cubicBezTo>
                    <a:pt x="1819" y="1766"/>
                    <a:pt x="1835" y="1766"/>
                    <a:pt x="1851" y="1765"/>
                  </a:cubicBezTo>
                  <a:cubicBezTo>
                    <a:pt x="2507" y="1765"/>
                    <a:pt x="2725" y="1132"/>
                    <a:pt x="2594" y="520"/>
                  </a:cubicBezTo>
                  <a:cubicBezTo>
                    <a:pt x="2533" y="179"/>
                    <a:pt x="2106" y="1"/>
                    <a:pt x="1633" y="1"/>
                  </a:cubicBezTo>
                  <a:close/>
                </a:path>
              </a:pathLst>
            </a:custGeom>
            <a:solidFill>
              <a:srgbClr val="DDDB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0">
          <a:extLst>
            <a:ext uri="{FF2B5EF4-FFF2-40B4-BE49-F238E27FC236}">
              <a16:creationId xmlns:a16="http://schemas.microsoft.com/office/drawing/2014/main" id="{1AB6F3DD-1CCE-F027-D0E0-F8EA4975A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656;p39">
            <a:extLst>
              <a:ext uri="{FF2B5EF4-FFF2-40B4-BE49-F238E27FC236}">
                <a16:creationId xmlns:a16="http://schemas.microsoft.com/office/drawing/2014/main" id="{7F2AE5C5-994E-71F6-81E3-ACAA8910A77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40080" y="425450"/>
            <a:ext cx="7815072" cy="41689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" sz="2800" dirty="0"/>
              <a:t>Working alone proved to be a nice experience!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endParaRPr lang="en" sz="28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" sz="2800" dirty="0"/>
              <a:t>Learned a lot while working on this project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endParaRPr lang="en" sz="28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" sz="2800" dirty="0"/>
              <a:t>Things that </a:t>
            </a:r>
            <a:r>
              <a:rPr lang="en-US" sz="2800" dirty="0"/>
              <a:t>I</a:t>
            </a:r>
            <a:r>
              <a:rPr lang="en" sz="2800" dirty="0"/>
              <a:t> would’ve improved</a:t>
            </a:r>
          </a:p>
        </p:txBody>
      </p:sp>
    </p:spTree>
    <p:extLst>
      <p:ext uri="{BB962C8B-B14F-4D97-AF65-F5344CB8AC3E}">
        <p14:creationId xmlns:p14="http://schemas.microsoft.com/office/powerpoint/2010/main" val="401524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Online Media 1" title="Eschemyst - Gameplay Video - Cuc Robert">
            <a:hlinkClick r:id="" action="ppaction://media"/>
            <a:extLst>
              <a:ext uri="{FF2B5EF4-FFF2-40B4-BE49-F238E27FC236}">
                <a16:creationId xmlns:a16="http://schemas.microsoft.com/office/drawing/2014/main" id="{E8748C39-FE9D-41DD-A02E-AEDF49D0603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60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61"/>
          <p:cNvSpPr txBox="1">
            <a:spLocks noGrp="1"/>
          </p:cNvSpPr>
          <p:nvPr>
            <p:ph type="ctrTitle"/>
          </p:nvPr>
        </p:nvSpPr>
        <p:spPr>
          <a:xfrm>
            <a:off x="1539433" y="535000"/>
            <a:ext cx="6059347" cy="14389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your attention</a:t>
            </a:r>
            <a:r>
              <a:rPr lang="en" dirty="0">
                <a:solidFill>
                  <a:schemeClr val="accent2"/>
                </a:solidFill>
              </a:rPr>
              <a:t>!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565" name="Google Shape;2565;p61"/>
          <p:cNvSpPr txBox="1">
            <a:spLocks noGrp="1"/>
          </p:cNvSpPr>
          <p:nvPr>
            <p:ph type="subTitle" idx="1"/>
          </p:nvPr>
        </p:nvSpPr>
        <p:spPr>
          <a:xfrm>
            <a:off x="2411370" y="2220300"/>
            <a:ext cx="4293900" cy="11695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2"/>
                </a:solidFill>
                <a:latin typeface="Reggae One"/>
                <a:ea typeface="Reggae One"/>
              </a:rPr>
              <a:t>Do you </a:t>
            </a:r>
            <a:r>
              <a:rPr lang="en" sz="3200" dirty="0">
                <a:solidFill>
                  <a:schemeClr val="accent2"/>
                </a:solidFill>
                <a:latin typeface="Reggae One"/>
                <a:ea typeface="Reggae One"/>
                <a:sym typeface="Reggae One"/>
              </a:rPr>
              <a:t>have</a:t>
            </a:r>
            <a:r>
              <a:rPr lang="en" sz="3200" dirty="0">
                <a:solidFill>
                  <a:schemeClr val="accent2"/>
                </a:solidFill>
                <a:latin typeface="Reggae One"/>
                <a:ea typeface="Reggae One"/>
              </a:rPr>
              <a:t> any questions?</a:t>
            </a:r>
            <a:endParaRPr sz="3200" dirty="0">
              <a:solidFill>
                <a:schemeClr val="accent2"/>
              </a:solidFill>
              <a:latin typeface="Reggae One"/>
              <a:ea typeface="Reggae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567" name="Google Shape;2567;p61"/>
          <p:cNvGrpSpPr/>
          <p:nvPr/>
        </p:nvGrpSpPr>
        <p:grpSpPr>
          <a:xfrm>
            <a:off x="6934240" y="3054205"/>
            <a:ext cx="1875905" cy="1898644"/>
            <a:chOff x="6396050" y="1153989"/>
            <a:chExt cx="694806" cy="703227"/>
          </a:xfrm>
        </p:grpSpPr>
        <p:sp>
          <p:nvSpPr>
            <p:cNvPr id="2568" name="Google Shape;2568;p61"/>
            <p:cNvSpPr/>
            <p:nvPr/>
          </p:nvSpPr>
          <p:spPr>
            <a:xfrm>
              <a:off x="6660927" y="1199704"/>
              <a:ext cx="160181" cy="106347"/>
            </a:xfrm>
            <a:custGeom>
              <a:avLst/>
              <a:gdLst/>
              <a:ahLst/>
              <a:cxnLst/>
              <a:rect l="l" t="t" r="r" b="b"/>
              <a:pathLst>
                <a:path w="5820" h="3864" extrusionOk="0">
                  <a:moveTo>
                    <a:pt x="2714" y="1"/>
                  </a:moveTo>
                  <a:cubicBezTo>
                    <a:pt x="2524" y="1"/>
                    <a:pt x="2336" y="24"/>
                    <a:pt x="2151" y="70"/>
                  </a:cubicBezTo>
                  <a:cubicBezTo>
                    <a:pt x="520" y="486"/>
                    <a:pt x="0" y="3167"/>
                    <a:pt x="811" y="3864"/>
                  </a:cubicBezTo>
                  <a:lnTo>
                    <a:pt x="5820" y="3635"/>
                  </a:lnTo>
                  <a:cubicBezTo>
                    <a:pt x="5783" y="1421"/>
                    <a:pt x="4215" y="1"/>
                    <a:pt x="2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1"/>
            <p:cNvSpPr/>
            <p:nvPr/>
          </p:nvSpPr>
          <p:spPr>
            <a:xfrm>
              <a:off x="6673229" y="1209639"/>
              <a:ext cx="147878" cy="96411"/>
            </a:xfrm>
            <a:custGeom>
              <a:avLst/>
              <a:gdLst/>
              <a:ahLst/>
              <a:cxnLst/>
              <a:rect l="l" t="t" r="r" b="b"/>
              <a:pathLst>
                <a:path w="5373" h="3503" extrusionOk="0">
                  <a:moveTo>
                    <a:pt x="3585" y="0"/>
                  </a:moveTo>
                  <a:cubicBezTo>
                    <a:pt x="3669" y="697"/>
                    <a:pt x="3305" y="1570"/>
                    <a:pt x="2588" y="2214"/>
                  </a:cubicBezTo>
                  <a:cubicBezTo>
                    <a:pt x="2049" y="2702"/>
                    <a:pt x="1423" y="2952"/>
                    <a:pt x="878" y="2952"/>
                  </a:cubicBezTo>
                  <a:cubicBezTo>
                    <a:pt x="541" y="2952"/>
                    <a:pt x="235" y="2856"/>
                    <a:pt x="0" y="2661"/>
                  </a:cubicBezTo>
                  <a:lnTo>
                    <a:pt x="0" y="2661"/>
                  </a:lnTo>
                  <a:cubicBezTo>
                    <a:pt x="42" y="3024"/>
                    <a:pt x="166" y="3326"/>
                    <a:pt x="374" y="3503"/>
                  </a:cubicBezTo>
                  <a:lnTo>
                    <a:pt x="5373" y="3274"/>
                  </a:lnTo>
                  <a:cubicBezTo>
                    <a:pt x="5352" y="1715"/>
                    <a:pt x="4562" y="551"/>
                    <a:pt x="3585" y="0"/>
                  </a:cubicBezTo>
                  <a:close/>
                </a:path>
              </a:pathLst>
            </a:custGeom>
            <a:solidFill>
              <a:srgbClr val="442631">
                <a:alpha val="20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1"/>
            <p:cNvSpPr/>
            <p:nvPr/>
          </p:nvSpPr>
          <p:spPr>
            <a:xfrm>
              <a:off x="6771898" y="1209639"/>
              <a:ext cx="49210" cy="92118"/>
            </a:xfrm>
            <a:custGeom>
              <a:avLst/>
              <a:gdLst/>
              <a:ahLst/>
              <a:cxnLst/>
              <a:rect l="l" t="t" r="r" b="b"/>
              <a:pathLst>
                <a:path w="1788" h="3347" extrusionOk="0">
                  <a:moveTo>
                    <a:pt x="0" y="0"/>
                  </a:moveTo>
                  <a:lnTo>
                    <a:pt x="0" y="0"/>
                  </a:lnTo>
                  <a:cubicBezTo>
                    <a:pt x="437" y="510"/>
                    <a:pt x="666" y="1154"/>
                    <a:pt x="666" y="1819"/>
                  </a:cubicBezTo>
                  <a:cubicBezTo>
                    <a:pt x="666" y="2359"/>
                    <a:pt x="510" y="2889"/>
                    <a:pt x="208" y="3347"/>
                  </a:cubicBezTo>
                  <a:lnTo>
                    <a:pt x="1788" y="3274"/>
                  </a:lnTo>
                  <a:cubicBezTo>
                    <a:pt x="1767" y="1715"/>
                    <a:pt x="988" y="551"/>
                    <a:pt x="0" y="0"/>
                  </a:cubicBezTo>
                  <a:close/>
                </a:path>
              </a:pathLst>
            </a:custGeom>
            <a:solidFill>
              <a:srgbClr val="AA8F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1"/>
            <p:cNvSpPr/>
            <p:nvPr/>
          </p:nvSpPr>
          <p:spPr>
            <a:xfrm>
              <a:off x="6745586" y="1238785"/>
              <a:ext cx="54935" cy="46100"/>
            </a:xfrm>
            <a:custGeom>
              <a:avLst/>
              <a:gdLst/>
              <a:ahLst/>
              <a:cxnLst/>
              <a:rect l="l" t="t" r="r" b="b"/>
              <a:pathLst>
                <a:path w="1996" h="1675" extrusionOk="0">
                  <a:moveTo>
                    <a:pt x="847" y="1"/>
                  </a:moveTo>
                  <a:cubicBezTo>
                    <a:pt x="567" y="1"/>
                    <a:pt x="312" y="132"/>
                    <a:pt x="187" y="375"/>
                  </a:cubicBezTo>
                  <a:cubicBezTo>
                    <a:pt x="0" y="760"/>
                    <a:pt x="198" y="1280"/>
                    <a:pt x="645" y="1539"/>
                  </a:cubicBezTo>
                  <a:cubicBezTo>
                    <a:pt x="805" y="1631"/>
                    <a:pt x="975" y="1675"/>
                    <a:pt x="1135" y="1675"/>
                  </a:cubicBezTo>
                  <a:cubicBezTo>
                    <a:pt x="1413" y="1675"/>
                    <a:pt x="1663" y="1544"/>
                    <a:pt x="1788" y="1300"/>
                  </a:cubicBezTo>
                  <a:cubicBezTo>
                    <a:pt x="1996" y="916"/>
                    <a:pt x="1788" y="396"/>
                    <a:pt x="1341" y="136"/>
                  </a:cubicBezTo>
                  <a:cubicBezTo>
                    <a:pt x="1181" y="45"/>
                    <a:pt x="1010" y="1"/>
                    <a:pt x="8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1"/>
            <p:cNvSpPr/>
            <p:nvPr/>
          </p:nvSpPr>
          <p:spPr>
            <a:xfrm>
              <a:off x="6695247" y="1275858"/>
              <a:ext cx="53504" cy="47504"/>
            </a:xfrm>
            <a:custGeom>
              <a:avLst/>
              <a:gdLst/>
              <a:ahLst/>
              <a:cxnLst/>
              <a:rect l="l" t="t" r="r" b="b"/>
              <a:pathLst>
                <a:path w="1944" h="1726" extrusionOk="0">
                  <a:moveTo>
                    <a:pt x="798" y="0"/>
                  </a:moveTo>
                  <a:cubicBezTo>
                    <a:pt x="568" y="0"/>
                    <a:pt x="357" y="97"/>
                    <a:pt x="229" y="286"/>
                  </a:cubicBezTo>
                  <a:cubicBezTo>
                    <a:pt x="0" y="639"/>
                    <a:pt x="125" y="1190"/>
                    <a:pt x="530" y="1502"/>
                  </a:cubicBezTo>
                  <a:cubicBezTo>
                    <a:pt x="719" y="1652"/>
                    <a:pt x="932" y="1725"/>
                    <a:pt x="1132" y="1725"/>
                  </a:cubicBezTo>
                  <a:cubicBezTo>
                    <a:pt x="1361" y="1725"/>
                    <a:pt x="1571" y="1628"/>
                    <a:pt x="1705" y="1439"/>
                  </a:cubicBezTo>
                  <a:cubicBezTo>
                    <a:pt x="1944" y="1086"/>
                    <a:pt x="1809" y="535"/>
                    <a:pt x="1403" y="224"/>
                  </a:cubicBezTo>
                  <a:cubicBezTo>
                    <a:pt x="1215" y="74"/>
                    <a:pt x="999" y="0"/>
                    <a:pt x="7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1"/>
            <p:cNvSpPr/>
            <p:nvPr/>
          </p:nvSpPr>
          <p:spPr>
            <a:xfrm>
              <a:off x="6772476" y="1153989"/>
              <a:ext cx="200804" cy="146915"/>
            </a:xfrm>
            <a:custGeom>
              <a:avLst/>
              <a:gdLst/>
              <a:ahLst/>
              <a:cxnLst/>
              <a:rect l="l" t="t" r="r" b="b"/>
              <a:pathLst>
                <a:path w="7296" h="5338" extrusionOk="0">
                  <a:moveTo>
                    <a:pt x="3906" y="0"/>
                  </a:moveTo>
                  <a:cubicBezTo>
                    <a:pt x="2508" y="0"/>
                    <a:pt x="959" y="301"/>
                    <a:pt x="613" y="1045"/>
                  </a:cubicBezTo>
                  <a:cubicBezTo>
                    <a:pt x="0" y="2334"/>
                    <a:pt x="1091" y="4142"/>
                    <a:pt x="1091" y="4142"/>
                  </a:cubicBezTo>
                  <a:lnTo>
                    <a:pt x="998" y="5109"/>
                  </a:lnTo>
                  <a:lnTo>
                    <a:pt x="5176" y="5337"/>
                  </a:lnTo>
                  <a:cubicBezTo>
                    <a:pt x="7296" y="3997"/>
                    <a:pt x="6953" y="1087"/>
                    <a:pt x="6215" y="443"/>
                  </a:cubicBezTo>
                  <a:cubicBezTo>
                    <a:pt x="5904" y="167"/>
                    <a:pt x="4947" y="0"/>
                    <a:pt x="3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1"/>
            <p:cNvSpPr/>
            <p:nvPr/>
          </p:nvSpPr>
          <p:spPr>
            <a:xfrm>
              <a:off x="6794494" y="1158998"/>
              <a:ext cx="184786" cy="142181"/>
            </a:xfrm>
            <a:custGeom>
              <a:avLst/>
              <a:gdLst/>
              <a:ahLst/>
              <a:cxnLst/>
              <a:rect l="l" t="t" r="r" b="b"/>
              <a:pathLst>
                <a:path w="6714" h="5166" extrusionOk="0">
                  <a:moveTo>
                    <a:pt x="4823" y="1"/>
                  </a:moveTo>
                  <a:lnTo>
                    <a:pt x="4823" y="1"/>
                  </a:lnTo>
                  <a:cubicBezTo>
                    <a:pt x="5072" y="458"/>
                    <a:pt x="5145" y="988"/>
                    <a:pt x="5041" y="1497"/>
                  </a:cubicBezTo>
                  <a:cubicBezTo>
                    <a:pt x="4823" y="2661"/>
                    <a:pt x="3877" y="3565"/>
                    <a:pt x="2682" y="3908"/>
                  </a:cubicBezTo>
                  <a:cubicBezTo>
                    <a:pt x="2401" y="3981"/>
                    <a:pt x="2817" y="4927"/>
                    <a:pt x="1528" y="4927"/>
                  </a:cubicBezTo>
                  <a:cubicBezTo>
                    <a:pt x="281" y="4927"/>
                    <a:pt x="759" y="3919"/>
                    <a:pt x="375" y="3659"/>
                  </a:cubicBezTo>
                  <a:cubicBezTo>
                    <a:pt x="239" y="3586"/>
                    <a:pt x="115" y="3493"/>
                    <a:pt x="0" y="3399"/>
                  </a:cubicBezTo>
                  <a:lnTo>
                    <a:pt x="0" y="3399"/>
                  </a:lnTo>
                  <a:cubicBezTo>
                    <a:pt x="84" y="3586"/>
                    <a:pt x="177" y="3784"/>
                    <a:pt x="291" y="3960"/>
                  </a:cubicBezTo>
                  <a:lnTo>
                    <a:pt x="188" y="4927"/>
                  </a:lnTo>
                  <a:lnTo>
                    <a:pt x="4376" y="5166"/>
                  </a:lnTo>
                  <a:cubicBezTo>
                    <a:pt x="6714" y="3669"/>
                    <a:pt x="6153" y="915"/>
                    <a:pt x="5415" y="261"/>
                  </a:cubicBezTo>
                  <a:cubicBezTo>
                    <a:pt x="5238" y="136"/>
                    <a:pt x="5041" y="42"/>
                    <a:pt x="4823" y="1"/>
                  </a:cubicBezTo>
                  <a:close/>
                </a:path>
              </a:pathLst>
            </a:custGeom>
            <a:solidFill>
              <a:srgbClr val="442631">
                <a:alpha val="20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1"/>
            <p:cNvSpPr/>
            <p:nvPr/>
          </p:nvSpPr>
          <p:spPr>
            <a:xfrm>
              <a:off x="6852841" y="1178291"/>
              <a:ext cx="63825" cy="68559"/>
            </a:xfrm>
            <a:custGeom>
              <a:avLst/>
              <a:gdLst/>
              <a:ahLst/>
              <a:cxnLst/>
              <a:rect l="l" t="t" r="r" b="b"/>
              <a:pathLst>
                <a:path w="2319" h="2491" extrusionOk="0">
                  <a:moveTo>
                    <a:pt x="906" y="1"/>
                  </a:moveTo>
                  <a:cubicBezTo>
                    <a:pt x="280" y="1"/>
                    <a:pt x="88" y="689"/>
                    <a:pt x="42" y="1295"/>
                  </a:cubicBezTo>
                  <a:cubicBezTo>
                    <a:pt x="1" y="1971"/>
                    <a:pt x="198" y="2490"/>
                    <a:pt x="853" y="2490"/>
                  </a:cubicBezTo>
                  <a:cubicBezTo>
                    <a:pt x="1507" y="2490"/>
                    <a:pt x="2225" y="1950"/>
                    <a:pt x="2276" y="1274"/>
                  </a:cubicBezTo>
                  <a:cubicBezTo>
                    <a:pt x="2318" y="589"/>
                    <a:pt x="1809" y="204"/>
                    <a:pt x="1175" y="38"/>
                  </a:cubicBezTo>
                  <a:cubicBezTo>
                    <a:pt x="1078" y="12"/>
                    <a:pt x="988" y="1"/>
                    <a:pt x="9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1"/>
            <p:cNvSpPr/>
            <p:nvPr/>
          </p:nvSpPr>
          <p:spPr>
            <a:xfrm>
              <a:off x="6791053" y="1175429"/>
              <a:ext cx="55073" cy="59118"/>
            </a:xfrm>
            <a:custGeom>
              <a:avLst/>
              <a:gdLst/>
              <a:ahLst/>
              <a:cxnLst/>
              <a:rect l="l" t="t" r="r" b="b"/>
              <a:pathLst>
                <a:path w="2001" h="2148" extrusionOk="0">
                  <a:moveTo>
                    <a:pt x="1378" y="0"/>
                  </a:moveTo>
                  <a:cubicBezTo>
                    <a:pt x="1344" y="0"/>
                    <a:pt x="1307" y="2"/>
                    <a:pt x="1269" y="7"/>
                  </a:cubicBezTo>
                  <a:cubicBezTo>
                    <a:pt x="676" y="69"/>
                    <a:pt x="125" y="381"/>
                    <a:pt x="63" y="1046"/>
                  </a:cubicBezTo>
                  <a:cubicBezTo>
                    <a:pt x="1" y="1669"/>
                    <a:pt x="562" y="2147"/>
                    <a:pt x="1082" y="2147"/>
                  </a:cubicBezTo>
                  <a:cubicBezTo>
                    <a:pt x="1570" y="2147"/>
                    <a:pt x="1809" y="1753"/>
                    <a:pt x="1903" y="1223"/>
                  </a:cubicBezTo>
                  <a:cubicBezTo>
                    <a:pt x="2001" y="681"/>
                    <a:pt x="1997" y="0"/>
                    <a:pt x="13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1"/>
            <p:cNvSpPr/>
            <p:nvPr/>
          </p:nvSpPr>
          <p:spPr>
            <a:xfrm>
              <a:off x="6826475" y="1228547"/>
              <a:ext cx="28073" cy="34623"/>
            </a:xfrm>
            <a:custGeom>
              <a:avLst/>
              <a:gdLst/>
              <a:ahLst/>
              <a:cxnLst/>
              <a:rect l="l" t="t" r="r" b="b"/>
              <a:pathLst>
                <a:path w="1020" h="1258" extrusionOk="0">
                  <a:moveTo>
                    <a:pt x="751" y="0"/>
                  </a:moveTo>
                  <a:cubicBezTo>
                    <a:pt x="536" y="0"/>
                    <a:pt x="0" y="1065"/>
                    <a:pt x="158" y="1174"/>
                  </a:cubicBezTo>
                  <a:cubicBezTo>
                    <a:pt x="193" y="1199"/>
                    <a:pt x="228" y="1210"/>
                    <a:pt x="262" y="1210"/>
                  </a:cubicBezTo>
                  <a:cubicBezTo>
                    <a:pt x="394" y="1210"/>
                    <a:pt x="512" y="1059"/>
                    <a:pt x="512" y="1059"/>
                  </a:cubicBezTo>
                  <a:cubicBezTo>
                    <a:pt x="512" y="1059"/>
                    <a:pt x="574" y="1236"/>
                    <a:pt x="719" y="1257"/>
                  </a:cubicBezTo>
                  <a:cubicBezTo>
                    <a:pt x="725" y="1257"/>
                    <a:pt x="730" y="1258"/>
                    <a:pt x="735" y="1258"/>
                  </a:cubicBezTo>
                  <a:cubicBezTo>
                    <a:pt x="1019" y="1258"/>
                    <a:pt x="966" y="122"/>
                    <a:pt x="782" y="10"/>
                  </a:cubicBezTo>
                  <a:cubicBezTo>
                    <a:pt x="772" y="3"/>
                    <a:pt x="762" y="0"/>
                    <a:pt x="7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1"/>
            <p:cNvSpPr/>
            <p:nvPr/>
          </p:nvSpPr>
          <p:spPr>
            <a:xfrm>
              <a:off x="6880006" y="1274840"/>
              <a:ext cx="45522" cy="28073"/>
            </a:xfrm>
            <a:custGeom>
              <a:avLst/>
              <a:gdLst/>
              <a:ahLst/>
              <a:cxnLst/>
              <a:rect l="l" t="t" r="r" b="b"/>
              <a:pathLst>
                <a:path w="1654" h="1020" extrusionOk="0">
                  <a:moveTo>
                    <a:pt x="427" y="1"/>
                  </a:moveTo>
                  <a:lnTo>
                    <a:pt x="1" y="884"/>
                  </a:lnTo>
                  <a:lnTo>
                    <a:pt x="1258" y="1019"/>
                  </a:lnTo>
                  <a:lnTo>
                    <a:pt x="1653" y="666"/>
                  </a:lnTo>
                  <a:cubicBezTo>
                    <a:pt x="541" y="510"/>
                    <a:pt x="427" y="1"/>
                    <a:pt x="427" y="1"/>
                  </a:cubicBezTo>
                  <a:close/>
                </a:path>
              </a:pathLst>
            </a:custGeom>
            <a:solidFill>
              <a:srgbClr val="AA8F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1"/>
            <p:cNvSpPr/>
            <p:nvPr/>
          </p:nvSpPr>
          <p:spPr>
            <a:xfrm>
              <a:off x="6784200" y="1237079"/>
              <a:ext cx="32642" cy="35972"/>
            </a:xfrm>
            <a:custGeom>
              <a:avLst/>
              <a:gdLst/>
              <a:ahLst/>
              <a:cxnLst/>
              <a:rect l="l" t="t" r="r" b="b"/>
              <a:pathLst>
                <a:path w="1186" h="1307" extrusionOk="0">
                  <a:moveTo>
                    <a:pt x="333" y="1"/>
                  </a:moveTo>
                  <a:cubicBezTo>
                    <a:pt x="333" y="1"/>
                    <a:pt x="21" y="219"/>
                    <a:pt x="21" y="261"/>
                  </a:cubicBezTo>
                  <a:cubicBezTo>
                    <a:pt x="21" y="302"/>
                    <a:pt x="0" y="1238"/>
                    <a:pt x="146" y="1300"/>
                  </a:cubicBezTo>
                  <a:cubicBezTo>
                    <a:pt x="156" y="1304"/>
                    <a:pt x="169" y="1306"/>
                    <a:pt x="184" y="1306"/>
                  </a:cubicBezTo>
                  <a:cubicBezTo>
                    <a:pt x="393" y="1306"/>
                    <a:pt x="1020" y="920"/>
                    <a:pt x="1185" y="843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rgbClr val="DBC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1"/>
            <p:cNvSpPr/>
            <p:nvPr/>
          </p:nvSpPr>
          <p:spPr>
            <a:xfrm>
              <a:off x="6874006" y="1263969"/>
              <a:ext cx="22899" cy="28954"/>
            </a:xfrm>
            <a:custGeom>
              <a:avLst/>
              <a:gdLst/>
              <a:ahLst/>
              <a:cxnLst/>
              <a:rect l="l" t="t" r="r" b="b"/>
              <a:pathLst>
                <a:path w="832" h="1052" extrusionOk="0">
                  <a:moveTo>
                    <a:pt x="292" y="1"/>
                  </a:moveTo>
                  <a:lnTo>
                    <a:pt x="1" y="874"/>
                  </a:lnTo>
                  <a:cubicBezTo>
                    <a:pt x="125" y="947"/>
                    <a:pt x="260" y="1009"/>
                    <a:pt x="395" y="1050"/>
                  </a:cubicBezTo>
                  <a:cubicBezTo>
                    <a:pt x="399" y="1051"/>
                    <a:pt x="403" y="1052"/>
                    <a:pt x="406" y="1052"/>
                  </a:cubicBezTo>
                  <a:cubicBezTo>
                    <a:pt x="531" y="1052"/>
                    <a:pt x="711" y="545"/>
                    <a:pt x="832" y="323"/>
                  </a:cubicBezTo>
                  <a:lnTo>
                    <a:pt x="292" y="1"/>
                  </a:lnTo>
                  <a:close/>
                </a:path>
              </a:pathLst>
            </a:custGeom>
            <a:solidFill>
              <a:srgbClr val="4431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1"/>
            <p:cNvSpPr/>
            <p:nvPr/>
          </p:nvSpPr>
          <p:spPr>
            <a:xfrm>
              <a:off x="6866850" y="1243574"/>
              <a:ext cx="50366" cy="40458"/>
            </a:xfrm>
            <a:custGeom>
              <a:avLst/>
              <a:gdLst/>
              <a:ahLst/>
              <a:cxnLst/>
              <a:rect l="l" t="t" r="r" b="b"/>
              <a:pathLst>
                <a:path w="1830" h="1470" extrusionOk="0">
                  <a:moveTo>
                    <a:pt x="1586" y="1"/>
                  </a:moveTo>
                  <a:cubicBezTo>
                    <a:pt x="1268" y="1"/>
                    <a:pt x="270" y="349"/>
                    <a:pt x="167" y="368"/>
                  </a:cubicBezTo>
                  <a:cubicBezTo>
                    <a:pt x="53" y="399"/>
                    <a:pt x="1" y="867"/>
                    <a:pt x="1" y="867"/>
                  </a:cubicBezTo>
                  <a:cubicBezTo>
                    <a:pt x="453" y="1010"/>
                    <a:pt x="997" y="1469"/>
                    <a:pt x="1190" y="1469"/>
                  </a:cubicBezTo>
                  <a:cubicBezTo>
                    <a:pt x="1192" y="1469"/>
                    <a:pt x="1194" y="1469"/>
                    <a:pt x="1196" y="1469"/>
                  </a:cubicBezTo>
                  <a:cubicBezTo>
                    <a:pt x="1393" y="1459"/>
                    <a:pt x="1830" y="118"/>
                    <a:pt x="1664" y="14"/>
                  </a:cubicBezTo>
                  <a:cubicBezTo>
                    <a:pt x="1647" y="5"/>
                    <a:pt x="1621" y="1"/>
                    <a:pt x="1586" y="1"/>
                  </a:cubicBezTo>
                  <a:close/>
                </a:path>
              </a:pathLst>
            </a:custGeom>
            <a:solidFill>
              <a:srgbClr val="DBC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1"/>
            <p:cNvSpPr/>
            <p:nvPr/>
          </p:nvSpPr>
          <p:spPr>
            <a:xfrm>
              <a:off x="6921785" y="1193621"/>
              <a:ext cx="62944" cy="91843"/>
            </a:xfrm>
            <a:custGeom>
              <a:avLst/>
              <a:gdLst/>
              <a:ahLst/>
              <a:cxnLst/>
              <a:rect l="l" t="t" r="r" b="b"/>
              <a:pathLst>
                <a:path w="2287" h="3337" extrusionOk="0">
                  <a:moveTo>
                    <a:pt x="717" y="0"/>
                  </a:moveTo>
                  <a:cubicBezTo>
                    <a:pt x="717" y="0"/>
                    <a:pt x="727" y="842"/>
                    <a:pt x="0" y="1705"/>
                  </a:cubicBezTo>
                  <a:cubicBezTo>
                    <a:pt x="177" y="1954"/>
                    <a:pt x="239" y="2266"/>
                    <a:pt x="177" y="2557"/>
                  </a:cubicBezTo>
                  <a:lnTo>
                    <a:pt x="437" y="3336"/>
                  </a:lnTo>
                  <a:cubicBezTo>
                    <a:pt x="2286" y="1393"/>
                    <a:pt x="717" y="1"/>
                    <a:pt x="717" y="0"/>
                  </a:cubicBezTo>
                  <a:close/>
                </a:path>
              </a:pathLst>
            </a:custGeom>
            <a:solidFill>
              <a:srgbClr val="442631">
                <a:alpha val="20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1"/>
            <p:cNvSpPr/>
            <p:nvPr/>
          </p:nvSpPr>
          <p:spPr>
            <a:xfrm>
              <a:off x="6916914" y="1257391"/>
              <a:ext cx="23201" cy="36577"/>
            </a:xfrm>
            <a:custGeom>
              <a:avLst/>
              <a:gdLst/>
              <a:ahLst/>
              <a:cxnLst/>
              <a:rect l="l" t="t" r="r" b="b"/>
              <a:pathLst>
                <a:path w="843" h="1329" extrusionOk="0">
                  <a:moveTo>
                    <a:pt x="229" y="1"/>
                  </a:moveTo>
                  <a:cubicBezTo>
                    <a:pt x="229" y="1"/>
                    <a:pt x="0" y="1196"/>
                    <a:pt x="136" y="1269"/>
                  </a:cubicBezTo>
                  <a:cubicBezTo>
                    <a:pt x="212" y="1302"/>
                    <a:pt x="361" y="1329"/>
                    <a:pt x="497" y="1329"/>
                  </a:cubicBezTo>
                  <a:cubicBezTo>
                    <a:pt x="619" y="1329"/>
                    <a:pt x="730" y="1307"/>
                    <a:pt x="769" y="1248"/>
                  </a:cubicBezTo>
                  <a:cubicBezTo>
                    <a:pt x="842" y="1134"/>
                    <a:pt x="229" y="1"/>
                    <a:pt x="229" y="1"/>
                  </a:cubicBezTo>
                  <a:close/>
                </a:path>
              </a:pathLst>
            </a:custGeom>
            <a:solidFill>
              <a:srgbClr val="C1A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1"/>
            <p:cNvSpPr/>
            <p:nvPr/>
          </p:nvSpPr>
          <p:spPr>
            <a:xfrm>
              <a:off x="6799062" y="1192025"/>
              <a:ext cx="45797" cy="42797"/>
            </a:xfrm>
            <a:custGeom>
              <a:avLst/>
              <a:gdLst/>
              <a:ahLst/>
              <a:cxnLst/>
              <a:rect l="l" t="t" r="r" b="b"/>
              <a:pathLst>
                <a:path w="1664" h="1555" extrusionOk="0">
                  <a:moveTo>
                    <a:pt x="1310" y="0"/>
                  </a:moveTo>
                  <a:cubicBezTo>
                    <a:pt x="1279" y="0"/>
                    <a:pt x="1248" y="2"/>
                    <a:pt x="1217" y="6"/>
                  </a:cubicBezTo>
                  <a:cubicBezTo>
                    <a:pt x="624" y="69"/>
                    <a:pt x="73" y="380"/>
                    <a:pt x="11" y="1046"/>
                  </a:cubicBezTo>
                  <a:cubicBezTo>
                    <a:pt x="1" y="1087"/>
                    <a:pt x="1" y="1129"/>
                    <a:pt x="1" y="1170"/>
                  </a:cubicBezTo>
                  <a:cubicBezTo>
                    <a:pt x="198" y="1409"/>
                    <a:pt x="489" y="1544"/>
                    <a:pt x="791" y="1555"/>
                  </a:cubicBezTo>
                  <a:cubicBezTo>
                    <a:pt x="1279" y="1555"/>
                    <a:pt x="1518" y="1160"/>
                    <a:pt x="1612" y="620"/>
                  </a:cubicBezTo>
                  <a:cubicBezTo>
                    <a:pt x="1643" y="453"/>
                    <a:pt x="1664" y="277"/>
                    <a:pt x="1653" y="100"/>
                  </a:cubicBezTo>
                  <a:cubicBezTo>
                    <a:pt x="1553" y="33"/>
                    <a:pt x="1434" y="0"/>
                    <a:pt x="1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1"/>
            <p:cNvSpPr/>
            <p:nvPr/>
          </p:nvSpPr>
          <p:spPr>
            <a:xfrm>
              <a:off x="6860272" y="1194612"/>
              <a:ext cx="55238" cy="52265"/>
            </a:xfrm>
            <a:custGeom>
              <a:avLst/>
              <a:gdLst/>
              <a:ahLst/>
              <a:cxnLst/>
              <a:rect l="l" t="t" r="r" b="b"/>
              <a:pathLst>
                <a:path w="2007" h="1899" extrusionOk="0">
                  <a:moveTo>
                    <a:pt x="875" y="0"/>
                  </a:moveTo>
                  <a:cubicBezTo>
                    <a:pt x="249" y="0"/>
                    <a:pt x="57" y="687"/>
                    <a:pt x="11" y="1284"/>
                  </a:cubicBezTo>
                  <a:cubicBezTo>
                    <a:pt x="1" y="1419"/>
                    <a:pt x="11" y="1554"/>
                    <a:pt x="22" y="1689"/>
                  </a:cubicBezTo>
                  <a:cubicBezTo>
                    <a:pt x="158" y="1826"/>
                    <a:pt x="349" y="1898"/>
                    <a:pt x="544" y="1898"/>
                  </a:cubicBezTo>
                  <a:cubicBezTo>
                    <a:pt x="557" y="1898"/>
                    <a:pt x="570" y="1898"/>
                    <a:pt x="583" y="1897"/>
                  </a:cubicBezTo>
                  <a:cubicBezTo>
                    <a:pt x="1237" y="1897"/>
                    <a:pt x="1955" y="1357"/>
                    <a:pt x="2006" y="681"/>
                  </a:cubicBezTo>
                  <a:cubicBezTo>
                    <a:pt x="2006" y="629"/>
                    <a:pt x="2006" y="577"/>
                    <a:pt x="2006" y="526"/>
                  </a:cubicBezTo>
                  <a:cubicBezTo>
                    <a:pt x="1767" y="276"/>
                    <a:pt x="1476" y="110"/>
                    <a:pt x="1144" y="37"/>
                  </a:cubicBezTo>
                  <a:cubicBezTo>
                    <a:pt x="1047" y="12"/>
                    <a:pt x="957" y="0"/>
                    <a:pt x="8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1"/>
            <p:cNvSpPr/>
            <p:nvPr/>
          </p:nvSpPr>
          <p:spPr>
            <a:xfrm>
              <a:off x="6839685" y="1239391"/>
              <a:ext cx="13431" cy="23779"/>
            </a:xfrm>
            <a:custGeom>
              <a:avLst/>
              <a:gdLst/>
              <a:ahLst/>
              <a:cxnLst/>
              <a:rect l="l" t="t" r="r" b="b"/>
              <a:pathLst>
                <a:path w="488" h="864" extrusionOk="0">
                  <a:moveTo>
                    <a:pt x="437" y="0"/>
                  </a:moveTo>
                  <a:lnTo>
                    <a:pt x="437" y="0"/>
                  </a:lnTo>
                  <a:cubicBezTo>
                    <a:pt x="239" y="208"/>
                    <a:pt x="94" y="447"/>
                    <a:pt x="0" y="707"/>
                  </a:cubicBezTo>
                  <a:cubicBezTo>
                    <a:pt x="21" y="676"/>
                    <a:pt x="32" y="665"/>
                    <a:pt x="32" y="665"/>
                  </a:cubicBezTo>
                  <a:cubicBezTo>
                    <a:pt x="32" y="665"/>
                    <a:pt x="94" y="842"/>
                    <a:pt x="239" y="863"/>
                  </a:cubicBezTo>
                  <a:cubicBezTo>
                    <a:pt x="243" y="863"/>
                    <a:pt x="247" y="863"/>
                    <a:pt x="251" y="863"/>
                  </a:cubicBezTo>
                  <a:cubicBezTo>
                    <a:pt x="439" y="863"/>
                    <a:pt x="488" y="367"/>
                    <a:pt x="4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1"/>
            <p:cNvSpPr/>
            <p:nvPr/>
          </p:nvSpPr>
          <p:spPr>
            <a:xfrm>
              <a:off x="6396050" y="1420021"/>
              <a:ext cx="250592" cy="436920"/>
            </a:xfrm>
            <a:custGeom>
              <a:avLst/>
              <a:gdLst/>
              <a:ahLst/>
              <a:cxnLst/>
              <a:rect l="l" t="t" r="r" b="b"/>
              <a:pathLst>
                <a:path w="9105" h="15875" extrusionOk="0">
                  <a:moveTo>
                    <a:pt x="8061" y="1"/>
                  </a:moveTo>
                  <a:cubicBezTo>
                    <a:pt x="6625" y="1"/>
                    <a:pt x="2761" y="234"/>
                    <a:pt x="1" y="2562"/>
                  </a:cubicBezTo>
                  <a:lnTo>
                    <a:pt x="3285" y="8392"/>
                  </a:lnTo>
                  <a:lnTo>
                    <a:pt x="3326" y="9223"/>
                  </a:lnTo>
                  <a:lnTo>
                    <a:pt x="1560" y="15874"/>
                  </a:lnTo>
                  <a:lnTo>
                    <a:pt x="9105" y="15874"/>
                  </a:lnTo>
                  <a:lnTo>
                    <a:pt x="8627" y="15"/>
                  </a:lnTo>
                  <a:cubicBezTo>
                    <a:pt x="8627" y="15"/>
                    <a:pt x="8420" y="1"/>
                    <a:pt x="80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1"/>
            <p:cNvSpPr/>
            <p:nvPr/>
          </p:nvSpPr>
          <p:spPr>
            <a:xfrm>
              <a:off x="6396050" y="1420241"/>
              <a:ext cx="250592" cy="436700"/>
            </a:xfrm>
            <a:custGeom>
              <a:avLst/>
              <a:gdLst/>
              <a:ahLst/>
              <a:cxnLst/>
              <a:rect l="l" t="t" r="r" b="b"/>
              <a:pathLst>
                <a:path w="9105" h="15867" extrusionOk="0">
                  <a:moveTo>
                    <a:pt x="7931" y="0"/>
                  </a:moveTo>
                  <a:cubicBezTo>
                    <a:pt x="7151" y="0"/>
                    <a:pt x="6368" y="66"/>
                    <a:pt x="5592" y="195"/>
                  </a:cubicBezTo>
                  <a:cubicBezTo>
                    <a:pt x="6548" y="3634"/>
                    <a:pt x="6247" y="6731"/>
                    <a:pt x="4864" y="7209"/>
                  </a:cubicBezTo>
                  <a:cubicBezTo>
                    <a:pt x="4768" y="7244"/>
                    <a:pt x="4665" y="7260"/>
                    <a:pt x="4556" y="7260"/>
                  </a:cubicBezTo>
                  <a:cubicBezTo>
                    <a:pt x="3316" y="7260"/>
                    <a:pt x="1338" y="5106"/>
                    <a:pt x="115" y="2460"/>
                  </a:cubicBezTo>
                  <a:lnTo>
                    <a:pt x="1" y="2554"/>
                  </a:lnTo>
                  <a:lnTo>
                    <a:pt x="3285" y="8384"/>
                  </a:lnTo>
                  <a:lnTo>
                    <a:pt x="3326" y="9215"/>
                  </a:lnTo>
                  <a:lnTo>
                    <a:pt x="1560" y="15866"/>
                  </a:lnTo>
                  <a:lnTo>
                    <a:pt x="1736" y="15866"/>
                  </a:lnTo>
                  <a:cubicBezTo>
                    <a:pt x="2401" y="12759"/>
                    <a:pt x="4095" y="9205"/>
                    <a:pt x="5353" y="9163"/>
                  </a:cubicBezTo>
                  <a:cubicBezTo>
                    <a:pt x="5358" y="9163"/>
                    <a:pt x="5364" y="9163"/>
                    <a:pt x="5369" y="9163"/>
                  </a:cubicBezTo>
                  <a:cubicBezTo>
                    <a:pt x="6624" y="9163"/>
                    <a:pt x="6983" y="12752"/>
                    <a:pt x="6631" y="15866"/>
                  </a:cubicBezTo>
                  <a:lnTo>
                    <a:pt x="9105" y="15866"/>
                  </a:lnTo>
                  <a:lnTo>
                    <a:pt x="8627" y="18"/>
                  </a:lnTo>
                  <a:cubicBezTo>
                    <a:pt x="8395" y="6"/>
                    <a:pt x="8163" y="0"/>
                    <a:pt x="7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1"/>
            <p:cNvSpPr/>
            <p:nvPr/>
          </p:nvSpPr>
          <p:spPr>
            <a:xfrm>
              <a:off x="6485581" y="1602358"/>
              <a:ext cx="154759" cy="69797"/>
            </a:xfrm>
            <a:custGeom>
              <a:avLst/>
              <a:gdLst/>
              <a:ahLst/>
              <a:cxnLst/>
              <a:rect l="l" t="t" r="r" b="b"/>
              <a:pathLst>
                <a:path w="5623" h="2536" extrusionOk="0">
                  <a:moveTo>
                    <a:pt x="5571" y="0"/>
                  </a:moveTo>
                  <a:cubicBezTo>
                    <a:pt x="2900" y="998"/>
                    <a:pt x="1040" y="1486"/>
                    <a:pt x="1" y="1715"/>
                  </a:cubicBezTo>
                  <a:lnTo>
                    <a:pt x="32" y="1767"/>
                  </a:lnTo>
                  <a:lnTo>
                    <a:pt x="73" y="2536"/>
                  </a:lnTo>
                  <a:cubicBezTo>
                    <a:pt x="1147" y="2212"/>
                    <a:pt x="3417" y="1630"/>
                    <a:pt x="5466" y="1630"/>
                  </a:cubicBezTo>
                  <a:cubicBezTo>
                    <a:pt x="5518" y="1630"/>
                    <a:pt x="5571" y="1631"/>
                    <a:pt x="5623" y="1632"/>
                  </a:cubicBezTo>
                  <a:lnTo>
                    <a:pt x="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1"/>
            <p:cNvSpPr/>
            <p:nvPr/>
          </p:nvSpPr>
          <p:spPr>
            <a:xfrm>
              <a:off x="6528764" y="1662687"/>
              <a:ext cx="30633" cy="194254"/>
            </a:xfrm>
            <a:custGeom>
              <a:avLst/>
              <a:gdLst/>
              <a:ahLst/>
              <a:cxnLst/>
              <a:rect l="l" t="t" r="r" b="b"/>
              <a:pathLst>
                <a:path w="1113" h="7058" extrusionOk="0">
                  <a:moveTo>
                    <a:pt x="1009" y="1"/>
                  </a:moveTo>
                  <a:lnTo>
                    <a:pt x="1" y="7057"/>
                  </a:lnTo>
                  <a:lnTo>
                    <a:pt x="541" y="7057"/>
                  </a:lnTo>
                  <a:cubicBezTo>
                    <a:pt x="676" y="5062"/>
                    <a:pt x="874" y="2401"/>
                    <a:pt x="1113" y="146"/>
                  </a:cubicBezTo>
                  <a:lnTo>
                    <a:pt x="10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1"/>
            <p:cNvSpPr/>
            <p:nvPr/>
          </p:nvSpPr>
          <p:spPr>
            <a:xfrm>
              <a:off x="6474132" y="1731356"/>
              <a:ext cx="32944" cy="125585"/>
            </a:xfrm>
            <a:custGeom>
              <a:avLst/>
              <a:gdLst/>
              <a:ahLst/>
              <a:cxnLst/>
              <a:rect l="l" t="t" r="r" b="b"/>
              <a:pathLst>
                <a:path w="1197" h="4563" extrusionOk="0">
                  <a:moveTo>
                    <a:pt x="1196" y="0"/>
                  </a:moveTo>
                  <a:lnTo>
                    <a:pt x="1" y="4562"/>
                  </a:lnTo>
                  <a:lnTo>
                    <a:pt x="469" y="4562"/>
                  </a:lnTo>
                  <a:lnTo>
                    <a:pt x="1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1"/>
            <p:cNvSpPr/>
            <p:nvPr/>
          </p:nvSpPr>
          <p:spPr>
            <a:xfrm>
              <a:off x="6602579" y="1690732"/>
              <a:ext cx="12881" cy="166208"/>
            </a:xfrm>
            <a:custGeom>
              <a:avLst/>
              <a:gdLst/>
              <a:ahLst/>
              <a:cxnLst/>
              <a:rect l="l" t="t" r="r" b="b"/>
              <a:pathLst>
                <a:path w="468" h="6039" extrusionOk="0">
                  <a:moveTo>
                    <a:pt x="83" y="0"/>
                  </a:moveTo>
                  <a:lnTo>
                    <a:pt x="0" y="6038"/>
                  </a:lnTo>
                  <a:lnTo>
                    <a:pt x="468" y="603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777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1"/>
            <p:cNvSpPr/>
            <p:nvPr/>
          </p:nvSpPr>
          <p:spPr>
            <a:xfrm>
              <a:off x="6431252" y="1456764"/>
              <a:ext cx="67513" cy="185089"/>
            </a:xfrm>
            <a:custGeom>
              <a:avLst/>
              <a:gdLst/>
              <a:ahLst/>
              <a:cxnLst/>
              <a:rect l="l" t="t" r="r" b="b"/>
              <a:pathLst>
                <a:path w="2453" h="6725" extrusionOk="0">
                  <a:moveTo>
                    <a:pt x="613" y="0"/>
                  </a:moveTo>
                  <a:cubicBezTo>
                    <a:pt x="405" y="104"/>
                    <a:pt x="198" y="219"/>
                    <a:pt x="0" y="333"/>
                  </a:cubicBezTo>
                  <a:cubicBezTo>
                    <a:pt x="655" y="2016"/>
                    <a:pt x="1694" y="4729"/>
                    <a:pt x="2338" y="6703"/>
                  </a:cubicBezTo>
                  <a:lnTo>
                    <a:pt x="2453" y="6724"/>
                  </a:lnTo>
                  <a:lnTo>
                    <a:pt x="6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1"/>
            <p:cNvSpPr/>
            <p:nvPr/>
          </p:nvSpPr>
          <p:spPr>
            <a:xfrm>
              <a:off x="6491884" y="1436177"/>
              <a:ext cx="38064" cy="108714"/>
            </a:xfrm>
            <a:custGeom>
              <a:avLst/>
              <a:gdLst/>
              <a:ahLst/>
              <a:cxnLst/>
              <a:rect l="l" t="t" r="r" b="b"/>
              <a:pathLst>
                <a:path w="1383" h="3950" extrusionOk="0">
                  <a:moveTo>
                    <a:pt x="354" y="0"/>
                  </a:moveTo>
                  <a:cubicBezTo>
                    <a:pt x="239" y="42"/>
                    <a:pt x="115" y="73"/>
                    <a:pt x="0" y="114"/>
                  </a:cubicBezTo>
                  <a:cubicBezTo>
                    <a:pt x="458" y="1330"/>
                    <a:pt x="998" y="2796"/>
                    <a:pt x="1382" y="3949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1"/>
            <p:cNvSpPr/>
            <p:nvPr/>
          </p:nvSpPr>
          <p:spPr>
            <a:xfrm>
              <a:off x="6571093" y="1421590"/>
              <a:ext cx="15770" cy="141301"/>
            </a:xfrm>
            <a:custGeom>
              <a:avLst/>
              <a:gdLst/>
              <a:ahLst/>
              <a:cxnLst/>
              <a:rect l="l" t="t" r="r" b="b"/>
              <a:pathLst>
                <a:path w="573" h="5134" extrusionOk="0">
                  <a:moveTo>
                    <a:pt x="479" y="0"/>
                  </a:moveTo>
                  <a:cubicBezTo>
                    <a:pt x="323" y="10"/>
                    <a:pt x="167" y="21"/>
                    <a:pt x="1" y="42"/>
                  </a:cubicBezTo>
                  <a:cubicBezTo>
                    <a:pt x="178" y="1465"/>
                    <a:pt x="437" y="3585"/>
                    <a:pt x="573" y="513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1"/>
            <p:cNvSpPr/>
            <p:nvPr/>
          </p:nvSpPr>
          <p:spPr>
            <a:xfrm>
              <a:off x="6563662" y="1602358"/>
              <a:ext cx="76678" cy="49485"/>
            </a:xfrm>
            <a:custGeom>
              <a:avLst/>
              <a:gdLst/>
              <a:ahLst/>
              <a:cxnLst/>
              <a:rect l="l" t="t" r="r" b="b"/>
              <a:pathLst>
                <a:path w="2786" h="1798" extrusionOk="0">
                  <a:moveTo>
                    <a:pt x="2734" y="0"/>
                  </a:moveTo>
                  <a:cubicBezTo>
                    <a:pt x="1705" y="385"/>
                    <a:pt x="791" y="696"/>
                    <a:pt x="1" y="946"/>
                  </a:cubicBezTo>
                  <a:cubicBezTo>
                    <a:pt x="261" y="1164"/>
                    <a:pt x="448" y="1465"/>
                    <a:pt x="520" y="1798"/>
                  </a:cubicBezTo>
                  <a:cubicBezTo>
                    <a:pt x="1269" y="1684"/>
                    <a:pt x="2027" y="1632"/>
                    <a:pt x="2786" y="1632"/>
                  </a:cubicBezTo>
                  <a:lnTo>
                    <a:pt x="2734" y="0"/>
                  </a:lnTo>
                  <a:close/>
                </a:path>
              </a:pathLst>
            </a:custGeom>
            <a:solidFill>
              <a:srgbClr val="AFA8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1"/>
            <p:cNvSpPr/>
            <p:nvPr/>
          </p:nvSpPr>
          <p:spPr>
            <a:xfrm>
              <a:off x="6558818" y="1284858"/>
              <a:ext cx="532037" cy="572083"/>
            </a:xfrm>
            <a:custGeom>
              <a:avLst/>
              <a:gdLst/>
              <a:ahLst/>
              <a:cxnLst/>
              <a:rect l="l" t="t" r="r" b="b"/>
              <a:pathLst>
                <a:path w="19331" h="20786" extrusionOk="0">
                  <a:moveTo>
                    <a:pt x="8437" y="1"/>
                  </a:moveTo>
                  <a:cubicBezTo>
                    <a:pt x="6976" y="1"/>
                    <a:pt x="5317" y="111"/>
                    <a:pt x="3492" y="406"/>
                  </a:cubicBezTo>
                  <a:cubicBezTo>
                    <a:pt x="780" y="5062"/>
                    <a:pt x="21" y="12399"/>
                    <a:pt x="0" y="20785"/>
                  </a:cubicBezTo>
                  <a:lnTo>
                    <a:pt x="19330" y="20785"/>
                  </a:lnTo>
                  <a:cubicBezTo>
                    <a:pt x="19330" y="20785"/>
                    <a:pt x="18592" y="7379"/>
                    <a:pt x="15319" y="957"/>
                  </a:cubicBezTo>
                  <a:cubicBezTo>
                    <a:pt x="15319" y="957"/>
                    <a:pt x="12741" y="1"/>
                    <a:pt x="84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1"/>
            <p:cNvSpPr/>
            <p:nvPr/>
          </p:nvSpPr>
          <p:spPr>
            <a:xfrm>
              <a:off x="6598561" y="1284913"/>
              <a:ext cx="290913" cy="348820"/>
            </a:xfrm>
            <a:custGeom>
              <a:avLst/>
              <a:gdLst/>
              <a:ahLst/>
              <a:cxnLst/>
              <a:rect l="l" t="t" r="r" b="b"/>
              <a:pathLst>
                <a:path w="10570" h="12674" extrusionOk="0">
                  <a:moveTo>
                    <a:pt x="6896" y="0"/>
                  </a:moveTo>
                  <a:cubicBezTo>
                    <a:pt x="5323" y="0"/>
                    <a:pt x="3751" y="125"/>
                    <a:pt x="2193" y="373"/>
                  </a:cubicBezTo>
                  <a:cubicBezTo>
                    <a:pt x="1767" y="1246"/>
                    <a:pt x="1435" y="2160"/>
                    <a:pt x="1185" y="3095"/>
                  </a:cubicBezTo>
                  <a:cubicBezTo>
                    <a:pt x="1" y="7595"/>
                    <a:pt x="988" y="11835"/>
                    <a:pt x="3409" y="12563"/>
                  </a:cubicBezTo>
                  <a:cubicBezTo>
                    <a:pt x="3652" y="12637"/>
                    <a:pt x="3900" y="12673"/>
                    <a:pt x="4151" y="12673"/>
                  </a:cubicBezTo>
                  <a:cubicBezTo>
                    <a:pt x="6393" y="12673"/>
                    <a:pt x="8870" y="9803"/>
                    <a:pt x="9936" y="5756"/>
                  </a:cubicBezTo>
                  <a:cubicBezTo>
                    <a:pt x="10466" y="3761"/>
                    <a:pt x="10570" y="1807"/>
                    <a:pt x="10300" y="196"/>
                  </a:cubicBezTo>
                  <a:cubicBezTo>
                    <a:pt x="9167" y="65"/>
                    <a:pt x="8031" y="0"/>
                    <a:pt x="6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1"/>
            <p:cNvSpPr/>
            <p:nvPr/>
          </p:nvSpPr>
          <p:spPr>
            <a:xfrm>
              <a:off x="6558818" y="1306298"/>
              <a:ext cx="531735" cy="550643"/>
            </a:xfrm>
            <a:custGeom>
              <a:avLst/>
              <a:gdLst/>
              <a:ahLst/>
              <a:cxnLst/>
              <a:rect l="l" t="t" r="r" b="b"/>
              <a:pathLst>
                <a:path w="19320" h="20007" extrusionOk="0">
                  <a:moveTo>
                    <a:pt x="14768" y="1"/>
                  </a:moveTo>
                  <a:lnTo>
                    <a:pt x="14768" y="1"/>
                  </a:lnTo>
                  <a:cubicBezTo>
                    <a:pt x="14882" y="2620"/>
                    <a:pt x="14352" y="5686"/>
                    <a:pt x="13126" y="8731"/>
                  </a:cubicBezTo>
                  <a:cubicBezTo>
                    <a:pt x="10792" y="14507"/>
                    <a:pt x="6675" y="18367"/>
                    <a:pt x="3221" y="18367"/>
                  </a:cubicBezTo>
                  <a:cubicBezTo>
                    <a:pt x="2599" y="18367"/>
                    <a:pt x="1999" y="18241"/>
                    <a:pt x="1434" y="17980"/>
                  </a:cubicBezTo>
                  <a:cubicBezTo>
                    <a:pt x="904" y="17730"/>
                    <a:pt x="437" y="17377"/>
                    <a:pt x="42" y="16941"/>
                  </a:cubicBezTo>
                  <a:cubicBezTo>
                    <a:pt x="11" y="17949"/>
                    <a:pt x="0" y="18967"/>
                    <a:pt x="0" y="20006"/>
                  </a:cubicBezTo>
                  <a:lnTo>
                    <a:pt x="19320" y="20006"/>
                  </a:lnTo>
                  <a:cubicBezTo>
                    <a:pt x="19320" y="20006"/>
                    <a:pt x="18592" y="6600"/>
                    <a:pt x="15308" y="178"/>
                  </a:cubicBezTo>
                  <a:cubicBezTo>
                    <a:pt x="15308" y="178"/>
                    <a:pt x="15121" y="105"/>
                    <a:pt x="147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1"/>
            <p:cNvSpPr/>
            <p:nvPr/>
          </p:nvSpPr>
          <p:spPr>
            <a:xfrm>
              <a:off x="6624597" y="1289730"/>
              <a:ext cx="78109" cy="567211"/>
            </a:xfrm>
            <a:custGeom>
              <a:avLst/>
              <a:gdLst/>
              <a:ahLst/>
              <a:cxnLst/>
              <a:rect l="l" t="t" r="r" b="b"/>
              <a:pathLst>
                <a:path w="2838" h="20609" extrusionOk="0">
                  <a:moveTo>
                    <a:pt x="2838" y="0"/>
                  </a:moveTo>
                  <a:lnTo>
                    <a:pt x="2474" y="31"/>
                  </a:lnTo>
                  <a:cubicBezTo>
                    <a:pt x="925" y="6599"/>
                    <a:pt x="115" y="15246"/>
                    <a:pt x="0" y="20608"/>
                  </a:cubicBezTo>
                  <a:lnTo>
                    <a:pt x="333" y="20608"/>
                  </a:lnTo>
                  <a:cubicBezTo>
                    <a:pt x="458" y="15235"/>
                    <a:pt x="1279" y="6537"/>
                    <a:pt x="28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1"/>
            <p:cNvSpPr/>
            <p:nvPr/>
          </p:nvSpPr>
          <p:spPr>
            <a:xfrm>
              <a:off x="6740439" y="1285133"/>
              <a:ext cx="33495" cy="572083"/>
            </a:xfrm>
            <a:custGeom>
              <a:avLst/>
              <a:gdLst/>
              <a:ahLst/>
              <a:cxnLst/>
              <a:rect l="l" t="t" r="r" b="b"/>
              <a:pathLst>
                <a:path w="1217" h="20786" extrusionOk="0">
                  <a:moveTo>
                    <a:pt x="1216" y="1"/>
                  </a:moveTo>
                  <a:lnTo>
                    <a:pt x="884" y="11"/>
                  </a:lnTo>
                  <a:cubicBezTo>
                    <a:pt x="395" y="7328"/>
                    <a:pt x="135" y="16036"/>
                    <a:pt x="0" y="20775"/>
                  </a:cubicBezTo>
                  <a:lnTo>
                    <a:pt x="343" y="20786"/>
                  </a:lnTo>
                  <a:cubicBezTo>
                    <a:pt x="468" y="16026"/>
                    <a:pt x="738" y="7317"/>
                    <a:pt x="1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1"/>
            <p:cNvSpPr/>
            <p:nvPr/>
          </p:nvSpPr>
          <p:spPr>
            <a:xfrm>
              <a:off x="6840539" y="1286289"/>
              <a:ext cx="29504" cy="570652"/>
            </a:xfrm>
            <a:custGeom>
              <a:avLst/>
              <a:gdLst/>
              <a:ahLst/>
              <a:cxnLst/>
              <a:rect l="l" t="t" r="r" b="b"/>
              <a:pathLst>
                <a:path w="1072" h="20734" extrusionOk="0">
                  <a:moveTo>
                    <a:pt x="1" y="0"/>
                  </a:moveTo>
                  <a:lnTo>
                    <a:pt x="1" y="0"/>
                  </a:lnTo>
                  <a:cubicBezTo>
                    <a:pt x="614" y="6901"/>
                    <a:pt x="739" y="13822"/>
                    <a:pt x="385" y="20733"/>
                  </a:cubicBezTo>
                  <a:lnTo>
                    <a:pt x="718" y="20733"/>
                  </a:lnTo>
                  <a:cubicBezTo>
                    <a:pt x="1071" y="13833"/>
                    <a:pt x="946" y="6911"/>
                    <a:pt x="344" y="3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1"/>
            <p:cNvSpPr/>
            <p:nvPr/>
          </p:nvSpPr>
          <p:spPr>
            <a:xfrm>
              <a:off x="6914904" y="1295152"/>
              <a:ext cx="64375" cy="561789"/>
            </a:xfrm>
            <a:custGeom>
              <a:avLst/>
              <a:gdLst/>
              <a:ahLst/>
              <a:cxnLst/>
              <a:rect l="l" t="t" r="r" b="b"/>
              <a:pathLst>
                <a:path w="2339" h="20412" extrusionOk="0">
                  <a:moveTo>
                    <a:pt x="1" y="1"/>
                  </a:moveTo>
                  <a:lnTo>
                    <a:pt x="1" y="1"/>
                  </a:lnTo>
                  <a:cubicBezTo>
                    <a:pt x="832" y="3887"/>
                    <a:pt x="2006" y="11110"/>
                    <a:pt x="1747" y="20411"/>
                  </a:cubicBezTo>
                  <a:lnTo>
                    <a:pt x="2079" y="20411"/>
                  </a:lnTo>
                  <a:cubicBezTo>
                    <a:pt x="2339" y="11193"/>
                    <a:pt x="1206" y="4012"/>
                    <a:pt x="364" y="6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1"/>
            <p:cNvSpPr/>
            <p:nvPr/>
          </p:nvSpPr>
          <p:spPr>
            <a:xfrm>
              <a:off x="6561681" y="1684733"/>
              <a:ext cx="515992" cy="60357"/>
            </a:xfrm>
            <a:custGeom>
              <a:avLst/>
              <a:gdLst/>
              <a:ahLst/>
              <a:cxnLst/>
              <a:rect l="l" t="t" r="r" b="b"/>
              <a:pathLst>
                <a:path w="18748" h="2193" extrusionOk="0">
                  <a:moveTo>
                    <a:pt x="18613" y="0"/>
                  </a:moveTo>
                  <a:cubicBezTo>
                    <a:pt x="15406" y="840"/>
                    <a:pt x="11991" y="1107"/>
                    <a:pt x="8940" y="1107"/>
                  </a:cubicBezTo>
                  <a:cubicBezTo>
                    <a:pt x="4893" y="1107"/>
                    <a:pt x="1486" y="636"/>
                    <a:pt x="52" y="405"/>
                  </a:cubicBezTo>
                  <a:cubicBezTo>
                    <a:pt x="31" y="769"/>
                    <a:pt x="10" y="1133"/>
                    <a:pt x="0" y="1497"/>
                  </a:cubicBezTo>
                  <a:cubicBezTo>
                    <a:pt x="2972" y="1954"/>
                    <a:pt x="5986" y="2193"/>
                    <a:pt x="9000" y="2193"/>
                  </a:cubicBezTo>
                  <a:cubicBezTo>
                    <a:pt x="12076" y="2193"/>
                    <a:pt x="15506" y="1923"/>
                    <a:pt x="18748" y="1091"/>
                  </a:cubicBezTo>
                  <a:cubicBezTo>
                    <a:pt x="18706" y="738"/>
                    <a:pt x="18665" y="374"/>
                    <a:pt x="186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1"/>
            <p:cNvSpPr/>
            <p:nvPr/>
          </p:nvSpPr>
          <p:spPr>
            <a:xfrm>
              <a:off x="6599992" y="1405847"/>
              <a:ext cx="434498" cy="65201"/>
            </a:xfrm>
            <a:custGeom>
              <a:avLst/>
              <a:gdLst/>
              <a:ahLst/>
              <a:cxnLst/>
              <a:rect l="l" t="t" r="r" b="b"/>
              <a:pathLst>
                <a:path w="15787" h="2369" extrusionOk="0">
                  <a:moveTo>
                    <a:pt x="302" y="0"/>
                  </a:moveTo>
                  <a:cubicBezTo>
                    <a:pt x="198" y="354"/>
                    <a:pt x="94" y="707"/>
                    <a:pt x="1" y="1081"/>
                  </a:cubicBezTo>
                  <a:cubicBezTo>
                    <a:pt x="1092" y="1102"/>
                    <a:pt x="2547" y="1310"/>
                    <a:pt x="4210" y="1559"/>
                  </a:cubicBezTo>
                  <a:cubicBezTo>
                    <a:pt x="6475" y="1902"/>
                    <a:pt x="9084" y="2287"/>
                    <a:pt x="11827" y="2360"/>
                  </a:cubicBezTo>
                  <a:cubicBezTo>
                    <a:pt x="12072" y="2365"/>
                    <a:pt x="12316" y="2368"/>
                    <a:pt x="12561" y="2368"/>
                  </a:cubicBezTo>
                  <a:cubicBezTo>
                    <a:pt x="13636" y="2368"/>
                    <a:pt x="14712" y="2312"/>
                    <a:pt x="15787" y="2193"/>
                  </a:cubicBezTo>
                  <a:cubicBezTo>
                    <a:pt x="15693" y="1830"/>
                    <a:pt x="15600" y="1476"/>
                    <a:pt x="15506" y="1133"/>
                  </a:cubicBezTo>
                  <a:cubicBezTo>
                    <a:pt x="14549" y="1236"/>
                    <a:pt x="13591" y="1280"/>
                    <a:pt x="12643" y="1280"/>
                  </a:cubicBezTo>
                  <a:cubicBezTo>
                    <a:pt x="9667" y="1280"/>
                    <a:pt x="6785" y="851"/>
                    <a:pt x="4334" y="489"/>
                  </a:cubicBezTo>
                  <a:cubicBezTo>
                    <a:pt x="2775" y="260"/>
                    <a:pt x="1414" y="52"/>
                    <a:pt x="302" y="0"/>
                  </a:cubicBezTo>
                  <a:close/>
                </a:path>
              </a:pathLst>
            </a:custGeom>
            <a:solidFill>
              <a:srgbClr val="F4B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1"/>
            <p:cNvSpPr/>
            <p:nvPr/>
          </p:nvSpPr>
          <p:spPr>
            <a:xfrm>
              <a:off x="6788769" y="1684733"/>
              <a:ext cx="288904" cy="60357"/>
            </a:xfrm>
            <a:custGeom>
              <a:avLst/>
              <a:gdLst/>
              <a:ahLst/>
              <a:cxnLst/>
              <a:rect l="l" t="t" r="r" b="b"/>
              <a:pathLst>
                <a:path w="10497" h="2193" extrusionOk="0">
                  <a:moveTo>
                    <a:pt x="10362" y="0"/>
                  </a:moveTo>
                  <a:cubicBezTo>
                    <a:pt x="7286" y="811"/>
                    <a:pt x="4022" y="1081"/>
                    <a:pt x="1061" y="1112"/>
                  </a:cubicBezTo>
                  <a:cubicBezTo>
                    <a:pt x="718" y="1497"/>
                    <a:pt x="364" y="1860"/>
                    <a:pt x="1" y="2193"/>
                  </a:cubicBezTo>
                  <a:lnTo>
                    <a:pt x="749" y="2193"/>
                  </a:lnTo>
                  <a:cubicBezTo>
                    <a:pt x="3825" y="2182"/>
                    <a:pt x="7255" y="1912"/>
                    <a:pt x="10497" y="1081"/>
                  </a:cubicBezTo>
                  <a:cubicBezTo>
                    <a:pt x="10455" y="738"/>
                    <a:pt x="10414" y="374"/>
                    <a:pt x="10362" y="0"/>
                  </a:cubicBezTo>
                  <a:close/>
                </a:path>
              </a:pathLst>
            </a:custGeom>
            <a:solidFill>
              <a:srgbClr val="E08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1"/>
            <p:cNvSpPr/>
            <p:nvPr/>
          </p:nvSpPr>
          <p:spPr>
            <a:xfrm>
              <a:off x="6945509" y="1437030"/>
              <a:ext cx="88980" cy="34045"/>
            </a:xfrm>
            <a:custGeom>
              <a:avLst/>
              <a:gdLst/>
              <a:ahLst/>
              <a:cxnLst/>
              <a:rect l="l" t="t" r="r" b="b"/>
              <a:pathLst>
                <a:path w="3233" h="1237" extrusionOk="0">
                  <a:moveTo>
                    <a:pt x="2942" y="0"/>
                  </a:moveTo>
                  <a:cubicBezTo>
                    <a:pt x="2058" y="94"/>
                    <a:pt x="1154" y="135"/>
                    <a:pt x="260" y="146"/>
                  </a:cubicBezTo>
                  <a:cubicBezTo>
                    <a:pt x="188" y="499"/>
                    <a:pt x="105" y="863"/>
                    <a:pt x="1" y="1237"/>
                  </a:cubicBezTo>
                  <a:cubicBezTo>
                    <a:pt x="1081" y="1237"/>
                    <a:pt x="2162" y="1185"/>
                    <a:pt x="3233" y="1060"/>
                  </a:cubicBezTo>
                  <a:cubicBezTo>
                    <a:pt x="3139" y="697"/>
                    <a:pt x="3046" y="343"/>
                    <a:pt x="2942" y="0"/>
                  </a:cubicBezTo>
                  <a:close/>
                </a:path>
              </a:pathLst>
            </a:custGeom>
            <a:solidFill>
              <a:srgbClr val="E08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1"/>
            <p:cNvSpPr/>
            <p:nvPr/>
          </p:nvSpPr>
          <p:spPr>
            <a:xfrm>
              <a:off x="6619148" y="1407003"/>
              <a:ext cx="254308" cy="60357"/>
            </a:xfrm>
            <a:custGeom>
              <a:avLst/>
              <a:gdLst/>
              <a:ahLst/>
              <a:cxnLst/>
              <a:rect l="l" t="t" r="r" b="b"/>
              <a:pathLst>
                <a:path w="9240" h="2193" extrusionOk="0">
                  <a:moveTo>
                    <a:pt x="146" y="0"/>
                  </a:moveTo>
                  <a:cubicBezTo>
                    <a:pt x="84" y="364"/>
                    <a:pt x="32" y="717"/>
                    <a:pt x="1" y="1070"/>
                  </a:cubicBezTo>
                  <a:cubicBezTo>
                    <a:pt x="988" y="1143"/>
                    <a:pt x="2183" y="1320"/>
                    <a:pt x="3514" y="1517"/>
                  </a:cubicBezTo>
                  <a:cubicBezTo>
                    <a:pt x="5166" y="1767"/>
                    <a:pt x="6995" y="2037"/>
                    <a:pt x="8928" y="2193"/>
                  </a:cubicBezTo>
                  <a:cubicBezTo>
                    <a:pt x="9022" y="1912"/>
                    <a:pt x="9115" y="1621"/>
                    <a:pt x="9188" y="1320"/>
                  </a:cubicBezTo>
                  <a:lnTo>
                    <a:pt x="9240" y="1133"/>
                  </a:lnTo>
                  <a:cubicBezTo>
                    <a:pt x="7244" y="977"/>
                    <a:pt x="5332" y="696"/>
                    <a:pt x="3638" y="447"/>
                  </a:cubicBezTo>
                  <a:cubicBezTo>
                    <a:pt x="2329" y="249"/>
                    <a:pt x="1154" y="73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1"/>
            <p:cNvSpPr/>
            <p:nvPr/>
          </p:nvSpPr>
          <p:spPr>
            <a:xfrm>
              <a:off x="6794218" y="1545992"/>
              <a:ext cx="16596" cy="27495"/>
            </a:xfrm>
            <a:custGeom>
              <a:avLst/>
              <a:gdLst/>
              <a:ahLst/>
              <a:cxnLst/>
              <a:rect l="l" t="t" r="r" b="b"/>
              <a:pathLst>
                <a:path w="603" h="999" extrusionOk="0">
                  <a:moveTo>
                    <a:pt x="301" y="1"/>
                  </a:moveTo>
                  <a:cubicBezTo>
                    <a:pt x="125" y="1"/>
                    <a:pt x="0" y="229"/>
                    <a:pt x="0" y="500"/>
                  </a:cubicBezTo>
                  <a:cubicBezTo>
                    <a:pt x="0" y="780"/>
                    <a:pt x="125" y="998"/>
                    <a:pt x="301" y="998"/>
                  </a:cubicBezTo>
                  <a:cubicBezTo>
                    <a:pt x="468" y="998"/>
                    <a:pt x="603" y="780"/>
                    <a:pt x="603" y="500"/>
                  </a:cubicBezTo>
                  <a:cubicBezTo>
                    <a:pt x="603" y="229"/>
                    <a:pt x="468" y="1"/>
                    <a:pt x="301" y="1"/>
                  </a:cubicBezTo>
                  <a:close/>
                </a:path>
              </a:pathLst>
            </a:custGeom>
            <a:solidFill>
              <a:srgbClr val="3526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1"/>
            <p:cNvSpPr/>
            <p:nvPr/>
          </p:nvSpPr>
          <p:spPr>
            <a:xfrm>
              <a:off x="6675211" y="1519405"/>
              <a:ext cx="290060" cy="337536"/>
            </a:xfrm>
            <a:custGeom>
              <a:avLst/>
              <a:gdLst/>
              <a:ahLst/>
              <a:cxnLst/>
              <a:rect l="l" t="t" r="r" b="b"/>
              <a:pathLst>
                <a:path w="10539" h="12264" extrusionOk="0">
                  <a:moveTo>
                    <a:pt x="7587" y="0"/>
                  </a:moveTo>
                  <a:cubicBezTo>
                    <a:pt x="4927" y="489"/>
                    <a:pt x="1" y="10372"/>
                    <a:pt x="94" y="12263"/>
                  </a:cubicBezTo>
                  <a:lnTo>
                    <a:pt x="10539" y="12263"/>
                  </a:lnTo>
                  <a:cubicBezTo>
                    <a:pt x="10539" y="12263"/>
                    <a:pt x="10237" y="1788"/>
                    <a:pt x="75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1"/>
            <p:cNvSpPr/>
            <p:nvPr/>
          </p:nvSpPr>
          <p:spPr>
            <a:xfrm>
              <a:off x="6661780" y="1822015"/>
              <a:ext cx="90687" cy="34926"/>
            </a:xfrm>
            <a:custGeom>
              <a:avLst/>
              <a:gdLst/>
              <a:ahLst/>
              <a:cxnLst/>
              <a:rect l="l" t="t" r="r" b="b"/>
              <a:pathLst>
                <a:path w="3295" h="1269" extrusionOk="0">
                  <a:moveTo>
                    <a:pt x="853" y="0"/>
                  </a:moveTo>
                  <a:cubicBezTo>
                    <a:pt x="458" y="1019"/>
                    <a:pt x="0" y="1268"/>
                    <a:pt x="0" y="1268"/>
                  </a:cubicBezTo>
                  <a:lnTo>
                    <a:pt x="3295" y="1268"/>
                  </a:lnTo>
                  <a:cubicBezTo>
                    <a:pt x="3295" y="1268"/>
                    <a:pt x="1060" y="42"/>
                    <a:pt x="8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1"/>
            <p:cNvSpPr/>
            <p:nvPr/>
          </p:nvSpPr>
          <p:spPr>
            <a:xfrm>
              <a:off x="6831098" y="1519405"/>
              <a:ext cx="134172" cy="337536"/>
            </a:xfrm>
            <a:custGeom>
              <a:avLst/>
              <a:gdLst/>
              <a:ahLst/>
              <a:cxnLst/>
              <a:rect l="l" t="t" r="r" b="b"/>
              <a:pathLst>
                <a:path w="4875" h="12264" extrusionOk="0">
                  <a:moveTo>
                    <a:pt x="1923" y="0"/>
                  </a:moveTo>
                  <a:cubicBezTo>
                    <a:pt x="1508" y="73"/>
                    <a:pt x="1040" y="385"/>
                    <a:pt x="541" y="842"/>
                  </a:cubicBezTo>
                  <a:cubicBezTo>
                    <a:pt x="1747" y="3024"/>
                    <a:pt x="1934" y="7992"/>
                    <a:pt x="500" y="11297"/>
                  </a:cubicBezTo>
                  <a:cubicBezTo>
                    <a:pt x="354" y="11629"/>
                    <a:pt x="188" y="11951"/>
                    <a:pt x="1" y="12263"/>
                  </a:cubicBezTo>
                  <a:lnTo>
                    <a:pt x="4875" y="12263"/>
                  </a:lnTo>
                  <a:cubicBezTo>
                    <a:pt x="4875" y="12263"/>
                    <a:pt x="4573" y="1788"/>
                    <a:pt x="1923" y="0"/>
                  </a:cubicBezTo>
                  <a:close/>
                </a:path>
              </a:pathLst>
            </a:custGeom>
            <a:solidFill>
              <a:srgbClr val="A35463">
                <a:alpha val="40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1"/>
            <p:cNvSpPr/>
            <p:nvPr/>
          </p:nvSpPr>
          <p:spPr>
            <a:xfrm>
              <a:off x="6797356" y="1518139"/>
              <a:ext cx="81824" cy="186052"/>
            </a:xfrm>
            <a:custGeom>
              <a:avLst/>
              <a:gdLst/>
              <a:ahLst/>
              <a:cxnLst/>
              <a:rect l="l" t="t" r="r" b="b"/>
              <a:pathLst>
                <a:path w="2973" h="6760" extrusionOk="0">
                  <a:moveTo>
                    <a:pt x="2780" y="1"/>
                  </a:moveTo>
                  <a:cubicBezTo>
                    <a:pt x="2758" y="1"/>
                    <a:pt x="2735" y="5"/>
                    <a:pt x="2713" y="15"/>
                  </a:cubicBezTo>
                  <a:cubicBezTo>
                    <a:pt x="946" y="774"/>
                    <a:pt x="936" y="1605"/>
                    <a:pt x="936" y="3122"/>
                  </a:cubicBezTo>
                  <a:lnTo>
                    <a:pt x="936" y="3164"/>
                  </a:lnTo>
                  <a:cubicBezTo>
                    <a:pt x="905" y="4328"/>
                    <a:pt x="603" y="5461"/>
                    <a:pt x="52" y="6490"/>
                  </a:cubicBezTo>
                  <a:cubicBezTo>
                    <a:pt x="0" y="6573"/>
                    <a:pt x="21" y="6677"/>
                    <a:pt x="104" y="6739"/>
                  </a:cubicBezTo>
                  <a:cubicBezTo>
                    <a:pt x="125" y="6749"/>
                    <a:pt x="156" y="6760"/>
                    <a:pt x="187" y="6760"/>
                  </a:cubicBezTo>
                  <a:cubicBezTo>
                    <a:pt x="250" y="6760"/>
                    <a:pt x="302" y="6729"/>
                    <a:pt x="333" y="6677"/>
                  </a:cubicBezTo>
                  <a:cubicBezTo>
                    <a:pt x="925" y="5596"/>
                    <a:pt x="1247" y="4390"/>
                    <a:pt x="1279" y="3164"/>
                  </a:cubicBezTo>
                  <a:lnTo>
                    <a:pt x="1279" y="3122"/>
                  </a:lnTo>
                  <a:cubicBezTo>
                    <a:pt x="1279" y="1636"/>
                    <a:pt x="1279" y="1013"/>
                    <a:pt x="2838" y="348"/>
                  </a:cubicBezTo>
                  <a:cubicBezTo>
                    <a:pt x="2931" y="306"/>
                    <a:pt x="2973" y="202"/>
                    <a:pt x="2931" y="119"/>
                  </a:cubicBezTo>
                  <a:cubicBezTo>
                    <a:pt x="2915" y="48"/>
                    <a:pt x="2851" y="1"/>
                    <a:pt x="2780" y="1"/>
                  </a:cubicBezTo>
                  <a:close/>
                </a:path>
              </a:pathLst>
            </a:custGeom>
            <a:solidFill>
              <a:srgbClr val="8960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1"/>
            <p:cNvSpPr/>
            <p:nvPr/>
          </p:nvSpPr>
          <p:spPr>
            <a:xfrm>
              <a:off x="6858566" y="1501102"/>
              <a:ext cx="60082" cy="44779"/>
            </a:xfrm>
            <a:custGeom>
              <a:avLst/>
              <a:gdLst/>
              <a:ahLst/>
              <a:cxnLst/>
              <a:rect l="l" t="t" r="r" b="b"/>
              <a:pathLst>
                <a:path w="2183" h="1627" extrusionOk="0">
                  <a:moveTo>
                    <a:pt x="856" y="1"/>
                  </a:moveTo>
                  <a:cubicBezTo>
                    <a:pt x="696" y="1"/>
                    <a:pt x="560" y="20"/>
                    <a:pt x="499" y="73"/>
                  </a:cubicBezTo>
                  <a:cubicBezTo>
                    <a:pt x="354" y="208"/>
                    <a:pt x="0" y="1081"/>
                    <a:pt x="84" y="1393"/>
                  </a:cubicBezTo>
                  <a:cubicBezTo>
                    <a:pt x="136" y="1585"/>
                    <a:pt x="617" y="1627"/>
                    <a:pt x="1053" y="1627"/>
                  </a:cubicBezTo>
                  <a:cubicBezTo>
                    <a:pt x="1397" y="1627"/>
                    <a:pt x="1712" y="1601"/>
                    <a:pt x="1767" y="1601"/>
                  </a:cubicBezTo>
                  <a:cubicBezTo>
                    <a:pt x="2183" y="1601"/>
                    <a:pt x="1871" y="166"/>
                    <a:pt x="1590" y="94"/>
                  </a:cubicBezTo>
                  <a:cubicBezTo>
                    <a:pt x="1419" y="49"/>
                    <a:pt x="1107" y="1"/>
                    <a:pt x="856" y="1"/>
                  </a:cubicBezTo>
                  <a:close/>
                </a:path>
              </a:pathLst>
            </a:custGeom>
            <a:solidFill>
              <a:srgbClr val="8960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1"/>
            <p:cNvSpPr/>
            <p:nvPr/>
          </p:nvSpPr>
          <p:spPr>
            <a:xfrm>
              <a:off x="6841227" y="1515689"/>
              <a:ext cx="133209" cy="134778"/>
            </a:xfrm>
            <a:custGeom>
              <a:avLst/>
              <a:gdLst/>
              <a:ahLst/>
              <a:cxnLst/>
              <a:rect l="l" t="t" r="r" b="b"/>
              <a:pathLst>
                <a:path w="4840" h="4897" extrusionOk="0">
                  <a:moveTo>
                    <a:pt x="1472" y="1"/>
                  </a:moveTo>
                  <a:cubicBezTo>
                    <a:pt x="1411" y="1"/>
                    <a:pt x="1358" y="18"/>
                    <a:pt x="1316" y="63"/>
                  </a:cubicBezTo>
                  <a:cubicBezTo>
                    <a:pt x="1131" y="258"/>
                    <a:pt x="1" y="4897"/>
                    <a:pt x="298" y="4897"/>
                  </a:cubicBezTo>
                  <a:cubicBezTo>
                    <a:pt x="301" y="4897"/>
                    <a:pt x="305" y="4896"/>
                    <a:pt x="308" y="4895"/>
                  </a:cubicBezTo>
                  <a:cubicBezTo>
                    <a:pt x="641" y="4801"/>
                    <a:pt x="2719" y="3887"/>
                    <a:pt x="4694" y="3658"/>
                  </a:cubicBezTo>
                  <a:cubicBezTo>
                    <a:pt x="4839" y="3637"/>
                    <a:pt x="3291" y="1019"/>
                    <a:pt x="3114" y="624"/>
                  </a:cubicBezTo>
                  <a:cubicBezTo>
                    <a:pt x="2927" y="229"/>
                    <a:pt x="2470" y="302"/>
                    <a:pt x="2168" y="229"/>
                  </a:cubicBezTo>
                  <a:cubicBezTo>
                    <a:pt x="1939" y="181"/>
                    <a:pt x="1666" y="1"/>
                    <a:pt x="14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1"/>
            <p:cNvSpPr/>
            <p:nvPr/>
          </p:nvSpPr>
          <p:spPr>
            <a:xfrm>
              <a:off x="6941794" y="1834565"/>
              <a:ext cx="62944" cy="22376"/>
            </a:xfrm>
            <a:custGeom>
              <a:avLst/>
              <a:gdLst/>
              <a:ahLst/>
              <a:cxnLst/>
              <a:rect l="l" t="t" r="r" b="b"/>
              <a:pathLst>
                <a:path w="2287" h="813" extrusionOk="0">
                  <a:moveTo>
                    <a:pt x="1208" y="1"/>
                  </a:moveTo>
                  <a:cubicBezTo>
                    <a:pt x="1042" y="1"/>
                    <a:pt x="1" y="812"/>
                    <a:pt x="1" y="812"/>
                  </a:cubicBezTo>
                  <a:lnTo>
                    <a:pt x="2287" y="812"/>
                  </a:lnTo>
                  <a:cubicBezTo>
                    <a:pt x="2287" y="812"/>
                    <a:pt x="1352" y="33"/>
                    <a:pt x="1216" y="2"/>
                  </a:cubicBezTo>
                  <a:cubicBezTo>
                    <a:pt x="1214" y="1"/>
                    <a:pt x="1211" y="1"/>
                    <a:pt x="12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1"/>
            <p:cNvSpPr/>
            <p:nvPr/>
          </p:nvSpPr>
          <p:spPr>
            <a:xfrm>
              <a:off x="6774485" y="1720182"/>
              <a:ext cx="74393" cy="136759"/>
            </a:xfrm>
            <a:custGeom>
              <a:avLst/>
              <a:gdLst/>
              <a:ahLst/>
              <a:cxnLst/>
              <a:rect l="l" t="t" r="r" b="b"/>
              <a:pathLst>
                <a:path w="2703" h="4969" extrusionOk="0">
                  <a:moveTo>
                    <a:pt x="2702" y="1"/>
                  </a:moveTo>
                  <a:lnTo>
                    <a:pt x="2702" y="1"/>
                  </a:lnTo>
                  <a:cubicBezTo>
                    <a:pt x="2702" y="2"/>
                    <a:pt x="1943" y="2994"/>
                    <a:pt x="0" y="4968"/>
                  </a:cubicBezTo>
                  <a:lnTo>
                    <a:pt x="966" y="4968"/>
                  </a:lnTo>
                  <a:cubicBezTo>
                    <a:pt x="1850" y="3441"/>
                    <a:pt x="2442" y="1747"/>
                    <a:pt x="27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1"/>
            <p:cNvSpPr/>
            <p:nvPr/>
          </p:nvSpPr>
          <p:spPr>
            <a:xfrm>
              <a:off x="6851410" y="1682999"/>
              <a:ext cx="50366" cy="173942"/>
            </a:xfrm>
            <a:custGeom>
              <a:avLst/>
              <a:gdLst/>
              <a:ahLst/>
              <a:cxnLst/>
              <a:rect l="l" t="t" r="r" b="b"/>
              <a:pathLst>
                <a:path w="1830" h="6320" extrusionOk="0">
                  <a:moveTo>
                    <a:pt x="1715" y="1"/>
                  </a:moveTo>
                  <a:lnTo>
                    <a:pt x="1715" y="1"/>
                  </a:lnTo>
                  <a:cubicBezTo>
                    <a:pt x="1715" y="2"/>
                    <a:pt x="1549" y="3805"/>
                    <a:pt x="1" y="6319"/>
                  </a:cubicBezTo>
                  <a:lnTo>
                    <a:pt x="1320" y="6319"/>
                  </a:lnTo>
                  <a:cubicBezTo>
                    <a:pt x="1830" y="3555"/>
                    <a:pt x="1715" y="2"/>
                    <a:pt x="17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1"/>
            <p:cNvSpPr/>
            <p:nvPr/>
          </p:nvSpPr>
          <p:spPr>
            <a:xfrm>
              <a:off x="6877446" y="1515689"/>
              <a:ext cx="96989" cy="118154"/>
            </a:xfrm>
            <a:custGeom>
              <a:avLst/>
              <a:gdLst/>
              <a:ahLst/>
              <a:cxnLst/>
              <a:rect l="l" t="t" r="r" b="b"/>
              <a:pathLst>
                <a:path w="3524" h="4293" extrusionOk="0">
                  <a:moveTo>
                    <a:pt x="160" y="1"/>
                  </a:moveTo>
                  <a:cubicBezTo>
                    <a:pt x="99" y="1"/>
                    <a:pt x="45" y="18"/>
                    <a:pt x="0" y="63"/>
                  </a:cubicBezTo>
                  <a:cubicBezTo>
                    <a:pt x="20" y="60"/>
                    <a:pt x="40" y="58"/>
                    <a:pt x="61" y="58"/>
                  </a:cubicBezTo>
                  <a:cubicBezTo>
                    <a:pt x="117" y="58"/>
                    <a:pt x="176" y="68"/>
                    <a:pt x="229" y="83"/>
                  </a:cubicBezTo>
                  <a:cubicBezTo>
                    <a:pt x="1019" y="322"/>
                    <a:pt x="1237" y="2120"/>
                    <a:pt x="717" y="4105"/>
                  </a:cubicBezTo>
                  <a:cubicBezTo>
                    <a:pt x="707" y="4168"/>
                    <a:pt x="686" y="4230"/>
                    <a:pt x="665" y="4292"/>
                  </a:cubicBezTo>
                  <a:cubicBezTo>
                    <a:pt x="1549" y="3991"/>
                    <a:pt x="2453" y="3783"/>
                    <a:pt x="3378" y="3658"/>
                  </a:cubicBezTo>
                  <a:cubicBezTo>
                    <a:pt x="3523" y="3637"/>
                    <a:pt x="1975" y="1019"/>
                    <a:pt x="1798" y="624"/>
                  </a:cubicBezTo>
                  <a:cubicBezTo>
                    <a:pt x="1611" y="218"/>
                    <a:pt x="1143" y="291"/>
                    <a:pt x="842" y="229"/>
                  </a:cubicBezTo>
                  <a:cubicBezTo>
                    <a:pt x="620" y="181"/>
                    <a:pt x="356" y="1"/>
                    <a:pt x="160" y="1"/>
                  </a:cubicBezTo>
                  <a:close/>
                </a:path>
              </a:pathLst>
            </a:custGeom>
            <a:solidFill>
              <a:srgbClr val="A35463">
                <a:alpha val="40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1"/>
            <p:cNvSpPr/>
            <p:nvPr/>
          </p:nvSpPr>
          <p:spPr>
            <a:xfrm>
              <a:off x="6849704" y="1605413"/>
              <a:ext cx="130457" cy="55073"/>
            </a:xfrm>
            <a:custGeom>
              <a:avLst/>
              <a:gdLst/>
              <a:ahLst/>
              <a:cxnLst/>
              <a:rect l="l" t="t" r="r" b="b"/>
              <a:pathLst>
                <a:path w="4740" h="2001" extrusionOk="0">
                  <a:moveTo>
                    <a:pt x="3571" y="1"/>
                  </a:moveTo>
                  <a:cubicBezTo>
                    <a:pt x="2633" y="1"/>
                    <a:pt x="1132" y="413"/>
                    <a:pt x="748" y="689"/>
                  </a:cubicBezTo>
                  <a:cubicBezTo>
                    <a:pt x="416" y="928"/>
                    <a:pt x="166" y="1261"/>
                    <a:pt x="0" y="1645"/>
                  </a:cubicBezTo>
                  <a:cubicBezTo>
                    <a:pt x="539" y="1817"/>
                    <a:pt x="1964" y="2000"/>
                    <a:pt x="2842" y="2000"/>
                  </a:cubicBezTo>
                  <a:cubicBezTo>
                    <a:pt x="3184" y="2000"/>
                    <a:pt x="3443" y="1972"/>
                    <a:pt x="3534" y="1905"/>
                  </a:cubicBezTo>
                  <a:cubicBezTo>
                    <a:pt x="3856" y="1677"/>
                    <a:pt x="3596" y="1354"/>
                    <a:pt x="3814" y="1126"/>
                  </a:cubicBezTo>
                  <a:cubicBezTo>
                    <a:pt x="4032" y="887"/>
                    <a:pt x="4739" y="658"/>
                    <a:pt x="4282" y="180"/>
                  </a:cubicBezTo>
                  <a:cubicBezTo>
                    <a:pt x="4165" y="52"/>
                    <a:pt x="3903" y="1"/>
                    <a:pt x="35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1"/>
            <p:cNvSpPr/>
            <p:nvPr/>
          </p:nvSpPr>
          <p:spPr>
            <a:xfrm>
              <a:off x="6897180" y="1619257"/>
              <a:ext cx="52375" cy="37265"/>
            </a:xfrm>
            <a:custGeom>
              <a:avLst/>
              <a:gdLst/>
              <a:ahLst/>
              <a:cxnLst/>
              <a:rect l="l" t="t" r="r" b="b"/>
              <a:pathLst>
                <a:path w="1903" h="1354" extrusionOk="0">
                  <a:moveTo>
                    <a:pt x="704" y="0"/>
                  </a:moveTo>
                  <a:cubicBezTo>
                    <a:pt x="633" y="0"/>
                    <a:pt x="564" y="13"/>
                    <a:pt x="499" y="41"/>
                  </a:cubicBezTo>
                  <a:cubicBezTo>
                    <a:pt x="177" y="176"/>
                    <a:pt x="0" y="654"/>
                    <a:pt x="0" y="1298"/>
                  </a:cubicBezTo>
                  <a:cubicBezTo>
                    <a:pt x="373" y="1333"/>
                    <a:pt x="739" y="1353"/>
                    <a:pt x="1039" y="1353"/>
                  </a:cubicBezTo>
                  <a:cubicBezTo>
                    <a:pt x="1374" y="1353"/>
                    <a:pt x="1627" y="1327"/>
                    <a:pt x="1715" y="1267"/>
                  </a:cubicBezTo>
                  <a:cubicBezTo>
                    <a:pt x="1840" y="1184"/>
                    <a:pt x="1902" y="1049"/>
                    <a:pt x="1902" y="903"/>
                  </a:cubicBezTo>
                  <a:cubicBezTo>
                    <a:pt x="1494" y="339"/>
                    <a:pt x="1065" y="0"/>
                    <a:pt x="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1"/>
            <p:cNvSpPr/>
            <p:nvPr/>
          </p:nvSpPr>
          <p:spPr>
            <a:xfrm>
              <a:off x="6839410" y="1519818"/>
              <a:ext cx="34348" cy="65393"/>
            </a:xfrm>
            <a:custGeom>
              <a:avLst/>
              <a:gdLst/>
              <a:ahLst/>
              <a:cxnLst/>
              <a:rect l="l" t="t" r="r" b="b"/>
              <a:pathLst>
                <a:path w="1248" h="2376" extrusionOk="0">
                  <a:moveTo>
                    <a:pt x="1048" y="0"/>
                  </a:moveTo>
                  <a:cubicBezTo>
                    <a:pt x="1012" y="0"/>
                    <a:pt x="975" y="12"/>
                    <a:pt x="946" y="37"/>
                  </a:cubicBezTo>
                  <a:cubicBezTo>
                    <a:pt x="301" y="567"/>
                    <a:pt x="0" y="1419"/>
                    <a:pt x="177" y="2240"/>
                  </a:cubicBezTo>
                  <a:cubicBezTo>
                    <a:pt x="198" y="2324"/>
                    <a:pt x="260" y="2376"/>
                    <a:pt x="343" y="2376"/>
                  </a:cubicBezTo>
                  <a:lnTo>
                    <a:pt x="385" y="2376"/>
                  </a:lnTo>
                  <a:cubicBezTo>
                    <a:pt x="478" y="2334"/>
                    <a:pt x="530" y="2240"/>
                    <a:pt x="509" y="2147"/>
                  </a:cubicBezTo>
                  <a:cubicBezTo>
                    <a:pt x="364" y="1471"/>
                    <a:pt x="613" y="765"/>
                    <a:pt x="1154" y="328"/>
                  </a:cubicBezTo>
                  <a:cubicBezTo>
                    <a:pt x="1237" y="266"/>
                    <a:pt x="1247" y="152"/>
                    <a:pt x="1185" y="68"/>
                  </a:cubicBezTo>
                  <a:cubicBezTo>
                    <a:pt x="1154" y="25"/>
                    <a:pt x="1101" y="0"/>
                    <a:pt x="1048" y="0"/>
                  </a:cubicBezTo>
                  <a:close/>
                </a:path>
              </a:pathLst>
            </a:custGeom>
            <a:solidFill>
              <a:srgbClr val="8960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1"/>
            <p:cNvSpPr/>
            <p:nvPr/>
          </p:nvSpPr>
          <p:spPr>
            <a:xfrm>
              <a:off x="6616588" y="1819400"/>
              <a:ext cx="103567" cy="37541"/>
            </a:xfrm>
            <a:custGeom>
              <a:avLst/>
              <a:gdLst/>
              <a:ahLst/>
              <a:cxnLst/>
              <a:rect l="l" t="t" r="r" b="b"/>
              <a:pathLst>
                <a:path w="3763" h="1364" extrusionOk="0">
                  <a:moveTo>
                    <a:pt x="1787" y="0"/>
                  </a:moveTo>
                  <a:cubicBezTo>
                    <a:pt x="1554" y="0"/>
                    <a:pt x="0" y="1363"/>
                    <a:pt x="0" y="1363"/>
                  </a:cubicBezTo>
                  <a:lnTo>
                    <a:pt x="3762" y="1363"/>
                  </a:lnTo>
                  <a:cubicBezTo>
                    <a:pt x="3762" y="1363"/>
                    <a:pt x="1985" y="54"/>
                    <a:pt x="1798" y="2"/>
                  </a:cubicBezTo>
                  <a:cubicBezTo>
                    <a:pt x="1795" y="1"/>
                    <a:pt x="1791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4" name="Google Shape;2634;p61"/>
          <p:cNvGrpSpPr/>
          <p:nvPr/>
        </p:nvGrpSpPr>
        <p:grpSpPr>
          <a:xfrm>
            <a:off x="577914" y="1884250"/>
            <a:ext cx="1764673" cy="3068601"/>
            <a:chOff x="4477402" y="333543"/>
            <a:chExt cx="887573" cy="1543407"/>
          </a:xfrm>
        </p:grpSpPr>
        <p:sp>
          <p:nvSpPr>
            <p:cNvPr id="2635" name="Google Shape;2635;p61"/>
            <p:cNvSpPr/>
            <p:nvPr/>
          </p:nvSpPr>
          <p:spPr>
            <a:xfrm>
              <a:off x="4603537" y="979166"/>
              <a:ext cx="25761" cy="14202"/>
            </a:xfrm>
            <a:custGeom>
              <a:avLst/>
              <a:gdLst/>
              <a:ahLst/>
              <a:cxnLst/>
              <a:rect l="l" t="t" r="r" b="b"/>
              <a:pathLst>
                <a:path w="936" h="516" extrusionOk="0">
                  <a:moveTo>
                    <a:pt x="582" y="1"/>
                  </a:moveTo>
                  <a:cubicBezTo>
                    <a:pt x="529" y="1"/>
                    <a:pt x="473" y="6"/>
                    <a:pt x="416" y="19"/>
                  </a:cubicBezTo>
                  <a:cubicBezTo>
                    <a:pt x="167" y="71"/>
                    <a:pt x="1" y="216"/>
                    <a:pt x="21" y="351"/>
                  </a:cubicBezTo>
                  <a:cubicBezTo>
                    <a:pt x="45" y="454"/>
                    <a:pt x="178" y="515"/>
                    <a:pt x="350" y="515"/>
                  </a:cubicBezTo>
                  <a:cubicBezTo>
                    <a:pt x="403" y="515"/>
                    <a:pt x="461" y="509"/>
                    <a:pt x="520" y="497"/>
                  </a:cubicBezTo>
                  <a:cubicBezTo>
                    <a:pt x="770" y="445"/>
                    <a:pt x="936" y="299"/>
                    <a:pt x="915" y="164"/>
                  </a:cubicBezTo>
                  <a:cubicBezTo>
                    <a:pt x="891" y="61"/>
                    <a:pt x="753" y="1"/>
                    <a:pt x="582" y="1"/>
                  </a:cubicBezTo>
                  <a:close/>
                </a:path>
              </a:pathLst>
            </a:custGeom>
            <a:solidFill>
              <a:srgbClr val="DD7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1"/>
            <p:cNvSpPr/>
            <p:nvPr/>
          </p:nvSpPr>
          <p:spPr>
            <a:xfrm>
              <a:off x="4618400" y="987065"/>
              <a:ext cx="40376" cy="15550"/>
            </a:xfrm>
            <a:custGeom>
              <a:avLst/>
              <a:gdLst/>
              <a:ahLst/>
              <a:cxnLst/>
              <a:rect l="l" t="t" r="r" b="b"/>
              <a:pathLst>
                <a:path w="1467" h="565" extrusionOk="0">
                  <a:moveTo>
                    <a:pt x="1057" y="1"/>
                  </a:moveTo>
                  <a:cubicBezTo>
                    <a:pt x="944" y="1"/>
                    <a:pt x="814" y="15"/>
                    <a:pt x="676" y="44"/>
                  </a:cubicBezTo>
                  <a:cubicBezTo>
                    <a:pt x="292" y="127"/>
                    <a:pt x="1" y="303"/>
                    <a:pt x="32" y="428"/>
                  </a:cubicBezTo>
                  <a:cubicBezTo>
                    <a:pt x="52" y="516"/>
                    <a:pt x="201" y="564"/>
                    <a:pt x="411" y="564"/>
                  </a:cubicBezTo>
                  <a:cubicBezTo>
                    <a:pt x="523" y="564"/>
                    <a:pt x="653" y="551"/>
                    <a:pt x="791" y="522"/>
                  </a:cubicBezTo>
                  <a:cubicBezTo>
                    <a:pt x="1175" y="439"/>
                    <a:pt x="1466" y="262"/>
                    <a:pt x="1435" y="137"/>
                  </a:cubicBezTo>
                  <a:cubicBezTo>
                    <a:pt x="1415" y="49"/>
                    <a:pt x="1267" y="1"/>
                    <a:pt x="1057" y="1"/>
                  </a:cubicBezTo>
                  <a:close/>
                </a:path>
              </a:pathLst>
            </a:custGeom>
            <a:solidFill>
              <a:srgbClr val="DD7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1"/>
            <p:cNvSpPr/>
            <p:nvPr/>
          </p:nvSpPr>
          <p:spPr>
            <a:xfrm>
              <a:off x="4590382" y="967606"/>
              <a:ext cx="26064" cy="14312"/>
            </a:xfrm>
            <a:custGeom>
              <a:avLst/>
              <a:gdLst/>
              <a:ahLst/>
              <a:cxnLst/>
              <a:rect l="l" t="t" r="r" b="b"/>
              <a:pathLst>
                <a:path w="947" h="520" extrusionOk="0">
                  <a:moveTo>
                    <a:pt x="599" y="1"/>
                  </a:moveTo>
                  <a:cubicBezTo>
                    <a:pt x="544" y="1"/>
                    <a:pt x="486" y="8"/>
                    <a:pt x="427" y="23"/>
                  </a:cubicBezTo>
                  <a:cubicBezTo>
                    <a:pt x="177" y="75"/>
                    <a:pt x="0" y="221"/>
                    <a:pt x="32" y="356"/>
                  </a:cubicBezTo>
                  <a:cubicBezTo>
                    <a:pt x="55" y="459"/>
                    <a:pt x="188" y="519"/>
                    <a:pt x="360" y="519"/>
                  </a:cubicBezTo>
                  <a:cubicBezTo>
                    <a:pt x="414" y="519"/>
                    <a:pt x="471" y="514"/>
                    <a:pt x="530" y="501"/>
                  </a:cubicBezTo>
                  <a:cubicBezTo>
                    <a:pt x="780" y="449"/>
                    <a:pt x="946" y="304"/>
                    <a:pt x="915" y="169"/>
                  </a:cubicBezTo>
                  <a:cubicBezTo>
                    <a:pt x="899" y="67"/>
                    <a:pt x="766" y="1"/>
                    <a:pt x="599" y="1"/>
                  </a:cubicBezTo>
                  <a:close/>
                </a:path>
              </a:pathLst>
            </a:custGeom>
            <a:solidFill>
              <a:srgbClr val="DD7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1"/>
            <p:cNvSpPr/>
            <p:nvPr/>
          </p:nvSpPr>
          <p:spPr>
            <a:xfrm>
              <a:off x="4656463" y="956212"/>
              <a:ext cx="56091" cy="35779"/>
            </a:xfrm>
            <a:custGeom>
              <a:avLst/>
              <a:gdLst/>
              <a:ahLst/>
              <a:cxnLst/>
              <a:rect l="l" t="t" r="r" b="b"/>
              <a:pathLst>
                <a:path w="2038" h="1300" extrusionOk="0">
                  <a:moveTo>
                    <a:pt x="1995" y="1"/>
                  </a:moveTo>
                  <a:cubicBezTo>
                    <a:pt x="1592" y="183"/>
                    <a:pt x="1233" y="244"/>
                    <a:pt x="936" y="244"/>
                  </a:cubicBezTo>
                  <a:cubicBezTo>
                    <a:pt x="351" y="244"/>
                    <a:pt x="0" y="11"/>
                    <a:pt x="0" y="11"/>
                  </a:cubicBezTo>
                  <a:lnTo>
                    <a:pt x="0" y="11"/>
                  </a:lnTo>
                  <a:lnTo>
                    <a:pt x="104" y="1300"/>
                  </a:lnTo>
                  <a:cubicBezTo>
                    <a:pt x="728" y="1050"/>
                    <a:pt x="1382" y="853"/>
                    <a:pt x="2037" y="728"/>
                  </a:cubicBezTo>
                  <a:lnTo>
                    <a:pt x="1995" y="1"/>
                  </a:lnTo>
                  <a:close/>
                </a:path>
              </a:pathLst>
            </a:custGeom>
            <a:solidFill>
              <a:srgbClr val="DD7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1"/>
            <p:cNvSpPr/>
            <p:nvPr/>
          </p:nvSpPr>
          <p:spPr>
            <a:xfrm>
              <a:off x="4589528" y="953735"/>
              <a:ext cx="84109" cy="44036"/>
            </a:xfrm>
            <a:custGeom>
              <a:avLst/>
              <a:gdLst/>
              <a:ahLst/>
              <a:cxnLst/>
              <a:rect l="l" t="t" r="r" b="b"/>
              <a:pathLst>
                <a:path w="3056" h="1600" extrusionOk="0">
                  <a:moveTo>
                    <a:pt x="1426" y="1"/>
                  </a:moveTo>
                  <a:cubicBezTo>
                    <a:pt x="1174" y="1"/>
                    <a:pt x="924" y="14"/>
                    <a:pt x="676" y="39"/>
                  </a:cubicBezTo>
                  <a:cubicBezTo>
                    <a:pt x="0" y="91"/>
                    <a:pt x="686" y="1203"/>
                    <a:pt x="1310" y="1483"/>
                  </a:cubicBezTo>
                  <a:cubicBezTo>
                    <a:pt x="1479" y="1560"/>
                    <a:pt x="1661" y="1600"/>
                    <a:pt x="1844" y="1600"/>
                  </a:cubicBezTo>
                  <a:cubicBezTo>
                    <a:pt x="2056" y="1600"/>
                    <a:pt x="2268" y="1547"/>
                    <a:pt x="2463" y="1442"/>
                  </a:cubicBezTo>
                  <a:cubicBezTo>
                    <a:pt x="3056" y="1109"/>
                    <a:pt x="2848" y="91"/>
                    <a:pt x="2255" y="49"/>
                  </a:cubicBezTo>
                  <a:cubicBezTo>
                    <a:pt x="1978" y="16"/>
                    <a:pt x="1701" y="1"/>
                    <a:pt x="1426" y="1"/>
                  </a:cubicBezTo>
                  <a:close/>
                </a:path>
              </a:pathLst>
            </a:custGeom>
            <a:solidFill>
              <a:srgbClr val="DD7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1"/>
            <p:cNvSpPr/>
            <p:nvPr/>
          </p:nvSpPr>
          <p:spPr>
            <a:xfrm>
              <a:off x="5019127" y="358974"/>
              <a:ext cx="229703" cy="248528"/>
            </a:xfrm>
            <a:custGeom>
              <a:avLst/>
              <a:gdLst/>
              <a:ahLst/>
              <a:cxnLst/>
              <a:rect l="l" t="t" r="r" b="b"/>
              <a:pathLst>
                <a:path w="8346" h="9030" extrusionOk="0">
                  <a:moveTo>
                    <a:pt x="5432" y="0"/>
                  </a:moveTo>
                  <a:cubicBezTo>
                    <a:pt x="4553" y="0"/>
                    <a:pt x="3551" y="136"/>
                    <a:pt x="3420" y="303"/>
                  </a:cubicBezTo>
                  <a:cubicBezTo>
                    <a:pt x="3202" y="594"/>
                    <a:pt x="2152" y="1550"/>
                    <a:pt x="1965" y="1737"/>
                  </a:cubicBezTo>
                  <a:cubicBezTo>
                    <a:pt x="1767" y="1924"/>
                    <a:pt x="843" y="4158"/>
                    <a:pt x="1" y="5644"/>
                  </a:cubicBezTo>
                  <a:cubicBezTo>
                    <a:pt x="1" y="5644"/>
                    <a:pt x="6016" y="9029"/>
                    <a:pt x="7519" y="9029"/>
                  </a:cubicBezTo>
                  <a:cubicBezTo>
                    <a:pt x="7672" y="9029"/>
                    <a:pt x="7777" y="8994"/>
                    <a:pt x="7826" y="8918"/>
                  </a:cubicBezTo>
                  <a:cubicBezTo>
                    <a:pt x="8346" y="8087"/>
                    <a:pt x="7244" y="4252"/>
                    <a:pt x="7265" y="3847"/>
                  </a:cubicBezTo>
                  <a:cubicBezTo>
                    <a:pt x="7275" y="3431"/>
                    <a:pt x="7078" y="874"/>
                    <a:pt x="6777" y="272"/>
                  </a:cubicBezTo>
                  <a:cubicBezTo>
                    <a:pt x="6674" y="76"/>
                    <a:pt x="6088" y="0"/>
                    <a:pt x="5432" y="0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1"/>
            <p:cNvSpPr/>
            <p:nvPr/>
          </p:nvSpPr>
          <p:spPr>
            <a:xfrm>
              <a:off x="5107805" y="358974"/>
              <a:ext cx="105274" cy="77118"/>
            </a:xfrm>
            <a:custGeom>
              <a:avLst/>
              <a:gdLst/>
              <a:ahLst/>
              <a:cxnLst/>
              <a:rect l="l" t="t" r="r" b="b"/>
              <a:pathLst>
                <a:path w="3825" h="2802" extrusionOk="0">
                  <a:moveTo>
                    <a:pt x="2199" y="0"/>
                  </a:moveTo>
                  <a:cubicBezTo>
                    <a:pt x="1321" y="0"/>
                    <a:pt x="318" y="136"/>
                    <a:pt x="187" y="303"/>
                  </a:cubicBezTo>
                  <a:cubicBezTo>
                    <a:pt x="125" y="375"/>
                    <a:pt x="63" y="448"/>
                    <a:pt x="0" y="521"/>
                  </a:cubicBezTo>
                  <a:cubicBezTo>
                    <a:pt x="636" y="1890"/>
                    <a:pt x="1670" y="2801"/>
                    <a:pt x="2541" y="2801"/>
                  </a:cubicBezTo>
                  <a:cubicBezTo>
                    <a:pt x="2694" y="2801"/>
                    <a:pt x="2843" y="2773"/>
                    <a:pt x="2983" y="2714"/>
                  </a:cubicBezTo>
                  <a:cubicBezTo>
                    <a:pt x="3430" y="2537"/>
                    <a:pt x="3721" y="2090"/>
                    <a:pt x="3825" y="1487"/>
                  </a:cubicBezTo>
                  <a:cubicBezTo>
                    <a:pt x="3742" y="957"/>
                    <a:pt x="3648" y="490"/>
                    <a:pt x="3544" y="272"/>
                  </a:cubicBezTo>
                  <a:cubicBezTo>
                    <a:pt x="3442" y="76"/>
                    <a:pt x="2855" y="0"/>
                    <a:pt x="2199" y="0"/>
                  </a:cubicBezTo>
                  <a:close/>
                </a:path>
              </a:pathLst>
            </a:custGeom>
            <a:solidFill>
              <a:srgbClr val="6F65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1"/>
            <p:cNvSpPr/>
            <p:nvPr/>
          </p:nvSpPr>
          <p:spPr>
            <a:xfrm>
              <a:off x="4899569" y="333543"/>
              <a:ext cx="401030" cy="479827"/>
            </a:xfrm>
            <a:custGeom>
              <a:avLst/>
              <a:gdLst/>
              <a:ahLst/>
              <a:cxnLst/>
              <a:rect l="l" t="t" r="r" b="b"/>
              <a:pathLst>
                <a:path w="14571" h="17434" extrusionOk="0">
                  <a:moveTo>
                    <a:pt x="3960" y="0"/>
                  </a:moveTo>
                  <a:lnTo>
                    <a:pt x="3285" y="884"/>
                  </a:lnTo>
                  <a:lnTo>
                    <a:pt x="3711" y="1674"/>
                  </a:lnTo>
                  <a:lnTo>
                    <a:pt x="3129" y="1580"/>
                  </a:lnTo>
                  <a:cubicBezTo>
                    <a:pt x="3129" y="1580"/>
                    <a:pt x="531" y="5456"/>
                    <a:pt x="271" y="6735"/>
                  </a:cubicBezTo>
                  <a:cubicBezTo>
                    <a:pt x="1" y="8013"/>
                    <a:pt x="4168" y="15786"/>
                    <a:pt x="6517" y="17034"/>
                  </a:cubicBezTo>
                  <a:cubicBezTo>
                    <a:pt x="7061" y="17322"/>
                    <a:pt x="7649" y="17433"/>
                    <a:pt x="8232" y="17433"/>
                  </a:cubicBezTo>
                  <a:cubicBezTo>
                    <a:pt x="10164" y="17433"/>
                    <a:pt x="12035" y="16213"/>
                    <a:pt x="12035" y="16213"/>
                  </a:cubicBezTo>
                  <a:cubicBezTo>
                    <a:pt x="14436" y="13989"/>
                    <a:pt x="14571" y="12222"/>
                    <a:pt x="14498" y="11120"/>
                  </a:cubicBezTo>
                  <a:cubicBezTo>
                    <a:pt x="14321" y="8200"/>
                    <a:pt x="7587" y="1954"/>
                    <a:pt x="3960" y="0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1"/>
            <p:cNvSpPr/>
            <p:nvPr/>
          </p:nvSpPr>
          <p:spPr>
            <a:xfrm>
              <a:off x="4945917" y="475146"/>
              <a:ext cx="354407" cy="338224"/>
            </a:xfrm>
            <a:custGeom>
              <a:avLst/>
              <a:gdLst/>
              <a:ahLst/>
              <a:cxnLst/>
              <a:rect l="l" t="t" r="r" b="b"/>
              <a:pathLst>
                <a:path w="12877" h="12289" extrusionOk="0">
                  <a:moveTo>
                    <a:pt x="5720" y="1"/>
                  </a:moveTo>
                  <a:cubicBezTo>
                    <a:pt x="5378" y="1"/>
                    <a:pt x="5039" y="40"/>
                    <a:pt x="4708" y="124"/>
                  </a:cubicBezTo>
                  <a:cubicBezTo>
                    <a:pt x="2141" y="779"/>
                    <a:pt x="0" y="2733"/>
                    <a:pt x="956" y="7139"/>
                  </a:cubicBezTo>
                  <a:cubicBezTo>
                    <a:pt x="2214" y="9259"/>
                    <a:pt x="3731" y="11296"/>
                    <a:pt x="4833" y="11889"/>
                  </a:cubicBezTo>
                  <a:cubicBezTo>
                    <a:pt x="5377" y="12177"/>
                    <a:pt x="5965" y="12288"/>
                    <a:pt x="6548" y="12288"/>
                  </a:cubicBezTo>
                  <a:cubicBezTo>
                    <a:pt x="8480" y="12288"/>
                    <a:pt x="10351" y="11068"/>
                    <a:pt x="10351" y="11068"/>
                  </a:cubicBezTo>
                  <a:cubicBezTo>
                    <a:pt x="12689" y="8896"/>
                    <a:pt x="12876" y="7160"/>
                    <a:pt x="12825" y="6058"/>
                  </a:cubicBezTo>
                  <a:cubicBezTo>
                    <a:pt x="11728" y="2826"/>
                    <a:pt x="8599" y="1"/>
                    <a:pt x="5720" y="1"/>
                  </a:cubicBezTo>
                  <a:close/>
                </a:path>
              </a:pathLst>
            </a:custGeom>
            <a:solidFill>
              <a:srgbClr val="2A2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1"/>
            <p:cNvSpPr/>
            <p:nvPr/>
          </p:nvSpPr>
          <p:spPr>
            <a:xfrm>
              <a:off x="4952770" y="474816"/>
              <a:ext cx="302362" cy="423681"/>
            </a:xfrm>
            <a:custGeom>
              <a:avLst/>
              <a:gdLst/>
              <a:ahLst/>
              <a:cxnLst/>
              <a:rect l="l" t="t" r="r" b="b"/>
              <a:pathLst>
                <a:path w="10986" h="15394" extrusionOk="0">
                  <a:moveTo>
                    <a:pt x="5127" y="1"/>
                  </a:moveTo>
                  <a:cubicBezTo>
                    <a:pt x="5005" y="1"/>
                    <a:pt x="4937" y="12"/>
                    <a:pt x="4937" y="12"/>
                  </a:cubicBezTo>
                  <a:cubicBezTo>
                    <a:pt x="4937" y="12"/>
                    <a:pt x="3711" y="105"/>
                    <a:pt x="2162" y="1841"/>
                  </a:cubicBezTo>
                  <a:cubicBezTo>
                    <a:pt x="1133" y="2994"/>
                    <a:pt x="1" y="9282"/>
                    <a:pt x="2006" y="12576"/>
                  </a:cubicBezTo>
                  <a:cubicBezTo>
                    <a:pt x="3036" y="14253"/>
                    <a:pt x="4318" y="15394"/>
                    <a:pt x="5582" y="15394"/>
                  </a:cubicBezTo>
                  <a:cubicBezTo>
                    <a:pt x="6793" y="15394"/>
                    <a:pt x="7987" y="14347"/>
                    <a:pt x="8928" y="11724"/>
                  </a:cubicBezTo>
                  <a:cubicBezTo>
                    <a:pt x="10985" y="5966"/>
                    <a:pt x="9291" y="3285"/>
                    <a:pt x="8252" y="1903"/>
                  </a:cubicBezTo>
                  <a:cubicBezTo>
                    <a:pt x="6964" y="174"/>
                    <a:pt x="5615" y="1"/>
                    <a:pt x="5127" y="1"/>
                  </a:cubicBezTo>
                  <a:close/>
                </a:path>
              </a:pathLst>
            </a:custGeom>
            <a:solidFill>
              <a:srgbClr val="93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1"/>
            <p:cNvSpPr/>
            <p:nvPr/>
          </p:nvSpPr>
          <p:spPr>
            <a:xfrm>
              <a:off x="4972807" y="522898"/>
              <a:ext cx="282326" cy="375600"/>
            </a:xfrm>
            <a:custGeom>
              <a:avLst/>
              <a:gdLst/>
              <a:ahLst/>
              <a:cxnLst/>
              <a:rect l="l" t="t" r="r" b="b"/>
              <a:pathLst>
                <a:path w="10258" h="13647" extrusionOk="0">
                  <a:moveTo>
                    <a:pt x="7410" y="0"/>
                  </a:moveTo>
                  <a:cubicBezTo>
                    <a:pt x="7161" y="987"/>
                    <a:pt x="6527" y="1975"/>
                    <a:pt x="5550" y="2733"/>
                  </a:cubicBezTo>
                  <a:cubicBezTo>
                    <a:pt x="4582" y="3491"/>
                    <a:pt x="3474" y="3866"/>
                    <a:pt x="2465" y="3866"/>
                  </a:cubicBezTo>
                  <a:cubicBezTo>
                    <a:pt x="1676" y="3866"/>
                    <a:pt x="947" y="3637"/>
                    <a:pt x="395" y="3180"/>
                  </a:cubicBezTo>
                  <a:lnTo>
                    <a:pt x="395" y="3180"/>
                  </a:lnTo>
                  <a:cubicBezTo>
                    <a:pt x="0" y="5581"/>
                    <a:pt x="31" y="8782"/>
                    <a:pt x="1278" y="10829"/>
                  </a:cubicBezTo>
                  <a:cubicBezTo>
                    <a:pt x="2308" y="12506"/>
                    <a:pt x="3590" y="13647"/>
                    <a:pt x="4854" y="13647"/>
                  </a:cubicBezTo>
                  <a:cubicBezTo>
                    <a:pt x="6065" y="13647"/>
                    <a:pt x="7259" y="12600"/>
                    <a:pt x="8200" y="9977"/>
                  </a:cubicBezTo>
                  <a:cubicBezTo>
                    <a:pt x="10257" y="4219"/>
                    <a:pt x="8574" y="1538"/>
                    <a:pt x="7535" y="156"/>
                  </a:cubicBezTo>
                  <a:lnTo>
                    <a:pt x="7410" y="0"/>
                  </a:lnTo>
                  <a:close/>
                </a:path>
              </a:pathLst>
            </a:custGeom>
            <a:solidFill>
              <a:srgbClr val="7C1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1"/>
            <p:cNvSpPr/>
            <p:nvPr/>
          </p:nvSpPr>
          <p:spPr>
            <a:xfrm>
              <a:off x="5021412" y="1445479"/>
              <a:ext cx="148484" cy="414599"/>
            </a:xfrm>
            <a:custGeom>
              <a:avLst/>
              <a:gdLst/>
              <a:ahLst/>
              <a:cxnLst/>
              <a:rect l="l" t="t" r="r" b="b"/>
              <a:pathLst>
                <a:path w="5395" h="15064" extrusionOk="0">
                  <a:moveTo>
                    <a:pt x="1491" y="1"/>
                  </a:moveTo>
                  <a:cubicBezTo>
                    <a:pt x="715" y="1"/>
                    <a:pt x="125" y="385"/>
                    <a:pt x="94" y="1533"/>
                  </a:cubicBezTo>
                  <a:cubicBezTo>
                    <a:pt x="1" y="5004"/>
                    <a:pt x="1923" y="15064"/>
                    <a:pt x="1923" y="15064"/>
                  </a:cubicBezTo>
                  <a:lnTo>
                    <a:pt x="2287" y="14960"/>
                  </a:lnTo>
                  <a:cubicBezTo>
                    <a:pt x="2287" y="14960"/>
                    <a:pt x="4438" y="7799"/>
                    <a:pt x="5395" y="1574"/>
                  </a:cubicBezTo>
                  <a:cubicBezTo>
                    <a:pt x="5395" y="1574"/>
                    <a:pt x="3062" y="1"/>
                    <a:pt x="1491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1"/>
            <p:cNvSpPr/>
            <p:nvPr/>
          </p:nvSpPr>
          <p:spPr>
            <a:xfrm>
              <a:off x="5016568" y="1849675"/>
              <a:ext cx="66935" cy="27275"/>
            </a:xfrm>
            <a:custGeom>
              <a:avLst/>
              <a:gdLst/>
              <a:ahLst/>
              <a:cxnLst/>
              <a:rect l="l" t="t" r="r" b="b"/>
              <a:pathLst>
                <a:path w="2432" h="991" extrusionOk="0">
                  <a:moveTo>
                    <a:pt x="2045" y="1"/>
                  </a:moveTo>
                  <a:cubicBezTo>
                    <a:pt x="1627" y="1"/>
                    <a:pt x="0" y="991"/>
                    <a:pt x="0" y="991"/>
                  </a:cubicBezTo>
                  <a:lnTo>
                    <a:pt x="2401" y="991"/>
                  </a:lnTo>
                  <a:cubicBezTo>
                    <a:pt x="2401" y="991"/>
                    <a:pt x="2432" y="55"/>
                    <a:pt x="2079" y="3"/>
                  </a:cubicBezTo>
                  <a:cubicBezTo>
                    <a:pt x="2068" y="2"/>
                    <a:pt x="2057" y="1"/>
                    <a:pt x="20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1"/>
            <p:cNvSpPr/>
            <p:nvPr/>
          </p:nvSpPr>
          <p:spPr>
            <a:xfrm>
              <a:off x="5070622" y="1852565"/>
              <a:ext cx="68393" cy="24385"/>
            </a:xfrm>
            <a:custGeom>
              <a:avLst/>
              <a:gdLst/>
              <a:ahLst/>
              <a:cxnLst/>
              <a:rect l="l" t="t" r="r" b="b"/>
              <a:pathLst>
                <a:path w="2485" h="886" extrusionOk="0">
                  <a:moveTo>
                    <a:pt x="364" y="0"/>
                  </a:moveTo>
                  <a:cubicBezTo>
                    <a:pt x="353" y="0"/>
                    <a:pt x="342" y="1"/>
                    <a:pt x="333" y="2"/>
                  </a:cubicBezTo>
                  <a:cubicBezTo>
                    <a:pt x="0" y="44"/>
                    <a:pt x="135" y="886"/>
                    <a:pt x="135" y="886"/>
                  </a:cubicBezTo>
                  <a:lnTo>
                    <a:pt x="2484" y="886"/>
                  </a:lnTo>
                  <a:cubicBezTo>
                    <a:pt x="2484" y="886"/>
                    <a:pt x="772" y="0"/>
                    <a:pt x="3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1"/>
            <p:cNvSpPr/>
            <p:nvPr/>
          </p:nvSpPr>
          <p:spPr>
            <a:xfrm>
              <a:off x="5171299" y="696207"/>
              <a:ext cx="191089" cy="342545"/>
            </a:xfrm>
            <a:custGeom>
              <a:avLst/>
              <a:gdLst/>
              <a:ahLst/>
              <a:cxnLst/>
              <a:rect l="l" t="t" r="r" b="b"/>
              <a:pathLst>
                <a:path w="6943" h="12446" extrusionOk="0">
                  <a:moveTo>
                    <a:pt x="915" y="1"/>
                  </a:moveTo>
                  <a:lnTo>
                    <a:pt x="0" y="2516"/>
                  </a:lnTo>
                  <a:cubicBezTo>
                    <a:pt x="0" y="2516"/>
                    <a:pt x="2006" y="12347"/>
                    <a:pt x="2827" y="12441"/>
                  </a:cubicBezTo>
                  <a:cubicBezTo>
                    <a:pt x="2858" y="12444"/>
                    <a:pt x="2890" y="12445"/>
                    <a:pt x="2923" y="12445"/>
                  </a:cubicBezTo>
                  <a:cubicBezTo>
                    <a:pt x="3816" y="12445"/>
                    <a:pt x="5871" y="11419"/>
                    <a:pt x="6392" y="11069"/>
                  </a:cubicBezTo>
                  <a:cubicBezTo>
                    <a:pt x="6943" y="10695"/>
                    <a:pt x="6901" y="10009"/>
                    <a:pt x="6849" y="8783"/>
                  </a:cubicBezTo>
                  <a:cubicBezTo>
                    <a:pt x="6808" y="7546"/>
                    <a:pt x="2006" y="1331"/>
                    <a:pt x="915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1"/>
            <p:cNvSpPr/>
            <p:nvPr/>
          </p:nvSpPr>
          <p:spPr>
            <a:xfrm>
              <a:off x="5171299" y="696207"/>
              <a:ext cx="189960" cy="342545"/>
            </a:xfrm>
            <a:custGeom>
              <a:avLst/>
              <a:gdLst/>
              <a:ahLst/>
              <a:cxnLst/>
              <a:rect l="l" t="t" r="r" b="b"/>
              <a:pathLst>
                <a:path w="6902" h="12446" extrusionOk="0">
                  <a:moveTo>
                    <a:pt x="915" y="1"/>
                  </a:moveTo>
                  <a:lnTo>
                    <a:pt x="0" y="2516"/>
                  </a:lnTo>
                  <a:cubicBezTo>
                    <a:pt x="0" y="2516"/>
                    <a:pt x="2006" y="12347"/>
                    <a:pt x="2838" y="12441"/>
                  </a:cubicBezTo>
                  <a:cubicBezTo>
                    <a:pt x="2868" y="12444"/>
                    <a:pt x="2899" y="12445"/>
                    <a:pt x="2933" y="12445"/>
                  </a:cubicBezTo>
                  <a:cubicBezTo>
                    <a:pt x="3816" y="12445"/>
                    <a:pt x="5872" y="11419"/>
                    <a:pt x="6402" y="11069"/>
                  </a:cubicBezTo>
                  <a:cubicBezTo>
                    <a:pt x="6859" y="10757"/>
                    <a:pt x="6901" y="10227"/>
                    <a:pt x="6880" y="9354"/>
                  </a:cubicBezTo>
                  <a:cubicBezTo>
                    <a:pt x="5571" y="8689"/>
                    <a:pt x="4074" y="7068"/>
                    <a:pt x="2952" y="4917"/>
                  </a:cubicBezTo>
                  <a:cubicBezTo>
                    <a:pt x="2193" y="3472"/>
                    <a:pt x="1726" y="2038"/>
                    <a:pt x="1559" y="801"/>
                  </a:cubicBezTo>
                  <a:cubicBezTo>
                    <a:pt x="1289" y="458"/>
                    <a:pt x="1061" y="188"/>
                    <a:pt x="915" y="1"/>
                  </a:cubicBezTo>
                  <a:close/>
                </a:path>
              </a:pathLst>
            </a:custGeom>
            <a:solidFill>
              <a:srgbClr val="4844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1"/>
            <p:cNvSpPr/>
            <p:nvPr/>
          </p:nvSpPr>
          <p:spPr>
            <a:xfrm>
              <a:off x="5173886" y="696207"/>
              <a:ext cx="92118" cy="169649"/>
            </a:xfrm>
            <a:custGeom>
              <a:avLst/>
              <a:gdLst/>
              <a:ahLst/>
              <a:cxnLst/>
              <a:rect l="l" t="t" r="r" b="b"/>
              <a:pathLst>
                <a:path w="3347" h="6164" extrusionOk="0">
                  <a:moveTo>
                    <a:pt x="821" y="1"/>
                  </a:moveTo>
                  <a:lnTo>
                    <a:pt x="0" y="2246"/>
                  </a:lnTo>
                  <a:lnTo>
                    <a:pt x="156" y="3690"/>
                  </a:lnTo>
                  <a:cubicBezTo>
                    <a:pt x="291" y="4345"/>
                    <a:pt x="488" y="5218"/>
                    <a:pt x="707" y="6164"/>
                  </a:cubicBezTo>
                  <a:cubicBezTo>
                    <a:pt x="1060" y="5686"/>
                    <a:pt x="1829" y="4730"/>
                    <a:pt x="3346" y="3275"/>
                  </a:cubicBezTo>
                  <a:cubicBezTo>
                    <a:pt x="2266" y="1820"/>
                    <a:pt x="1247" y="521"/>
                    <a:pt x="821" y="1"/>
                  </a:cubicBezTo>
                  <a:close/>
                </a:path>
              </a:pathLst>
            </a:custGeom>
            <a:solidFill>
              <a:srgbClr val="3D3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1"/>
            <p:cNvSpPr/>
            <p:nvPr/>
          </p:nvSpPr>
          <p:spPr>
            <a:xfrm>
              <a:off x="4909588" y="975670"/>
              <a:ext cx="373563" cy="770300"/>
            </a:xfrm>
            <a:custGeom>
              <a:avLst/>
              <a:gdLst/>
              <a:ahLst/>
              <a:cxnLst/>
              <a:rect l="l" t="t" r="r" b="b"/>
              <a:pathLst>
                <a:path w="13573" h="27988" extrusionOk="0">
                  <a:moveTo>
                    <a:pt x="12024" y="0"/>
                  </a:moveTo>
                  <a:cubicBezTo>
                    <a:pt x="12024" y="0"/>
                    <a:pt x="2422" y="364"/>
                    <a:pt x="2422" y="499"/>
                  </a:cubicBezTo>
                  <a:cubicBezTo>
                    <a:pt x="2422" y="634"/>
                    <a:pt x="458" y="9229"/>
                    <a:pt x="229" y="10964"/>
                  </a:cubicBezTo>
                  <a:cubicBezTo>
                    <a:pt x="0" y="12710"/>
                    <a:pt x="1414" y="25368"/>
                    <a:pt x="1414" y="25368"/>
                  </a:cubicBezTo>
                  <a:cubicBezTo>
                    <a:pt x="3336" y="27571"/>
                    <a:pt x="7202" y="27925"/>
                    <a:pt x="8055" y="27987"/>
                  </a:cubicBezTo>
                  <a:cubicBezTo>
                    <a:pt x="8056" y="27987"/>
                    <a:pt x="8057" y="27987"/>
                    <a:pt x="8059" y="27987"/>
                  </a:cubicBezTo>
                  <a:cubicBezTo>
                    <a:pt x="8220" y="27987"/>
                    <a:pt x="8190" y="27395"/>
                    <a:pt x="8190" y="27395"/>
                  </a:cubicBezTo>
                  <a:cubicBezTo>
                    <a:pt x="8190" y="27395"/>
                    <a:pt x="8699" y="27395"/>
                    <a:pt x="12076" y="25243"/>
                  </a:cubicBezTo>
                  <a:lnTo>
                    <a:pt x="13209" y="19289"/>
                  </a:lnTo>
                  <a:cubicBezTo>
                    <a:pt x="13209" y="19289"/>
                    <a:pt x="13573" y="8532"/>
                    <a:pt x="13479" y="7202"/>
                  </a:cubicBezTo>
                  <a:cubicBezTo>
                    <a:pt x="13386" y="5882"/>
                    <a:pt x="12024" y="0"/>
                    <a:pt x="12024" y="0"/>
                  </a:cubicBezTo>
                  <a:close/>
                </a:path>
              </a:pathLst>
            </a:custGeom>
            <a:solidFill>
              <a:srgbClr val="3C3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1"/>
            <p:cNvSpPr/>
            <p:nvPr/>
          </p:nvSpPr>
          <p:spPr>
            <a:xfrm>
              <a:off x="4913303" y="975670"/>
              <a:ext cx="368719" cy="465681"/>
            </a:xfrm>
            <a:custGeom>
              <a:avLst/>
              <a:gdLst/>
              <a:ahLst/>
              <a:cxnLst/>
              <a:rect l="l" t="t" r="r" b="b"/>
              <a:pathLst>
                <a:path w="13397" h="16920" extrusionOk="0">
                  <a:moveTo>
                    <a:pt x="11889" y="0"/>
                  </a:moveTo>
                  <a:cubicBezTo>
                    <a:pt x="11889" y="0"/>
                    <a:pt x="2287" y="364"/>
                    <a:pt x="2287" y="499"/>
                  </a:cubicBezTo>
                  <a:cubicBezTo>
                    <a:pt x="2287" y="634"/>
                    <a:pt x="323" y="9229"/>
                    <a:pt x="94" y="10964"/>
                  </a:cubicBezTo>
                  <a:cubicBezTo>
                    <a:pt x="1" y="11671"/>
                    <a:pt x="177" y="14196"/>
                    <a:pt x="427" y="16919"/>
                  </a:cubicBezTo>
                  <a:cubicBezTo>
                    <a:pt x="1009" y="10455"/>
                    <a:pt x="3472" y="3970"/>
                    <a:pt x="6766" y="3970"/>
                  </a:cubicBezTo>
                  <a:cubicBezTo>
                    <a:pt x="9551" y="3970"/>
                    <a:pt x="12212" y="9052"/>
                    <a:pt x="13240" y="14040"/>
                  </a:cubicBezTo>
                  <a:cubicBezTo>
                    <a:pt x="13324" y="11099"/>
                    <a:pt x="13396" y="7888"/>
                    <a:pt x="13344" y="7202"/>
                  </a:cubicBezTo>
                  <a:cubicBezTo>
                    <a:pt x="13261" y="5882"/>
                    <a:pt x="11889" y="0"/>
                    <a:pt x="11889" y="0"/>
                  </a:cubicBezTo>
                  <a:close/>
                </a:path>
              </a:pathLst>
            </a:custGeom>
            <a:solidFill>
              <a:srgbClr val="2E2B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1"/>
            <p:cNvSpPr/>
            <p:nvPr/>
          </p:nvSpPr>
          <p:spPr>
            <a:xfrm>
              <a:off x="4672646" y="677492"/>
              <a:ext cx="358811" cy="465295"/>
            </a:xfrm>
            <a:custGeom>
              <a:avLst/>
              <a:gdLst/>
              <a:ahLst/>
              <a:cxnLst/>
              <a:rect l="l" t="t" r="r" b="b"/>
              <a:pathLst>
                <a:path w="13037" h="16906" extrusionOk="0">
                  <a:moveTo>
                    <a:pt x="12434" y="1"/>
                  </a:moveTo>
                  <a:cubicBezTo>
                    <a:pt x="12424" y="1"/>
                    <a:pt x="12413" y="2"/>
                    <a:pt x="12403" y="5"/>
                  </a:cubicBezTo>
                  <a:cubicBezTo>
                    <a:pt x="11758" y="182"/>
                    <a:pt x="7601" y="5170"/>
                    <a:pt x="7186" y="5628"/>
                  </a:cubicBezTo>
                  <a:cubicBezTo>
                    <a:pt x="6770" y="6085"/>
                    <a:pt x="3579" y="8049"/>
                    <a:pt x="929" y="9379"/>
                  </a:cubicBezTo>
                  <a:cubicBezTo>
                    <a:pt x="0" y="10179"/>
                    <a:pt x="800" y="16906"/>
                    <a:pt x="1768" y="16906"/>
                  </a:cubicBezTo>
                  <a:cubicBezTo>
                    <a:pt x="1807" y="16906"/>
                    <a:pt x="1846" y="16895"/>
                    <a:pt x="1886" y="16872"/>
                  </a:cubicBezTo>
                  <a:cubicBezTo>
                    <a:pt x="2384" y="16581"/>
                    <a:pt x="7186" y="13765"/>
                    <a:pt x="8152" y="13214"/>
                  </a:cubicBezTo>
                  <a:cubicBezTo>
                    <a:pt x="9119" y="12663"/>
                    <a:pt x="11945" y="8642"/>
                    <a:pt x="12496" y="6948"/>
                  </a:cubicBezTo>
                  <a:cubicBezTo>
                    <a:pt x="13027" y="5292"/>
                    <a:pt x="13036" y="1"/>
                    <a:pt x="12434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1"/>
            <p:cNvSpPr/>
            <p:nvPr/>
          </p:nvSpPr>
          <p:spPr>
            <a:xfrm>
              <a:off x="4692765" y="677216"/>
              <a:ext cx="338692" cy="465323"/>
            </a:xfrm>
            <a:custGeom>
              <a:avLst/>
              <a:gdLst/>
              <a:ahLst/>
              <a:cxnLst/>
              <a:rect l="l" t="t" r="r" b="b"/>
              <a:pathLst>
                <a:path w="12306" h="16907" extrusionOk="0">
                  <a:moveTo>
                    <a:pt x="11702" y="1"/>
                  </a:moveTo>
                  <a:cubicBezTo>
                    <a:pt x="11692" y="1"/>
                    <a:pt x="11682" y="2"/>
                    <a:pt x="11672" y="5"/>
                  </a:cubicBezTo>
                  <a:cubicBezTo>
                    <a:pt x="11453" y="67"/>
                    <a:pt x="10851" y="660"/>
                    <a:pt x="10123" y="1439"/>
                  </a:cubicBezTo>
                  <a:cubicBezTo>
                    <a:pt x="10269" y="3445"/>
                    <a:pt x="8866" y="6583"/>
                    <a:pt x="6361" y="9483"/>
                  </a:cubicBezTo>
                  <a:cubicBezTo>
                    <a:pt x="4262" y="11915"/>
                    <a:pt x="1892" y="13598"/>
                    <a:pt x="1" y="14170"/>
                  </a:cubicBezTo>
                  <a:cubicBezTo>
                    <a:pt x="229" y="15660"/>
                    <a:pt x="621" y="16907"/>
                    <a:pt x="1036" y="16907"/>
                  </a:cubicBezTo>
                  <a:cubicBezTo>
                    <a:pt x="1075" y="16907"/>
                    <a:pt x="1115" y="16895"/>
                    <a:pt x="1155" y="16872"/>
                  </a:cubicBezTo>
                  <a:cubicBezTo>
                    <a:pt x="1653" y="16581"/>
                    <a:pt x="6455" y="13765"/>
                    <a:pt x="7421" y="13214"/>
                  </a:cubicBezTo>
                  <a:cubicBezTo>
                    <a:pt x="8388" y="12673"/>
                    <a:pt x="11214" y="8652"/>
                    <a:pt x="11765" y="6958"/>
                  </a:cubicBezTo>
                  <a:cubicBezTo>
                    <a:pt x="12297" y="5291"/>
                    <a:pt x="12305" y="1"/>
                    <a:pt x="11702" y="1"/>
                  </a:cubicBezTo>
                  <a:close/>
                </a:path>
              </a:pathLst>
            </a:custGeom>
            <a:solidFill>
              <a:srgbClr val="4844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1"/>
            <p:cNvSpPr/>
            <p:nvPr/>
          </p:nvSpPr>
          <p:spPr>
            <a:xfrm>
              <a:off x="4923899" y="677216"/>
              <a:ext cx="107338" cy="238125"/>
            </a:xfrm>
            <a:custGeom>
              <a:avLst/>
              <a:gdLst/>
              <a:ahLst/>
              <a:cxnLst/>
              <a:rect l="l" t="t" r="r" b="b"/>
              <a:pathLst>
                <a:path w="3900" h="8652" extrusionOk="0">
                  <a:moveTo>
                    <a:pt x="3305" y="1"/>
                  </a:moveTo>
                  <a:cubicBezTo>
                    <a:pt x="3295" y="1"/>
                    <a:pt x="3284" y="2"/>
                    <a:pt x="3274" y="5"/>
                  </a:cubicBezTo>
                  <a:cubicBezTo>
                    <a:pt x="2900" y="109"/>
                    <a:pt x="1330" y="1855"/>
                    <a:pt x="0" y="3372"/>
                  </a:cubicBezTo>
                  <a:cubicBezTo>
                    <a:pt x="416" y="5243"/>
                    <a:pt x="1154" y="7030"/>
                    <a:pt x="2172" y="8652"/>
                  </a:cubicBezTo>
                  <a:lnTo>
                    <a:pt x="3430" y="6729"/>
                  </a:lnTo>
                  <a:cubicBezTo>
                    <a:pt x="3899" y="4860"/>
                    <a:pt x="3887" y="1"/>
                    <a:pt x="3305" y="1"/>
                  </a:cubicBezTo>
                  <a:close/>
                </a:path>
              </a:pathLst>
            </a:custGeom>
            <a:solidFill>
              <a:srgbClr val="3D3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1"/>
            <p:cNvSpPr/>
            <p:nvPr/>
          </p:nvSpPr>
          <p:spPr>
            <a:xfrm>
              <a:off x="4937606" y="648428"/>
              <a:ext cx="349838" cy="486020"/>
            </a:xfrm>
            <a:custGeom>
              <a:avLst/>
              <a:gdLst/>
              <a:ahLst/>
              <a:cxnLst/>
              <a:rect l="l" t="t" r="r" b="b"/>
              <a:pathLst>
                <a:path w="12711" h="17659" extrusionOk="0">
                  <a:moveTo>
                    <a:pt x="6119" y="0"/>
                  </a:moveTo>
                  <a:cubicBezTo>
                    <a:pt x="5566" y="0"/>
                    <a:pt x="2721" y="882"/>
                    <a:pt x="2589" y="1238"/>
                  </a:cubicBezTo>
                  <a:cubicBezTo>
                    <a:pt x="2453" y="1602"/>
                    <a:pt x="1082" y="5166"/>
                    <a:pt x="1123" y="6175"/>
                  </a:cubicBezTo>
                  <a:cubicBezTo>
                    <a:pt x="1165" y="7183"/>
                    <a:pt x="1" y="17658"/>
                    <a:pt x="1" y="17658"/>
                  </a:cubicBezTo>
                  <a:cubicBezTo>
                    <a:pt x="1736" y="17658"/>
                    <a:pt x="5634" y="13304"/>
                    <a:pt x="5634" y="13304"/>
                  </a:cubicBezTo>
                  <a:cubicBezTo>
                    <a:pt x="5634" y="13304"/>
                    <a:pt x="9099" y="16064"/>
                    <a:pt x="12284" y="16064"/>
                  </a:cubicBezTo>
                  <a:cubicBezTo>
                    <a:pt x="12427" y="16064"/>
                    <a:pt x="12569" y="16059"/>
                    <a:pt x="12711" y="16047"/>
                  </a:cubicBezTo>
                  <a:cubicBezTo>
                    <a:pt x="12711" y="16047"/>
                    <a:pt x="9635" y="2153"/>
                    <a:pt x="9406" y="1737"/>
                  </a:cubicBezTo>
                  <a:cubicBezTo>
                    <a:pt x="9177" y="1332"/>
                    <a:pt x="6610" y="43"/>
                    <a:pt x="6153" y="1"/>
                  </a:cubicBezTo>
                  <a:cubicBezTo>
                    <a:pt x="6143" y="1"/>
                    <a:pt x="6132" y="0"/>
                    <a:pt x="6119" y="0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1"/>
            <p:cNvSpPr/>
            <p:nvPr/>
          </p:nvSpPr>
          <p:spPr>
            <a:xfrm>
              <a:off x="4997962" y="881268"/>
              <a:ext cx="112429" cy="131915"/>
            </a:xfrm>
            <a:custGeom>
              <a:avLst/>
              <a:gdLst/>
              <a:ahLst/>
              <a:cxnLst/>
              <a:rect l="l" t="t" r="r" b="b"/>
              <a:pathLst>
                <a:path w="4085" h="4793" extrusionOk="0">
                  <a:moveTo>
                    <a:pt x="1071" y="1"/>
                  </a:moveTo>
                  <a:cubicBezTo>
                    <a:pt x="188" y="1861"/>
                    <a:pt x="1" y="4781"/>
                    <a:pt x="1" y="4781"/>
                  </a:cubicBezTo>
                  <a:cubicBezTo>
                    <a:pt x="203" y="4789"/>
                    <a:pt x="406" y="4793"/>
                    <a:pt x="608" y="4793"/>
                  </a:cubicBezTo>
                  <a:cubicBezTo>
                    <a:pt x="1777" y="4793"/>
                    <a:pt x="2942" y="4666"/>
                    <a:pt x="4085" y="4418"/>
                  </a:cubicBezTo>
                  <a:lnTo>
                    <a:pt x="1071" y="1"/>
                  </a:lnTo>
                  <a:close/>
                </a:path>
              </a:pathLst>
            </a:custGeom>
            <a:solidFill>
              <a:srgbClr val="3D3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1"/>
            <p:cNvSpPr/>
            <p:nvPr/>
          </p:nvSpPr>
          <p:spPr>
            <a:xfrm>
              <a:off x="5014283" y="591814"/>
              <a:ext cx="164199" cy="96989"/>
            </a:xfrm>
            <a:custGeom>
              <a:avLst/>
              <a:gdLst/>
              <a:ahLst/>
              <a:cxnLst/>
              <a:rect l="l" t="t" r="r" b="b"/>
              <a:pathLst>
                <a:path w="5966" h="3524" extrusionOk="0">
                  <a:moveTo>
                    <a:pt x="4157" y="1"/>
                  </a:moveTo>
                  <a:lnTo>
                    <a:pt x="1549" y="22"/>
                  </a:lnTo>
                  <a:cubicBezTo>
                    <a:pt x="665" y="988"/>
                    <a:pt x="114" y="2225"/>
                    <a:pt x="0" y="3524"/>
                  </a:cubicBezTo>
                  <a:lnTo>
                    <a:pt x="5965" y="3461"/>
                  </a:lnTo>
                  <a:cubicBezTo>
                    <a:pt x="5705" y="1975"/>
                    <a:pt x="4157" y="1"/>
                    <a:pt x="4157" y="1"/>
                  </a:cubicBezTo>
                  <a:close/>
                </a:path>
              </a:pathLst>
            </a:custGeom>
            <a:solidFill>
              <a:srgbClr val="3D3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1"/>
            <p:cNvSpPr/>
            <p:nvPr/>
          </p:nvSpPr>
          <p:spPr>
            <a:xfrm>
              <a:off x="5028567" y="601832"/>
              <a:ext cx="129603" cy="67237"/>
            </a:xfrm>
            <a:custGeom>
              <a:avLst/>
              <a:gdLst/>
              <a:ahLst/>
              <a:cxnLst/>
              <a:rect l="l" t="t" r="r" b="b"/>
              <a:pathLst>
                <a:path w="4709" h="2443" extrusionOk="0">
                  <a:moveTo>
                    <a:pt x="3274" y="0"/>
                  </a:moveTo>
                  <a:lnTo>
                    <a:pt x="1217" y="21"/>
                  </a:lnTo>
                  <a:cubicBezTo>
                    <a:pt x="541" y="655"/>
                    <a:pt x="105" y="1518"/>
                    <a:pt x="1" y="2443"/>
                  </a:cubicBezTo>
                  <a:lnTo>
                    <a:pt x="4708" y="2401"/>
                  </a:lnTo>
                  <a:cubicBezTo>
                    <a:pt x="4501" y="1372"/>
                    <a:pt x="3274" y="0"/>
                    <a:pt x="3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1"/>
            <p:cNvSpPr/>
            <p:nvPr/>
          </p:nvSpPr>
          <p:spPr>
            <a:xfrm>
              <a:off x="4995403" y="648428"/>
              <a:ext cx="216547" cy="96659"/>
            </a:xfrm>
            <a:custGeom>
              <a:avLst/>
              <a:gdLst/>
              <a:ahLst/>
              <a:cxnLst/>
              <a:rect l="l" t="t" r="r" b="b"/>
              <a:pathLst>
                <a:path w="7868" h="3512" extrusionOk="0">
                  <a:moveTo>
                    <a:pt x="4019" y="0"/>
                  </a:moveTo>
                  <a:cubicBezTo>
                    <a:pt x="3466" y="0"/>
                    <a:pt x="621" y="882"/>
                    <a:pt x="489" y="1238"/>
                  </a:cubicBezTo>
                  <a:cubicBezTo>
                    <a:pt x="457" y="1342"/>
                    <a:pt x="156" y="1685"/>
                    <a:pt x="0" y="2121"/>
                  </a:cubicBezTo>
                  <a:cubicBezTo>
                    <a:pt x="998" y="2600"/>
                    <a:pt x="2422" y="2963"/>
                    <a:pt x="3814" y="3213"/>
                  </a:cubicBezTo>
                  <a:cubicBezTo>
                    <a:pt x="4864" y="3395"/>
                    <a:pt x="5947" y="3511"/>
                    <a:pt x="6893" y="3511"/>
                  </a:cubicBezTo>
                  <a:cubicBezTo>
                    <a:pt x="7239" y="3511"/>
                    <a:pt x="7566" y="3496"/>
                    <a:pt x="7867" y="3462"/>
                  </a:cubicBezTo>
                  <a:cubicBezTo>
                    <a:pt x="7732" y="2870"/>
                    <a:pt x="7545" y="2298"/>
                    <a:pt x="7306" y="1737"/>
                  </a:cubicBezTo>
                  <a:cubicBezTo>
                    <a:pt x="7077" y="1332"/>
                    <a:pt x="4510" y="43"/>
                    <a:pt x="4053" y="1"/>
                  </a:cubicBezTo>
                  <a:cubicBezTo>
                    <a:pt x="4043" y="1"/>
                    <a:pt x="4032" y="0"/>
                    <a:pt x="4019" y="0"/>
                  </a:cubicBezTo>
                  <a:close/>
                </a:path>
              </a:pathLst>
            </a:custGeom>
            <a:solidFill>
              <a:srgbClr val="3D3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1"/>
            <p:cNvSpPr/>
            <p:nvPr/>
          </p:nvSpPr>
          <p:spPr>
            <a:xfrm>
              <a:off x="4952495" y="808058"/>
              <a:ext cx="334949" cy="282739"/>
            </a:xfrm>
            <a:custGeom>
              <a:avLst/>
              <a:gdLst/>
              <a:ahLst/>
              <a:cxnLst/>
              <a:rect l="l" t="t" r="r" b="b"/>
              <a:pathLst>
                <a:path w="12170" h="10273" extrusionOk="0">
                  <a:moveTo>
                    <a:pt x="9852" y="0"/>
                  </a:moveTo>
                  <a:cubicBezTo>
                    <a:pt x="8429" y="551"/>
                    <a:pt x="6579" y="873"/>
                    <a:pt x="4563" y="873"/>
                  </a:cubicBezTo>
                  <a:cubicBezTo>
                    <a:pt x="4521" y="874"/>
                    <a:pt x="4479" y="874"/>
                    <a:pt x="4437" y="874"/>
                  </a:cubicBezTo>
                  <a:cubicBezTo>
                    <a:pt x="3139" y="874"/>
                    <a:pt x="1851" y="718"/>
                    <a:pt x="582" y="416"/>
                  </a:cubicBezTo>
                  <a:lnTo>
                    <a:pt x="582" y="416"/>
                  </a:lnTo>
                  <a:cubicBezTo>
                    <a:pt x="593" y="1029"/>
                    <a:pt x="291" y="4074"/>
                    <a:pt x="0" y="6870"/>
                  </a:cubicBezTo>
                  <a:cubicBezTo>
                    <a:pt x="832" y="5508"/>
                    <a:pt x="1861" y="4698"/>
                    <a:pt x="2869" y="4698"/>
                  </a:cubicBezTo>
                  <a:cubicBezTo>
                    <a:pt x="3686" y="5393"/>
                    <a:pt x="5329" y="10272"/>
                    <a:pt x="11794" y="10272"/>
                  </a:cubicBezTo>
                  <a:cubicBezTo>
                    <a:pt x="11900" y="10272"/>
                    <a:pt x="12008" y="10271"/>
                    <a:pt x="12118" y="10268"/>
                  </a:cubicBezTo>
                  <a:lnTo>
                    <a:pt x="12170" y="10247"/>
                  </a:lnTo>
                  <a:cubicBezTo>
                    <a:pt x="12170" y="10247"/>
                    <a:pt x="10829" y="4230"/>
                    <a:pt x="9852" y="0"/>
                  </a:cubicBezTo>
                  <a:close/>
                </a:path>
              </a:pathLst>
            </a:custGeom>
            <a:solidFill>
              <a:srgbClr val="3D3A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1"/>
            <p:cNvSpPr/>
            <p:nvPr/>
          </p:nvSpPr>
          <p:spPr>
            <a:xfrm>
              <a:off x="4988825" y="681620"/>
              <a:ext cx="101558" cy="199676"/>
            </a:xfrm>
            <a:custGeom>
              <a:avLst/>
              <a:gdLst/>
              <a:ahLst/>
              <a:cxnLst/>
              <a:rect l="l" t="t" r="r" b="b"/>
              <a:pathLst>
                <a:path w="3690" h="7255" extrusionOk="0">
                  <a:moveTo>
                    <a:pt x="2619" y="1"/>
                  </a:moveTo>
                  <a:cubicBezTo>
                    <a:pt x="977" y="2609"/>
                    <a:pt x="94" y="5197"/>
                    <a:pt x="42" y="5561"/>
                  </a:cubicBezTo>
                  <a:cubicBezTo>
                    <a:pt x="0" y="5935"/>
                    <a:pt x="2151" y="7255"/>
                    <a:pt x="2151" y="7255"/>
                  </a:cubicBezTo>
                  <a:lnTo>
                    <a:pt x="3689" y="302"/>
                  </a:lnTo>
                  <a:lnTo>
                    <a:pt x="26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1"/>
            <p:cNvSpPr/>
            <p:nvPr/>
          </p:nvSpPr>
          <p:spPr>
            <a:xfrm>
              <a:off x="4989678" y="711372"/>
              <a:ext cx="55788" cy="144190"/>
            </a:xfrm>
            <a:custGeom>
              <a:avLst/>
              <a:gdLst/>
              <a:ahLst/>
              <a:cxnLst/>
              <a:rect l="l" t="t" r="r" b="b"/>
              <a:pathLst>
                <a:path w="2027" h="5239" extrusionOk="0">
                  <a:moveTo>
                    <a:pt x="1954" y="1"/>
                  </a:moveTo>
                  <a:cubicBezTo>
                    <a:pt x="717" y="2204"/>
                    <a:pt x="52" y="4168"/>
                    <a:pt x="21" y="4480"/>
                  </a:cubicBezTo>
                  <a:cubicBezTo>
                    <a:pt x="0" y="4625"/>
                    <a:pt x="333" y="4937"/>
                    <a:pt x="749" y="5239"/>
                  </a:cubicBezTo>
                  <a:cubicBezTo>
                    <a:pt x="1580" y="3025"/>
                    <a:pt x="2027" y="1227"/>
                    <a:pt x="19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1"/>
            <p:cNvSpPr/>
            <p:nvPr/>
          </p:nvSpPr>
          <p:spPr>
            <a:xfrm>
              <a:off x="5078658" y="685225"/>
              <a:ext cx="134145" cy="228437"/>
            </a:xfrm>
            <a:custGeom>
              <a:avLst/>
              <a:gdLst/>
              <a:ahLst/>
              <a:cxnLst/>
              <a:rect l="l" t="t" r="r" b="b"/>
              <a:pathLst>
                <a:path w="4874" h="8300" extrusionOk="0">
                  <a:moveTo>
                    <a:pt x="1842" y="0"/>
                  </a:moveTo>
                  <a:cubicBezTo>
                    <a:pt x="1464" y="0"/>
                    <a:pt x="706" y="213"/>
                    <a:pt x="706" y="213"/>
                  </a:cubicBezTo>
                  <a:cubicBezTo>
                    <a:pt x="706" y="213"/>
                    <a:pt x="1" y="8300"/>
                    <a:pt x="709" y="8300"/>
                  </a:cubicBezTo>
                  <a:cubicBezTo>
                    <a:pt x="715" y="8300"/>
                    <a:pt x="721" y="8299"/>
                    <a:pt x="727" y="8298"/>
                  </a:cubicBezTo>
                  <a:cubicBezTo>
                    <a:pt x="1465" y="8163"/>
                    <a:pt x="4593" y="6438"/>
                    <a:pt x="4728" y="6303"/>
                  </a:cubicBezTo>
                  <a:cubicBezTo>
                    <a:pt x="4873" y="6157"/>
                    <a:pt x="3044" y="1179"/>
                    <a:pt x="2036" y="47"/>
                  </a:cubicBezTo>
                  <a:cubicBezTo>
                    <a:pt x="2007" y="13"/>
                    <a:pt x="1936" y="0"/>
                    <a:pt x="18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1"/>
            <p:cNvSpPr/>
            <p:nvPr/>
          </p:nvSpPr>
          <p:spPr>
            <a:xfrm>
              <a:off x="5134116" y="715087"/>
              <a:ext cx="77834" cy="180795"/>
            </a:xfrm>
            <a:custGeom>
              <a:avLst/>
              <a:gdLst/>
              <a:ahLst/>
              <a:cxnLst/>
              <a:rect l="l" t="t" r="r" b="b"/>
              <a:pathLst>
                <a:path w="2828" h="6569" extrusionOk="0">
                  <a:moveTo>
                    <a:pt x="686" y="1"/>
                  </a:moveTo>
                  <a:cubicBezTo>
                    <a:pt x="302" y="84"/>
                    <a:pt x="0" y="4210"/>
                    <a:pt x="239" y="6569"/>
                  </a:cubicBezTo>
                  <a:cubicBezTo>
                    <a:pt x="1403" y="6008"/>
                    <a:pt x="2619" y="5301"/>
                    <a:pt x="2713" y="5218"/>
                  </a:cubicBezTo>
                  <a:cubicBezTo>
                    <a:pt x="2827" y="5104"/>
                    <a:pt x="1674" y="1861"/>
                    <a:pt x="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1"/>
            <p:cNvSpPr/>
            <p:nvPr/>
          </p:nvSpPr>
          <p:spPr>
            <a:xfrm>
              <a:off x="4992540" y="687069"/>
              <a:ext cx="141025" cy="302390"/>
            </a:xfrm>
            <a:custGeom>
              <a:avLst/>
              <a:gdLst/>
              <a:ahLst/>
              <a:cxnLst/>
              <a:rect l="l" t="t" r="r" b="b"/>
              <a:pathLst>
                <a:path w="5124" h="10987" extrusionOk="0">
                  <a:moveTo>
                    <a:pt x="4448" y="0"/>
                  </a:moveTo>
                  <a:lnTo>
                    <a:pt x="3201" y="125"/>
                  </a:lnTo>
                  <a:cubicBezTo>
                    <a:pt x="1715" y="3420"/>
                    <a:pt x="302" y="6766"/>
                    <a:pt x="0" y="10944"/>
                  </a:cubicBezTo>
                  <a:cubicBezTo>
                    <a:pt x="334" y="10974"/>
                    <a:pt x="684" y="10986"/>
                    <a:pt x="1038" y="10986"/>
                  </a:cubicBezTo>
                  <a:cubicBezTo>
                    <a:pt x="3016" y="10986"/>
                    <a:pt x="5124" y="10590"/>
                    <a:pt x="5124" y="10590"/>
                  </a:cubicBezTo>
                  <a:lnTo>
                    <a:pt x="44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1"/>
            <p:cNvSpPr/>
            <p:nvPr/>
          </p:nvSpPr>
          <p:spPr>
            <a:xfrm>
              <a:off x="4995155" y="727390"/>
              <a:ext cx="138135" cy="251170"/>
            </a:xfrm>
            <a:custGeom>
              <a:avLst/>
              <a:gdLst/>
              <a:ahLst/>
              <a:cxnLst/>
              <a:rect l="l" t="t" r="r" b="b"/>
              <a:pathLst>
                <a:path w="5019" h="9126" extrusionOk="0">
                  <a:moveTo>
                    <a:pt x="3445" y="0"/>
                  </a:moveTo>
                  <a:cubicBezTo>
                    <a:pt x="2748" y="0"/>
                    <a:pt x="928" y="3655"/>
                    <a:pt x="134" y="7514"/>
                  </a:cubicBezTo>
                  <a:lnTo>
                    <a:pt x="134" y="7556"/>
                  </a:lnTo>
                  <a:cubicBezTo>
                    <a:pt x="0" y="8400"/>
                    <a:pt x="673" y="8565"/>
                    <a:pt x="1498" y="8565"/>
                  </a:cubicBezTo>
                  <a:cubicBezTo>
                    <a:pt x="1699" y="8565"/>
                    <a:pt x="1909" y="8556"/>
                    <a:pt x="2119" y="8543"/>
                  </a:cubicBezTo>
                  <a:cubicBezTo>
                    <a:pt x="2219" y="8538"/>
                    <a:pt x="2320" y="8535"/>
                    <a:pt x="2420" y="8535"/>
                  </a:cubicBezTo>
                  <a:cubicBezTo>
                    <a:pt x="3317" y="8535"/>
                    <a:pt x="4205" y="8742"/>
                    <a:pt x="5018" y="9125"/>
                  </a:cubicBezTo>
                  <a:lnTo>
                    <a:pt x="4634" y="2921"/>
                  </a:lnTo>
                  <a:cubicBezTo>
                    <a:pt x="4280" y="1217"/>
                    <a:pt x="3834" y="32"/>
                    <a:pt x="3459" y="1"/>
                  </a:cubicBezTo>
                  <a:cubicBezTo>
                    <a:pt x="3455" y="0"/>
                    <a:pt x="3450" y="0"/>
                    <a:pt x="34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1"/>
            <p:cNvSpPr/>
            <p:nvPr/>
          </p:nvSpPr>
          <p:spPr>
            <a:xfrm>
              <a:off x="5020779" y="712528"/>
              <a:ext cx="70458" cy="198134"/>
            </a:xfrm>
            <a:custGeom>
              <a:avLst/>
              <a:gdLst/>
              <a:ahLst/>
              <a:cxnLst/>
              <a:rect l="l" t="t" r="r" b="b"/>
              <a:pathLst>
                <a:path w="2560" h="7199" extrusionOk="0">
                  <a:moveTo>
                    <a:pt x="2560" y="0"/>
                  </a:moveTo>
                  <a:lnTo>
                    <a:pt x="1946" y="281"/>
                  </a:lnTo>
                  <a:cubicBezTo>
                    <a:pt x="1946" y="281"/>
                    <a:pt x="1" y="7199"/>
                    <a:pt x="170" y="7199"/>
                  </a:cubicBezTo>
                  <a:cubicBezTo>
                    <a:pt x="175" y="7199"/>
                    <a:pt x="182" y="7193"/>
                    <a:pt x="190" y="7181"/>
                  </a:cubicBezTo>
                  <a:cubicBezTo>
                    <a:pt x="481" y="6766"/>
                    <a:pt x="1240" y="4324"/>
                    <a:pt x="2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1"/>
            <p:cNvSpPr/>
            <p:nvPr/>
          </p:nvSpPr>
          <p:spPr>
            <a:xfrm>
              <a:off x="5091484" y="712528"/>
              <a:ext cx="19789" cy="138466"/>
            </a:xfrm>
            <a:custGeom>
              <a:avLst/>
              <a:gdLst/>
              <a:ahLst/>
              <a:cxnLst/>
              <a:rect l="l" t="t" r="r" b="b"/>
              <a:pathLst>
                <a:path w="719" h="5031" extrusionOk="0">
                  <a:moveTo>
                    <a:pt x="1" y="0"/>
                  </a:moveTo>
                  <a:cubicBezTo>
                    <a:pt x="1" y="1"/>
                    <a:pt x="456" y="5030"/>
                    <a:pt x="582" y="5030"/>
                  </a:cubicBezTo>
                  <a:cubicBezTo>
                    <a:pt x="582" y="5030"/>
                    <a:pt x="583" y="5030"/>
                    <a:pt x="583" y="5030"/>
                  </a:cubicBezTo>
                  <a:cubicBezTo>
                    <a:pt x="718" y="5009"/>
                    <a:pt x="708" y="3846"/>
                    <a:pt x="666" y="66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1"/>
            <p:cNvSpPr/>
            <p:nvPr/>
          </p:nvSpPr>
          <p:spPr>
            <a:xfrm>
              <a:off x="5132685" y="715087"/>
              <a:ext cx="29477" cy="77393"/>
            </a:xfrm>
            <a:custGeom>
              <a:avLst/>
              <a:gdLst/>
              <a:ahLst/>
              <a:cxnLst/>
              <a:rect l="l" t="t" r="r" b="b"/>
              <a:pathLst>
                <a:path w="1071" h="2812" extrusionOk="0">
                  <a:moveTo>
                    <a:pt x="281" y="1"/>
                  </a:moveTo>
                  <a:lnTo>
                    <a:pt x="1" y="417"/>
                  </a:lnTo>
                  <a:cubicBezTo>
                    <a:pt x="1" y="417"/>
                    <a:pt x="931" y="2811"/>
                    <a:pt x="1014" y="2811"/>
                  </a:cubicBezTo>
                  <a:cubicBezTo>
                    <a:pt x="1016" y="2811"/>
                    <a:pt x="1018" y="2810"/>
                    <a:pt x="1019" y="2807"/>
                  </a:cubicBezTo>
                  <a:cubicBezTo>
                    <a:pt x="1071" y="2672"/>
                    <a:pt x="863" y="1965"/>
                    <a:pt x="2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1"/>
            <p:cNvSpPr/>
            <p:nvPr/>
          </p:nvSpPr>
          <p:spPr>
            <a:xfrm>
              <a:off x="5028292" y="645318"/>
              <a:ext cx="129603" cy="66384"/>
            </a:xfrm>
            <a:custGeom>
              <a:avLst/>
              <a:gdLst/>
              <a:ahLst/>
              <a:cxnLst/>
              <a:rect l="l" t="t" r="r" b="b"/>
              <a:pathLst>
                <a:path w="4709" h="2412" extrusionOk="0">
                  <a:moveTo>
                    <a:pt x="3014" y="0"/>
                  </a:moveTo>
                  <a:lnTo>
                    <a:pt x="1715" y="208"/>
                  </a:lnTo>
                  <a:lnTo>
                    <a:pt x="0" y="873"/>
                  </a:lnTo>
                  <a:cubicBezTo>
                    <a:pt x="281" y="1746"/>
                    <a:pt x="1549" y="2411"/>
                    <a:pt x="1549" y="2411"/>
                  </a:cubicBezTo>
                  <a:lnTo>
                    <a:pt x="2307" y="1850"/>
                  </a:lnTo>
                  <a:lnTo>
                    <a:pt x="3315" y="2328"/>
                  </a:lnTo>
                  <a:cubicBezTo>
                    <a:pt x="3315" y="2328"/>
                    <a:pt x="4074" y="1954"/>
                    <a:pt x="4708" y="821"/>
                  </a:cubicBezTo>
                  <a:lnTo>
                    <a:pt x="30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1"/>
            <p:cNvSpPr/>
            <p:nvPr/>
          </p:nvSpPr>
          <p:spPr>
            <a:xfrm>
              <a:off x="5028292" y="641602"/>
              <a:ext cx="129603" cy="60660"/>
            </a:xfrm>
            <a:custGeom>
              <a:avLst/>
              <a:gdLst/>
              <a:ahLst/>
              <a:cxnLst/>
              <a:rect l="l" t="t" r="r" b="b"/>
              <a:pathLst>
                <a:path w="4709" h="2204" extrusionOk="0">
                  <a:moveTo>
                    <a:pt x="3045" y="0"/>
                  </a:moveTo>
                  <a:lnTo>
                    <a:pt x="1653" y="114"/>
                  </a:lnTo>
                  <a:lnTo>
                    <a:pt x="0" y="1008"/>
                  </a:lnTo>
                  <a:cubicBezTo>
                    <a:pt x="156" y="1497"/>
                    <a:pt x="634" y="1923"/>
                    <a:pt x="1008" y="2203"/>
                  </a:cubicBezTo>
                  <a:cubicBezTo>
                    <a:pt x="1305" y="1678"/>
                    <a:pt x="1829" y="1416"/>
                    <a:pt x="2354" y="1416"/>
                  </a:cubicBezTo>
                  <a:cubicBezTo>
                    <a:pt x="2879" y="1416"/>
                    <a:pt x="3404" y="1678"/>
                    <a:pt x="3700" y="2203"/>
                  </a:cubicBezTo>
                  <a:cubicBezTo>
                    <a:pt x="4116" y="1850"/>
                    <a:pt x="4459" y="1434"/>
                    <a:pt x="4708" y="956"/>
                  </a:cubicBezTo>
                  <a:lnTo>
                    <a:pt x="30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1"/>
            <p:cNvSpPr/>
            <p:nvPr/>
          </p:nvSpPr>
          <p:spPr>
            <a:xfrm>
              <a:off x="5064622" y="645318"/>
              <a:ext cx="58072" cy="43486"/>
            </a:xfrm>
            <a:custGeom>
              <a:avLst/>
              <a:gdLst/>
              <a:ahLst/>
              <a:cxnLst/>
              <a:rect l="l" t="t" r="r" b="b"/>
              <a:pathLst>
                <a:path w="2110" h="1580" extrusionOk="0">
                  <a:moveTo>
                    <a:pt x="1694" y="0"/>
                  </a:moveTo>
                  <a:lnTo>
                    <a:pt x="395" y="208"/>
                  </a:lnTo>
                  <a:lnTo>
                    <a:pt x="0" y="353"/>
                  </a:lnTo>
                  <a:cubicBezTo>
                    <a:pt x="260" y="811"/>
                    <a:pt x="582" y="1216"/>
                    <a:pt x="956" y="1580"/>
                  </a:cubicBezTo>
                  <a:cubicBezTo>
                    <a:pt x="956" y="1580"/>
                    <a:pt x="1590" y="1382"/>
                    <a:pt x="2110" y="198"/>
                  </a:cubicBezTo>
                  <a:lnTo>
                    <a:pt x="1694" y="0"/>
                  </a:ln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1"/>
            <p:cNvSpPr/>
            <p:nvPr/>
          </p:nvSpPr>
          <p:spPr>
            <a:xfrm>
              <a:off x="5032586" y="493724"/>
              <a:ext cx="117576" cy="177630"/>
            </a:xfrm>
            <a:custGeom>
              <a:avLst/>
              <a:gdLst/>
              <a:ahLst/>
              <a:cxnLst/>
              <a:rect l="l" t="t" r="r" b="b"/>
              <a:pathLst>
                <a:path w="4272" h="6454" extrusionOk="0">
                  <a:moveTo>
                    <a:pt x="2037" y="0"/>
                  </a:moveTo>
                  <a:cubicBezTo>
                    <a:pt x="551" y="0"/>
                    <a:pt x="0" y="1071"/>
                    <a:pt x="0" y="2858"/>
                  </a:cubicBezTo>
                  <a:cubicBezTo>
                    <a:pt x="0" y="5176"/>
                    <a:pt x="2245" y="6454"/>
                    <a:pt x="2245" y="6454"/>
                  </a:cubicBezTo>
                  <a:cubicBezTo>
                    <a:pt x="3918" y="5415"/>
                    <a:pt x="4271" y="3637"/>
                    <a:pt x="4147" y="2900"/>
                  </a:cubicBezTo>
                  <a:cubicBezTo>
                    <a:pt x="4022" y="2172"/>
                    <a:pt x="2868" y="1029"/>
                    <a:pt x="2037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1"/>
            <p:cNvSpPr/>
            <p:nvPr/>
          </p:nvSpPr>
          <p:spPr>
            <a:xfrm>
              <a:off x="5099218" y="784774"/>
              <a:ext cx="16899" cy="25018"/>
            </a:xfrm>
            <a:custGeom>
              <a:avLst/>
              <a:gdLst/>
              <a:ahLst/>
              <a:cxnLst/>
              <a:rect l="l" t="t" r="r" b="b"/>
              <a:pathLst>
                <a:path w="614" h="909" extrusionOk="0">
                  <a:moveTo>
                    <a:pt x="512" y="0"/>
                  </a:moveTo>
                  <a:cubicBezTo>
                    <a:pt x="385" y="0"/>
                    <a:pt x="175" y="20"/>
                    <a:pt x="105" y="140"/>
                  </a:cubicBezTo>
                  <a:cubicBezTo>
                    <a:pt x="1" y="316"/>
                    <a:pt x="94" y="587"/>
                    <a:pt x="427" y="909"/>
                  </a:cubicBezTo>
                  <a:lnTo>
                    <a:pt x="614" y="5"/>
                  </a:lnTo>
                  <a:cubicBezTo>
                    <a:pt x="614" y="5"/>
                    <a:pt x="572" y="0"/>
                    <a:pt x="512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1"/>
            <p:cNvSpPr/>
            <p:nvPr/>
          </p:nvSpPr>
          <p:spPr>
            <a:xfrm>
              <a:off x="5100924" y="757087"/>
              <a:ext cx="21192" cy="34403"/>
            </a:xfrm>
            <a:custGeom>
              <a:avLst/>
              <a:gdLst/>
              <a:ahLst/>
              <a:cxnLst/>
              <a:rect l="l" t="t" r="r" b="b"/>
              <a:pathLst>
                <a:path w="770" h="1250" extrusionOk="0">
                  <a:moveTo>
                    <a:pt x="604" y="0"/>
                  </a:moveTo>
                  <a:cubicBezTo>
                    <a:pt x="465" y="0"/>
                    <a:pt x="316" y="300"/>
                    <a:pt x="178" y="429"/>
                  </a:cubicBezTo>
                  <a:cubicBezTo>
                    <a:pt x="32" y="564"/>
                    <a:pt x="1" y="792"/>
                    <a:pt x="261" y="1250"/>
                  </a:cubicBezTo>
                  <a:lnTo>
                    <a:pt x="593" y="1083"/>
                  </a:lnTo>
                  <a:cubicBezTo>
                    <a:pt x="593" y="1083"/>
                    <a:pt x="385" y="865"/>
                    <a:pt x="396" y="678"/>
                  </a:cubicBezTo>
                  <a:cubicBezTo>
                    <a:pt x="406" y="481"/>
                    <a:pt x="770" y="44"/>
                    <a:pt x="624" y="3"/>
                  </a:cubicBezTo>
                  <a:cubicBezTo>
                    <a:pt x="618" y="1"/>
                    <a:pt x="611" y="0"/>
                    <a:pt x="604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1"/>
            <p:cNvSpPr/>
            <p:nvPr/>
          </p:nvSpPr>
          <p:spPr>
            <a:xfrm>
              <a:off x="5131832" y="789756"/>
              <a:ext cx="33495" cy="56641"/>
            </a:xfrm>
            <a:custGeom>
              <a:avLst/>
              <a:gdLst/>
              <a:ahLst/>
              <a:cxnLst/>
              <a:rect l="l" t="t" r="r" b="b"/>
              <a:pathLst>
                <a:path w="1217" h="2058" extrusionOk="0">
                  <a:moveTo>
                    <a:pt x="11" y="0"/>
                  </a:moveTo>
                  <a:lnTo>
                    <a:pt x="0" y="821"/>
                  </a:lnTo>
                  <a:cubicBezTo>
                    <a:pt x="322" y="1279"/>
                    <a:pt x="697" y="1694"/>
                    <a:pt x="1133" y="2058"/>
                  </a:cubicBezTo>
                  <a:lnTo>
                    <a:pt x="1216" y="998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1"/>
            <p:cNvSpPr/>
            <p:nvPr/>
          </p:nvSpPr>
          <p:spPr>
            <a:xfrm>
              <a:off x="5102658" y="778086"/>
              <a:ext cx="43210" cy="37706"/>
            </a:xfrm>
            <a:custGeom>
              <a:avLst/>
              <a:gdLst/>
              <a:ahLst/>
              <a:cxnLst/>
              <a:rect l="l" t="t" r="r" b="b"/>
              <a:pathLst>
                <a:path w="1570" h="1370" extrusionOk="0">
                  <a:moveTo>
                    <a:pt x="217" y="1"/>
                  </a:moveTo>
                  <a:cubicBezTo>
                    <a:pt x="192" y="1"/>
                    <a:pt x="172" y="3"/>
                    <a:pt x="156" y="9"/>
                  </a:cubicBezTo>
                  <a:cubicBezTo>
                    <a:pt x="0" y="61"/>
                    <a:pt x="115" y="1006"/>
                    <a:pt x="302" y="1152"/>
                  </a:cubicBezTo>
                  <a:cubicBezTo>
                    <a:pt x="478" y="1308"/>
                    <a:pt x="613" y="1297"/>
                    <a:pt x="1154" y="1370"/>
                  </a:cubicBezTo>
                  <a:lnTo>
                    <a:pt x="1570" y="871"/>
                  </a:lnTo>
                  <a:cubicBezTo>
                    <a:pt x="1570" y="871"/>
                    <a:pt x="1351" y="279"/>
                    <a:pt x="1237" y="216"/>
                  </a:cubicBezTo>
                  <a:cubicBezTo>
                    <a:pt x="1150" y="185"/>
                    <a:pt x="1062" y="171"/>
                    <a:pt x="975" y="171"/>
                  </a:cubicBezTo>
                  <a:cubicBezTo>
                    <a:pt x="948" y="171"/>
                    <a:pt x="921" y="172"/>
                    <a:pt x="894" y="175"/>
                  </a:cubicBezTo>
                  <a:cubicBezTo>
                    <a:pt x="894" y="175"/>
                    <a:pt x="421" y="1"/>
                    <a:pt x="217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1"/>
            <p:cNvSpPr/>
            <p:nvPr/>
          </p:nvSpPr>
          <p:spPr>
            <a:xfrm>
              <a:off x="5079924" y="759261"/>
              <a:ext cx="35064" cy="31678"/>
            </a:xfrm>
            <a:custGeom>
              <a:avLst/>
              <a:gdLst/>
              <a:ahLst/>
              <a:cxnLst/>
              <a:rect l="l" t="t" r="r" b="b"/>
              <a:pathLst>
                <a:path w="1274" h="1151" extrusionOk="0">
                  <a:moveTo>
                    <a:pt x="58" y="1"/>
                  </a:moveTo>
                  <a:cubicBezTo>
                    <a:pt x="1" y="1"/>
                    <a:pt x="1" y="103"/>
                    <a:pt x="57" y="225"/>
                  </a:cubicBezTo>
                  <a:cubicBezTo>
                    <a:pt x="140" y="381"/>
                    <a:pt x="878" y="1067"/>
                    <a:pt x="1065" y="1139"/>
                  </a:cubicBezTo>
                  <a:cubicBezTo>
                    <a:pt x="1083" y="1147"/>
                    <a:pt x="1099" y="1151"/>
                    <a:pt x="1114" y="1151"/>
                  </a:cubicBezTo>
                  <a:cubicBezTo>
                    <a:pt x="1256" y="1151"/>
                    <a:pt x="1273" y="828"/>
                    <a:pt x="1273" y="828"/>
                  </a:cubicBezTo>
                  <a:cubicBezTo>
                    <a:pt x="868" y="630"/>
                    <a:pt x="244" y="100"/>
                    <a:pt x="120" y="27"/>
                  </a:cubicBezTo>
                  <a:cubicBezTo>
                    <a:pt x="94" y="9"/>
                    <a:pt x="74" y="1"/>
                    <a:pt x="58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1"/>
            <p:cNvSpPr/>
            <p:nvPr/>
          </p:nvSpPr>
          <p:spPr>
            <a:xfrm>
              <a:off x="5121538" y="751142"/>
              <a:ext cx="16899" cy="35779"/>
            </a:xfrm>
            <a:custGeom>
              <a:avLst/>
              <a:gdLst/>
              <a:ahLst/>
              <a:cxnLst/>
              <a:rect l="l" t="t" r="r" b="b"/>
              <a:pathLst>
                <a:path w="614" h="1300" extrusionOk="0">
                  <a:moveTo>
                    <a:pt x="173" y="0"/>
                  </a:moveTo>
                  <a:cubicBezTo>
                    <a:pt x="82" y="0"/>
                    <a:pt x="52" y="365"/>
                    <a:pt x="73" y="458"/>
                  </a:cubicBezTo>
                  <a:cubicBezTo>
                    <a:pt x="94" y="551"/>
                    <a:pt x="156" y="998"/>
                    <a:pt x="0" y="1258"/>
                  </a:cubicBezTo>
                  <a:lnTo>
                    <a:pt x="613" y="1299"/>
                  </a:lnTo>
                  <a:cubicBezTo>
                    <a:pt x="613" y="1299"/>
                    <a:pt x="385" y="842"/>
                    <a:pt x="354" y="572"/>
                  </a:cubicBezTo>
                  <a:cubicBezTo>
                    <a:pt x="333" y="302"/>
                    <a:pt x="281" y="11"/>
                    <a:pt x="177" y="0"/>
                  </a:cubicBezTo>
                  <a:cubicBezTo>
                    <a:pt x="176" y="0"/>
                    <a:pt x="174" y="0"/>
                    <a:pt x="173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1"/>
            <p:cNvSpPr/>
            <p:nvPr/>
          </p:nvSpPr>
          <p:spPr>
            <a:xfrm>
              <a:off x="5091787" y="803187"/>
              <a:ext cx="273188" cy="232868"/>
            </a:xfrm>
            <a:custGeom>
              <a:avLst/>
              <a:gdLst/>
              <a:ahLst/>
              <a:cxnLst/>
              <a:rect l="l" t="t" r="r" b="b"/>
              <a:pathLst>
                <a:path w="9926" h="8461" extrusionOk="0">
                  <a:moveTo>
                    <a:pt x="2432" y="1"/>
                  </a:moveTo>
                  <a:cubicBezTo>
                    <a:pt x="1829" y="2100"/>
                    <a:pt x="0" y="6766"/>
                    <a:pt x="0" y="6901"/>
                  </a:cubicBezTo>
                  <a:cubicBezTo>
                    <a:pt x="0" y="7045"/>
                    <a:pt x="5425" y="8461"/>
                    <a:pt x="6285" y="8461"/>
                  </a:cubicBezTo>
                  <a:cubicBezTo>
                    <a:pt x="6297" y="8461"/>
                    <a:pt x="6309" y="8461"/>
                    <a:pt x="6319" y="8460"/>
                  </a:cubicBezTo>
                  <a:cubicBezTo>
                    <a:pt x="7046" y="8419"/>
                    <a:pt x="9281" y="7639"/>
                    <a:pt x="9603" y="7005"/>
                  </a:cubicBezTo>
                  <a:cubicBezTo>
                    <a:pt x="9925" y="6361"/>
                    <a:pt x="9873" y="5218"/>
                    <a:pt x="9697" y="4719"/>
                  </a:cubicBezTo>
                  <a:cubicBezTo>
                    <a:pt x="9520" y="4210"/>
                    <a:pt x="2432" y="1"/>
                    <a:pt x="2432" y="1"/>
                  </a:cubicBezTo>
                  <a:close/>
                </a:path>
              </a:pathLst>
            </a:custGeom>
            <a:solidFill>
              <a:srgbClr val="4844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1"/>
            <p:cNvSpPr/>
            <p:nvPr/>
          </p:nvSpPr>
          <p:spPr>
            <a:xfrm>
              <a:off x="5130098" y="803187"/>
              <a:ext cx="232565" cy="162190"/>
            </a:xfrm>
            <a:custGeom>
              <a:avLst/>
              <a:gdLst/>
              <a:ahLst/>
              <a:cxnLst/>
              <a:rect l="l" t="t" r="r" b="b"/>
              <a:pathLst>
                <a:path w="8450" h="5893" extrusionOk="0">
                  <a:moveTo>
                    <a:pt x="1040" y="1"/>
                  </a:moveTo>
                  <a:cubicBezTo>
                    <a:pt x="812" y="791"/>
                    <a:pt x="406" y="1954"/>
                    <a:pt x="1" y="3098"/>
                  </a:cubicBezTo>
                  <a:cubicBezTo>
                    <a:pt x="864" y="4085"/>
                    <a:pt x="2256" y="4968"/>
                    <a:pt x="3950" y="5478"/>
                  </a:cubicBezTo>
                  <a:cubicBezTo>
                    <a:pt x="4898" y="5760"/>
                    <a:pt x="5836" y="5893"/>
                    <a:pt x="6700" y="5893"/>
                  </a:cubicBezTo>
                  <a:cubicBezTo>
                    <a:pt x="7331" y="5893"/>
                    <a:pt x="7923" y="5821"/>
                    <a:pt x="8450" y="5685"/>
                  </a:cubicBezTo>
                  <a:cubicBezTo>
                    <a:pt x="8450" y="5353"/>
                    <a:pt x="8408" y="5020"/>
                    <a:pt x="8315" y="4708"/>
                  </a:cubicBezTo>
                  <a:cubicBezTo>
                    <a:pt x="8117" y="4210"/>
                    <a:pt x="1040" y="1"/>
                    <a:pt x="1040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1"/>
            <p:cNvSpPr/>
            <p:nvPr/>
          </p:nvSpPr>
          <p:spPr>
            <a:xfrm>
              <a:off x="4477402" y="802884"/>
              <a:ext cx="162493" cy="193401"/>
            </a:xfrm>
            <a:custGeom>
              <a:avLst/>
              <a:gdLst/>
              <a:ahLst/>
              <a:cxnLst/>
              <a:rect l="l" t="t" r="r" b="b"/>
              <a:pathLst>
                <a:path w="5904" h="7027" extrusionOk="0">
                  <a:moveTo>
                    <a:pt x="224" y="0"/>
                  </a:moveTo>
                  <a:cubicBezTo>
                    <a:pt x="222" y="0"/>
                    <a:pt x="220" y="1"/>
                    <a:pt x="219" y="1"/>
                  </a:cubicBezTo>
                  <a:cubicBezTo>
                    <a:pt x="0" y="105"/>
                    <a:pt x="5550" y="7027"/>
                    <a:pt x="5550" y="7027"/>
                  </a:cubicBezTo>
                  <a:lnTo>
                    <a:pt x="5903" y="6860"/>
                  </a:lnTo>
                  <a:cubicBezTo>
                    <a:pt x="5903" y="6860"/>
                    <a:pt x="510" y="0"/>
                    <a:pt x="2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1"/>
            <p:cNvSpPr/>
            <p:nvPr/>
          </p:nvSpPr>
          <p:spPr>
            <a:xfrm>
              <a:off x="5122970" y="1225932"/>
              <a:ext cx="44339" cy="520038"/>
            </a:xfrm>
            <a:custGeom>
              <a:avLst/>
              <a:gdLst/>
              <a:ahLst/>
              <a:cxnLst/>
              <a:rect l="l" t="t" r="r" b="b"/>
              <a:pathLst>
                <a:path w="1611" h="18895" extrusionOk="0">
                  <a:moveTo>
                    <a:pt x="1278" y="1"/>
                  </a:moveTo>
                  <a:lnTo>
                    <a:pt x="1278" y="1"/>
                  </a:lnTo>
                  <a:cubicBezTo>
                    <a:pt x="1278" y="3"/>
                    <a:pt x="0" y="13335"/>
                    <a:pt x="198" y="18884"/>
                  </a:cubicBezTo>
                  <a:lnTo>
                    <a:pt x="312" y="18894"/>
                  </a:lnTo>
                  <a:cubicBezTo>
                    <a:pt x="313" y="18894"/>
                    <a:pt x="315" y="18894"/>
                    <a:pt x="316" y="18894"/>
                  </a:cubicBezTo>
                  <a:cubicBezTo>
                    <a:pt x="467" y="18894"/>
                    <a:pt x="447" y="18302"/>
                    <a:pt x="447" y="18302"/>
                  </a:cubicBezTo>
                  <a:cubicBezTo>
                    <a:pt x="447" y="18302"/>
                    <a:pt x="634" y="18302"/>
                    <a:pt x="1611" y="17772"/>
                  </a:cubicBezTo>
                  <a:cubicBezTo>
                    <a:pt x="1185" y="9323"/>
                    <a:pt x="1278" y="2"/>
                    <a:pt x="1278" y="1"/>
                  </a:cubicBezTo>
                  <a:close/>
                </a:path>
              </a:pathLst>
            </a:custGeom>
            <a:solidFill>
              <a:srgbClr val="2E2B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1"/>
            <p:cNvSpPr/>
            <p:nvPr/>
          </p:nvSpPr>
          <p:spPr>
            <a:xfrm>
              <a:off x="4929321" y="1217648"/>
              <a:ext cx="71256" cy="467965"/>
            </a:xfrm>
            <a:custGeom>
              <a:avLst/>
              <a:gdLst/>
              <a:ahLst/>
              <a:cxnLst/>
              <a:rect l="l" t="t" r="r" b="b"/>
              <a:pathLst>
                <a:path w="2589" h="17003" extrusionOk="0">
                  <a:moveTo>
                    <a:pt x="2588" y="0"/>
                  </a:moveTo>
                  <a:lnTo>
                    <a:pt x="2588" y="0"/>
                  </a:lnTo>
                  <a:cubicBezTo>
                    <a:pt x="2588" y="2"/>
                    <a:pt x="1185" y="5550"/>
                    <a:pt x="0" y="9863"/>
                  </a:cubicBezTo>
                  <a:cubicBezTo>
                    <a:pt x="333" y="13303"/>
                    <a:pt x="697" y="16576"/>
                    <a:pt x="697" y="16576"/>
                  </a:cubicBezTo>
                  <a:cubicBezTo>
                    <a:pt x="832" y="16722"/>
                    <a:pt x="967" y="16867"/>
                    <a:pt x="1123" y="17002"/>
                  </a:cubicBezTo>
                  <a:cubicBezTo>
                    <a:pt x="1196" y="11307"/>
                    <a:pt x="1684" y="5623"/>
                    <a:pt x="2588" y="0"/>
                  </a:cubicBezTo>
                  <a:close/>
                </a:path>
              </a:pathLst>
            </a:custGeom>
            <a:solidFill>
              <a:srgbClr val="2E2B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1"/>
            <p:cNvSpPr/>
            <p:nvPr/>
          </p:nvSpPr>
          <p:spPr>
            <a:xfrm>
              <a:off x="5152419" y="569741"/>
              <a:ext cx="23779" cy="31623"/>
            </a:xfrm>
            <a:custGeom>
              <a:avLst/>
              <a:gdLst/>
              <a:ahLst/>
              <a:cxnLst/>
              <a:rect l="l" t="t" r="r" b="b"/>
              <a:pathLst>
                <a:path w="864" h="1149" extrusionOk="0">
                  <a:moveTo>
                    <a:pt x="648" y="0"/>
                  </a:moveTo>
                  <a:cubicBezTo>
                    <a:pt x="529" y="0"/>
                    <a:pt x="368" y="124"/>
                    <a:pt x="240" y="335"/>
                  </a:cubicBezTo>
                  <a:cubicBezTo>
                    <a:pt x="53" y="626"/>
                    <a:pt x="1" y="969"/>
                    <a:pt x="105" y="1094"/>
                  </a:cubicBezTo>
                  <a:cubicBezTo>
                    <a:pt x="133" y="1131"/>
                    <a:pt x="171" y="1148"/>
                    <a:pt x="216" y="1148"/>
                  </a:cubicBezTo>
                  <a:cubicBezTo>
                    <a:pt x="334" y="1148"/>
                    <a:pt x="496" y="1025"/>
                    <a:pt x="624" y="813"/>
                  </a:cubicBezTo>
                  <a:cubicBezTo>
                    <a:pt x="801" y="522"/>
                    <a:pt x="863" y="179"/>
                    <a:pt x="759" y="55"/>
                  </a:cubicBezTo>
                  <a:cubicBezTo>
                    <a:pt x="731" y="18"/>
                    <a:pt x="692" y="0"/>
                    <a:pt x="648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1"/>
            <p:cNvSpPr/>
            <p:nvPr/>
          </p:nvSpPr>
          <p:spPr>
            <a:xfrm>
              <a:off x="5012302" y="571502"/>
              <a:ext cx="21082" cy="33247"/>
            </a:xfrm>
            <a:custGeom>
              <a:avLst/>
              <a:gdLst/>
              <a:ahLst/>
              <a:cxnLst/>
              <a:rect l="l" t="t" r="r" b="b"/>
              <a:pathLst>
                <a:path w="766" h="1208" extrusionOk="0">
                  <a:moveTo>
                    <a:pt x="239" y="1"/>
                  </a:moveTo>
                  <a:cubicBezTo>
                    <a:pt x="79" y="1"/>
                    <a:pt x="1" y="247"/>
                    <a:pt x="82" y="572"/>
                  </a:cubicBezTo>
                  <a:cubicBezTo>
                    <a:pt x="155" y="905"/>
                    <a:pt x="353" y="1186"/>
                    <a:pt x="519" y="1206"/>
                  </a:cubicBezTo>
                  <a:cubicBezTo>
                    <a:pt x="526" y="1207"/>
                    <a:pt x="532" y="1208"/>
                    <a:pt x="538" y="1208"/>
                  </a:cubicBezTo>
                  <a:cubicBezTo>
                    <a:pt x="701" y="1208"/>
                    <a:pt x="766" y="955"/>
                    <a:pt x="696" y="635"/>
                  </a:cubicBezTo>
                  <a:cubicBezTo>
                    <a:pt x="612" y="302"/>
                    <a:pt x="415" y="22"/>
                    <a:pt x="249" y="1"/>
                  </a:cubicBezTo>
                  <a:cubicBezTo>
                    <a:pt x="245" y="1"/>
                    <a:pt x="242" y="1"/>
                    <a:pt x="239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1"/>
            <p:cNvSpPr/>
            <p:nvPr/>
          </p:nvSpPr>
          <p:spPr>
            <a:xfrm>
              <a:off x="5079759" y="589254"/>
              <a:ext cx="18633" cy="14890"/>
            </a:xfrm>
            <a:custGeom>
              <a:avLst/>
              <a:gdLst/>
              <a:ahLst/>
              <a:cxnLst/>
              <a:rect l="l" t="t" r="r" b="b"/>
              <a:pathLst>
                <a:path w="677" h="541" extrusionOk="0">
                  <a:moveTo>
                    <a:pt x="198" y="0"/>
                  </a:moveTo>
                  <a:lnTo>
                    <a:pt x="198" y="0"/>
                  </a:lnTo>
                  <a:cubicBezTo>
                    <a:pt x="1" y="343"/>
                    <a:pt x="105" y="541"/>
                    <a:pt x="240" y="541"/>
                  </a:cubicBezTo>
                  <a:cubicBezTo>
                    <a:pt x="385" y="520"/>
                    <a:pt x="541" y="489"/>
                    <a:pt x="676" y="447"/>
                  </a:cubicBezTo>
                  <a:cubicBezTo>
                    <a:pt x="562" y="447"/>
                    <a:pt x="448" y="426"/>
                    <a:pt x="344" y="406"/>
                  </a:cubicBezTo>
                  <a:cubicBezTo>
                    <a:pt x="230" y="374"/>
                    <a:pt x="157" y="208"/>
                    <a:pt x="198" y="0"/>
                  </a:cubicBezTo>
                  <a:close/>
                </a:path>
              </a:pathLst>
            </a:custGeom>
            <a:solidFill>
              <a:srgbClr val="DD7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1"/>
            <p:cNvSpPr/>
            <p:nvPr/>
          </p:nvSpPr>
          <p:spPr>
            <a:xfrm>
              <a:off x="5050035" y="567071"/>
              <a:ext cx="23174" cy="9330"/>
            </a:xfrm>
            <a:custGeom>
              <a:avLst/>
              <a:gdLst/>
              <a:ahLst/>
              <a:cxnLst/>
              <a:rect l="l" t="t" r="r" b="b"/>
              <a:pathLst>
                <a:path w="842" h="339" extrusionOk="0">
                  <a:moveTo>
                    <a:pt x="426" y="1"/>
                  </a:moveTo>
                  <a:cubicBezTo>
                    <a:pt x="240" y="1"/>
                    <a:pt x="53" y="115"/>
                    <a:pt x="0" y="339"/>
                  </a:cubicBezTo>
                  <a:cubicBezTo>
                    <a:pt x="114" y="224"/>
                    <a:pt x="270" y="172"/>
                    <a:pt x="426" y="172"/>
                  </a:cubicBezTo>
                  <a:cubicBezTo>
                    <a:pt x="582" y="172"/>
                    <a:pt x="728" y="224"/>
                    <a:pt x="842" y="318"/>
                  </a:cubicBezTo>
                  <a:cubicBezTo>
                    <a:pt x="781" y="105"/>
                    <a:pt x="604" y="1"/>
                    <a:pt x="426" y="1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1"/>
            <p:cNvSpPr/>
            <p:nvPr/>
          </p:nvSpPr>
          <p:spPr>
            <a:xfrm>
              <a:off x="5107502" y="567071"/>
              <a:ext cx="23504" cy="9330"/>
            </a:xfrm>
            <a:custGeom>
              <a:avLst/>
              <a:gdLst/>
              <a:ahLst/>
              <a:cxnLst/>
              <a:rect l="l" t="t" r="r" b="b"/>
              <a:pathLst>
                <a:path w="854" h="339" extrusionOk="0">
                  <a:moveTo>
                    <a:pt x="432" y="1"/>
                  </a:moveTo>
                  <a:cubicBezTo>
                    <a:pt x="244" y="1"/>
                    <a:pt x="54" y="115"/>
                    <a:pt x="1" y="339"/>
                  </a:cubicBezTo>
                  <a:cubicBezTo>
                    <a:pt x="126" y="224"/>
                    <a:pt x="282" y="172"/>
                    <a:pt x="437" y="172"/>
                  </a:cubicBezTo>
                  <a:cubicBezTo>
                    <a:pt x="593" y="172"/>
                    <a:pt x="739" y="224"/>
                    <a:pt x="853" y="318"/>
                  </a:cubicBezTo>
                  <a:cubicBezTo>
                    <a:pt x="792" y="105"/>
                    <a:pt x="613" y="1"/>
                    <a:pt x="432" y="1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1"/>
            <p:cNvSpPr/>
            <p:nvPr/>
          </p:nvSpPr>
          <p:spPr>
            <a:xfrm>
              <a:off x="5040017" y="539769"/>
              <a:ext cx="32064" cy="28623"/>
            </a:xfrm>
            <a:custGeom>
              <a:avLst/>
              <a:gdLst/>
              <a:ahLst/>
              <a:cxnLst/>
              <a:rect l="l" t="t" r="r" b="b"/>
              <a:pathLst>
                <a:path w="1165" h="1040" extrusionOk="0">
                  <a:moveTo>
                    <a:pt x="1144" y="0"/>
                  </a:moveTo>
                  <a:cubicBezTo>
                    <a:pt x="624" y="52"/>
                    <a:pt x="94" y="291"/>
                    <a:pt x="0" y="1040"/>
                  </a:cubicBezTo>
                  <a:cubicBezTo>
                    <a:pt x="219" y="354"/>
                    <a:pt x="1164" y="333"/>
                    <a:pt x="1164" y="333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93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1"/>
            <p:cNvSpPr/>
            <p:nvPr/>
          </p:nvSpPr>
          <p:spPr>
            <a:xfrm>
              <a:off x="5104942" y="538531"/>
              <a:ext cx="32064" cy="23284"/>
            </a:xfrm>
            <a:custGeom>
              <a:avLst/>
              <a:gdLst/>
              <a:ahLst/>
              <a:cxnLst/>
              <a:rect l="l" t="t" r="r" b="b"/>
              <a:pathLst>
                <a:path w="1165" h="846" extrusionOk="0">
                  <a:moveTo>
                    <a:pt x="107" y="0"/>
                  </a:moveTo>
                  <a:cubicBezTo>
                    <a:pt x="71" y="0"/>
                    <a:pt x="36" y="1"/>
                    <a:pt x="0" y="4"/>
                  </a:cubicBezTo>
                  <a:lnTo>
                    <a:pt x="42" y="336"/>
                  </a:lnTo>
                  <a:cubicBezTo>
                    <a:pt x="42" y="336"/>
                    <a:pt x="107" y="326"/>
                    <a:pt x="208" y="326"/>
                  </a:cubicBezTo>
                  <a:cubicBezTo>
                    <a:pt x="464" y="326"/>
                    <a:pt x="948" y="391"/>
                    <a:pt x="1164" y="846"/>
                  </a:cubicBezTo>
                  <a:cubicBezTo>
                    <a:pt x="963" y="184"/>
                    <a:pt x="532" y="0"/>
                    <a:pt x="107" y="0"/>
                  </a:cubicBezTo>
                  <a:close/>
                </a:path>
              </a:pathLst>
            </a:custGeom>
            <a:solidFill>
              <a:srgbClr val="932A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1"/>
            <p:cNvSpPr/>
            <p:nvPr/>
          </p:nvSpPr>
          <p:spPr>
            <a:xfrm>
              <a:off x="5072631" y="614135"/>
              <a:ext cx="37486" cy="27770"/>
            </a:xfrm>
            <a:custGeom>
              <a:avLst/>
              <a:gdLst/>
              <a:ahLst/>
              <a:cxnLst/>
              <a:rect l="l" t="t" r="r" b="b"/>
              <a:pathLst>
                <a:path w="1362" h="1009" extrusionOk="0">
                  <a:moveTo>
                    <a:pt x="1362" y="0"/>
                  </a:moveTo>
                  <a:lnTo>
                    <a:pt x="0" y="42"/>
                  </a:lnTo>
                  <a:cubicBezTo>
                    <a:pt x="0" y="42"/>
                    <a:pt x="208" y="988"/>
                    <a:pt x="707" y="1008"/>
                  </a:cubicBezTo>
                  <a:cubicBezTo>
                    <a:pt x="709" y="1008"/>
                    <a:pt x="711" y="1008"/>
                    <a:pt x="713" y="1008"/>
                  </a:cubicBezTo>
                  <a:cubicBezTo>
                    <a:pt x="1115" y="1008"/>
                    <a:pt x="1361" y="0"/>
                    <a:pt x="1362" y="0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1"/>
            <p:cNvSpPr/>
            <p:nvPr/>
          </p:nvSpPr>
          <p:spPr>
            <a:xfrm>
              <a:off x="5076044" y="616144"/>
              <a:ext cx="31486" cy="9743"/>
            </a:xfrm>
            <a:custGeom>
              <a:avLst/>
              <a:gdLst/>
              <a:ahLst/>
              <a:cxnLst/>
              <a:rect l="l" t="t" r="r" b="b"/>
              <a:pathLst>
                <a:path w="1144" h="354" extrusionOk="0">
                  <a:moveTo>
                    <a:pt x="1144" y="0"/>
                  </a:moveTo>
                  <a:lnTo>
                    <a:pt x="1" y="42"/>
                  </a:lnTo>
                  <a:cubicBezTo>
                    <a:pt x="22" y="146"/>
                    <a:pt x="53" y="250"/>
                    <a:pt x="94" y="353"/>
                  </a:cubicBezTo>
                  <a:lnTo>
                    <a:pt x="1030" y="353"/>
                  </a:lnTo>
                  <a:cubicBezTo>
                    <a:pt x="1071" y="239"/>
                    <a:pt x="1113" y="114"/>
                    <a:pt x="1144" y="0"/>
                  </a:cubicBezTo>
                  <a:close/>
                </a:path>
              </a:pathLst>
            </a:custGeom>
            <a:solidFill>
              <a:srgbClr val="FFF9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1"/>
            <p:cNvSpPr/>
            <p:nvPr/>
          </p:nvSpPr>
          <p:spPr>
            <a:xfrm>
              <a:off x="4589088" y="930946"/>
              <a:ext cx="72825" cy="35477"/>
            </a:xfrm>
            <a:custGeom>
              <a:avLst/>
              <a:gdLst/>
              <a:ahLst/>
              <a:cxnLst/>
              <a:rect l="l" t="t" r="r" b="b"/>
              <a:pathLst>
                <a:path w="2646" h="1289" extrusionOk="0">
                  <a:moveTo>
                    <a:pt x="137" y="0"/>
                  </a:moveTo>
                  <a:cubicBezTo>
                    <a:pt x="0" y="0"/>
                    <a:pt x="148" y="438"/>
                    <a:pt x="671" y="586"/>
                  </a:cubicBezTo>
                  <a:cubicBezTo>
                    <a:pt x="1222" y="742"/>
                    <a:pt x="1222" y="991"/>
                    <a:pt x="1513" y="1220"/>
                  </a:cubicBezTo>
                  <a:cubicBezTo>
                    <a:pt x="1573" y="1269"/>
                    <a:pt x="1660" y="1289"/>
                    <a:pt x="1760" y="1289"/>
                  </a:cubicBezTo>
                  <a:cubicBezTo>
                    <a:pt x="2121" y="1289"/>
                    <a:pt x="2646" y="1033"/>
                    <a:pt x="2646" y="1033"/>
                  </a:cubicBezTo>
                  <a:cubicBezTo>
                    <a:pt x="2071" y="715"/>
                    <a:pt x="1729" y="295"/>
                    <a:pt x="1530" y="295"/>
                  </a:cubicBezTo>
                  <a:cubicBezTo>
                    <a:pt x="1528" y="295"/>
                    <a:pt x="1526" y="295"/>
                    <a:pt x="1523" y="295"/>
                  </a:cubicBezTo>
                  <a:cubicBezTo>
                    <a:pt x="1506" y="296"/>
                    <a:pt x="1487" y="297"/>
                    <a:pt x="1468" y="297"/>
                  </a:cubicBezTo>
                  <a:cubicBezTo>
                    <a:pt x="1185" y="297"/>
                    <a:pt x="687" y="160"/>
                    <a:pt x="162" y="4"/>
                  </a:cubicBezTo>
                  <a:cubicBezTo>
                    <a:pt x="153" y="1"/>
                    <a:pt x="145" y="0"/>
                    <a:pt x="137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1"/>
            <p:cNvSpPr/>
            <p:nvPr/>
          </p:nvSpPr>
          <p:spPr>
            <a:xfrm>
              <a:off x="4589528" y="956652"/>
              <a:ext cx="18055" cy="23449"/>
            </a:xfrm>
            <a:custGeom>
              <a:avLst/>
              <a:gdLst/>
              <a:ahLst/>
              <a:cxnLst/>
              <a:rect l="l" t="t" r="r" b="b"/>
              <a:pathLst>
                <a:path w="656" h="852" extrusionOk="0">
                  <a:moveTo>
                    <a:pt x="454" y="1"/>
                  </a:moveTo>
                  <a:cubicBezTo>
                    <a:pt x="336" y="1"/>
                    <a:pt x="191" y="126"/>
                    <a:pt x="104" y="317"/>
                  </a:cubicBezTo>
                  <a:cubicBezTo>
                    <a:pt x="0" y="546"/>
                    <a:pt x="11" y="774"/>
                    <a:pt x="135" y="837"/>
                  </a:cubicBezTo>
                  <a:cubicBezTo>
                    <a:pt x="155" y="847"/>
                    <a:pt x="176" y="851"/>
                    <a:pt x="199" y="851"/>
                  </a:cubicBezTo>
                  <a:cubicBezTo>
                    <a:pt x="317" y="851"/>
                    <a:pt x="464" y="719"/>
                    <a:pt x="551" y="535"/>
                  </a:cubicBezTo>
                  <a:cubicBezTo>
                    <a:pt x="655" y="307"/>
                    <a:pt x="645" y="68"/>
                    <a:pt x="520" y="16"/>
                  </a:cubicBezTo>
                  <a:cubicBezTo>
                    <a:pt x="499" y="6"/>
                    <a:pt x="477" y="1"/>
                    <a:pt x="454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1"/>
            <p:cNvSpPr/>
            <p:nvPr/>
          </p:nvSpPr>
          <p:spPr>
            <a:xfrm>
              <a:off x="4602684" y="969615"/>
              <a:ext cx="20036" cy="22431"/>
            </a:xfrm>
            <a:custGeom>
              <a:avLst/>
              <a:gdLst/>
              <a:ahLst/>
              <a:cxnLst/>
              <a:rect l="l" t="t" r="r" b="b"/>
              <a:pathLst>
                <a:path w="728" h="815" extrusionOk="0">
                  <a:moveTo>
                    <a:pt x="534" y="1"/>
                  </a:moveTo>
                  <a:cubicBezTo>
                    <a:pt x="420" y="1"/>
                    <a:pt x="272" y="107"/>
                    <a:pt x="156" y="272"/>
                  </a:cubicBezTo>
                  <a:cubicBezTo>
                    <a:pt x="21" y="480"/>
                    <a:pt x="0" y="709"/>
                    <a:pt x="115" y="792"/>
                  </a:cubicBezTo>
                  <a:cubicBezTo>
                    <a:pt x="139" y="807"/>
                    <a:pt x="168" y="815"/>
                    <a:pt x="199" y="815"/>
                  </a:cubicBezTo>
                  <a:cubicBezTo>
                    <a:pt x="315" y="815"/>
                    <a:pt x="466" y="714"/>
                    <a:pt x="572" y="542"/>
                  </a:cubicBezTo>
                  <a:cubicBezTo>
                    <a:pt x="707" y="335"/>
                    <a:pt x="728" y="106"/>
                    <a:pt x="614" y="23"/>
                  </a:cubicBezTo>
                  <a:cubicBezTo>
                    <a:pt x="590" y="8"/>
                    <a:pt x="563" y="1"/>
                    <a:pt x="534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1"/>
            <p:cNvSpPr/>
            <p:nvPr/>
          </p:nvSpPr>
          <p:spPr>
            <a:xfrm>
              <a:off x="4617271" y="981395"/>
              <a:ext cx="22623" cy="20312"/>
            </a:xfrm>
            <a:custGeom>
              <a:avLst/>
              <a:gdLst/>
              <a:ahLst/>
              <a:cxnLst/>
              <a:rect l="l" t="t" r="r" b="b"/>
              <a:pathLst>
                <a:path w="822" h="738" extrusionOk="0">
                  <a:moveTo>
                    <a:pt x="609" y="1"/>
                  </a:moveTo>
                  <a:cubicBezTo>
                    <a:pt x="498" y="1"/>
                    <a:pt x="353" y="74"/>
                    <a:pt x="229" y="198"/>
                  </a:cubicBezTo>
                  <a:cubicBezTo>
                    <a:pt x="63" y="385"/>
                    <a:pt x="0" y="603"/>
                    <a:pt x="104" y="696"/>
                  </a:cubicBezTo>
                  <a:cubicBezTo>
                    <a:pt x="135" y="724"/>
                    <a:pt x="176" y="737"/>
                    <a:pt x="223" y="737"/>
                  </a:cubicBezTo>
                  <a:cubicBezTo>
                    <a:pt x="334" y="737"/>
                    <a:pt x="476" y="665"/>
                    <a:pt x="593" y="541"/>
                  </a:cubicBezTo>
                  <a:cubicBezTo>
                    <a:pt x="769" y="354"/>
                    <a:pt x="821" y="135"/>
                    <a:pt x="728" y="42"/>
                  </a:cubicBezTo>
                  <a:cubicBezTo>
                    <a:pt x="697" y="14"/>
                    <a:pt x="656" y="1"/>
                    <a:pt x="609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36"/>
          <p:cNvSpPr txBox="1">
            <a:spLocks noGrp="1"/>
          </p:cNvSpPr>
          <p:nvPr>
            <p:ph type="title"/>
          </p:nvPr>
        </p:nvSpPr>
        <p:spPr>
          <a:xfrm>
            <a:off x="720000" y="1744613"/>
            <a:ext cx="2084572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443" name="Google Shape;1443;p36"/>
          <p:cNvSpPr txBox="1">
            <a:spLocks noGrp="1"/>
          </p:cNvSpPr>
          <p:nvPr>
            <p:ph type="title" idx="2"/>
          </p:nvPr>
        </p:nvSpPr>
        <p:spPr>
          <a:xfrm>
            <a:off x="720000" y="1276800"/>
            <a:ext cx="78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445" name="Google Shape;1445;p36"/>
          <p:cNvSpPr txBox="1">
            <a:spLocks noGrp="1"/>
          </p:cNvSpPr>
          <p:nvPr>
            <p:ph type="title" idx="3"/>
          </p:nvPr>
        </p:nvSpPr>
        <p:spPr>
          <a:xfrm>
            <a:off x="3383539" y="1748802"/>
            <a:ext cx="181603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Mechanics</a:t>
            </a:r>
            <a:endParaRPr dirty="0"/>
          </a:p>
        </p:txBody>
      </p:sp>
      <p:sp>
        <p:nvSpPr>
          <p:cNvPr id="1446" name="Google Shape;1446;p36"/>
          <p:cNvSpPr txBox="1">
            <a:spLocks noGrp="1"/>
          </p:cNvSpPr>
          <p:nvPr>
            <p:ph type="title" idx="4"/>
          </p:nvPr>
        </p:nvSpPr>
        <p:spPr>
          <a:xfrm>
            <a:off x="3383539" y="1280989"/>
            <a:ext cx="71101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448" name="Google Shape;1448;p36"/>
          <p:cNvSpPr txBox="1">
            <a:spLocks noGrp="1"/>
          </p:cNvSpPr>
          <p:nvPr>
            <p:ph type="title" idx="6"/>
          </p:nvPr>
        </p:nvSpPr>
        <p:spPr>
          <a:xfrm>
            <a:off x="5778536" y="1741037"/>
            <a:ext cx="212977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1449" name="Google Shape;1449;p36"/>
          <p:cNvSpPr txBox="1">
            <a:spLocks noGrp="1"/>
          </p:cNvSpPr>
          <p:nvPr>
            <p:ph type="title" idx="7"/>
          </p:nvPr>
        </p:nvSpPr>
        <p:spPr>
          <a:xfrm>
            <a:off x="5778536" y="1271713"/>
            <a:ext cx="789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454" name="Google Shape;1454;p36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Table of contents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1538" name="Google Shape;1442;p36">
            <a:extLst>
              <a:ext uri="{FF2B5EF4-FFF2-40B4-BE49-F238E27FC236}">
                <a16:creationId xmlns:a16="http://schemas.microsoft.com/office/drawing/2014/main" id="{BDEEB01B-B3D8-D6F6-DB4C-BCDF3CC62579}"/>
              </a:ext>
            </a:extLst>
          </p:cNvPr>
          <p:cNvSpPr txBox="1">
            <a:spLocks/>
          </p:cNvSpPr>
          <p:nvPr/>
        </p:nvSpPr>
        <p:spPr>
          <a:xfrm>
            <a:off x="720000" y="2898579"/>
            <a:ext cx="2548243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r>
              <a:rPr lang="en-US" dirty="0"/>
              <a:t>Implementation</a:t>
            </a:r>
          </a:p>
        </p:txBody>
      </p:sp>
      <p:sp>
        <p:nvSpPr>
          <p:cNvPr id="1539" name="Google Shape;1443;p36">
            <a:extLst>
              <a:ext uri="{FF2B5EF4-FFF2-40B4-BE49-F238E27FC236}">
                <a16:creationId xmlns:a16="http://schemas.microsoft.com/office/drawing/2014/main" id="{4217B238-C74F-5FD1-B55B-A7315FE301D4}"/>
              </a:ext>
            </a:extLst>
          </p:cNvPr>
          <p:cNvSpPr txBox="1">
            <a:spLocks/>
          </p:cNvSpPr>
          <p:nvPr/>
        </p:nvSpPr>
        <p:spPr>
          <a:xfrm>
            <a:off x="720000" y="2434342"/>
            <a:ext cx="789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1540" name="Google Shape;1445;p36">
            <a:extLst>
              <a:ext uri="{FF2B5EF4-FFF2-40B4-BE49-F238E27FC236}">
                <a16:creationId xmlns:a16="http://schemas.microsoft.com/office/drawing/2014/main" id="{5574B13A-8F24-B6AF-5398-11ADA91C72B9}"/>
              </a:ext>
            </a:extLst>
          </p:cNvPr>
          <p:cNvSpPr txBox="1">
            <a:spLocks/>
          </p:cNvSpPr>
          <p:nvPr/>
        </p:nvSpPr>
        <p:spPr>
          <a:xfrm>
            <a:off x="3383539" y="2906344"/>
            <a:ext cx="181603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r>
              <a:rPr lang="en-US" dirty="0"/>
              <a:t>Objectives</a:t>
            </a:r>
          </a:p>
        </p:txBody>
      </p:sp>
      <p:sp>
        <p:nvSpPr>
          <p:cNvPr id="1541" name="Google Shape;1446;p36">
            <a:extLst>
              <a:ext uri="{FF2B5EF4-FFF2-40B4-BE49-F238E27FC236}">
                <a16:creationId xmlns:a16="http://schemas.microsoft.com/office/drawing/2014/main" id="{E89FE6FA-6963-863A-BD5B-97712A84C84C}"/>
              </a:ext>
            </a:extLst>
          </p:cNvPr>
          <p:cNvSpPr txBox="1">
            <a:spLocks/>
          </p:cNvSpPr>
          <p:nvPr/>
        </p:nvSpPr>
        <p:spPr>
          <a:xfrm>
            <a:off x="3383539" y="2438531"/>
            <a:ext cx="71101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1542" name="Google Shape;1448;p36">
            <a:extLst>
              <a:ext uri="{FF2B5EF4-FFF2-40B4-BE49-F238E27FC236}">
                <a16:creationId xmlns:a16="http://schemas.microsoft.com/office/drawing/2014/main" id="{5D2C050A-B4AC-D0B2-95C6-8A10F6C14B6D}"/>
              </a:ext>
            </a:extLst>
          </p:cNvPr>
          <p:cNvSpPr txBox="1">
            <a:spLocks/>
          </p:cNvSpPr>
          <p:nvPr/>
        </p:nvSpPr>
        <p:spPr>
          <a:xfrm>
            <a:off x="5778536" y="2898579"/>
            <a:ext cx="2129773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Reggae One"/>
              <a:buNone/>
              <a:defRPr sz="24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r>
              <a:rPr lang="en-US" dirty="0"/>
              <a:t>Conclusion</a:t>
            </a:r>
          </a:p>
        </p:txBody>
      </p:sp>
      <p:sp>
        <p:nvSpPr>
          <p:cNvPr id="1543" name="Google Shape;1449;p36">
            <a:extLst>
              <a:ext uri="{FF2B5EF4-FFF2-40B4-BE49-F238E27FC236}">
                <a16:creationId xmlns:a16="http://schemas.microsoft.com/office/drawing/2014/main" id="{5E0F95D0-A52B-7D75-4EFB-53190E71A2F5}"/>
              </a:ext>
            </a:extLst>
          </p:cNvPr>
          <p:cNvSpPr txBox="1">
            <a:spLocks/>
          </p:cNvSpPr>
          <p:nvPr/>
        </p:nvSpPr>
        <p:spPr>
          <a:xfrm>
            <a:off x="5778536" y="2429255"/>
            <a:ext cx="789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2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Reggae One"/>
              <a:buNone/>
              <a:defRPr sz="30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r>
              <a:rPr lang="en" dirty="0"/>
              <a:t>06</a:t>
            </a:r>
          </a:p>
        </p:txBody>
      </p:sp>
      <p:grpSp>
        <p:nvGrpSpPr>
          <p:cNvPr id="186" name="Google Shape;2976;p62">
            <a:extLst>
              <a:ext uri="{FF2B5EF4-FFF2-40B4-BE49-F238E27FC236}">
                <a16:creationId xmlns:a16="http://schemas.microsoft.com/office/drawing/2014/main" id="{355DDC93-A226-428B-AB3F-B9DA617083C6}"/>
              </a:ext>
            </a:extLst>
          </p:cNvPr>
          <p:cNvGrpSpPr/>
          <p:nvPr/>
        </p:nvGrpSpPr>
        <p:grpSpPr>
          <a:xfrm>
            <a:off x="3688339" y="3760116"/>
            <a:ext cx="1206430" cy="1201509"/>
            <a:chOff x="4727075" y="690375"/>
            <a:chExt cx="2656975" cy="2390325"/>
          </a:xfrm>
        </p:grpSpPr>
        <p:sp>
          <p:nvSpPr>
            <p:cNvPr id="187" name="Google Shape;2977;p62">
              <a:extLst>
                <a:ext uri="{FF2B5EF4-FFF2-40B4-BE49-F238E27FC236}">
                  <a16:creationId xmlns:a16="http://schemas.microsoft.com/office/drawing/2014/main" id="{F367DE8A-13CF-447E-89DC-B7A149D6163B}"/>
                </a:ext>
              </a:extLst>
            </p:cNvPr>
            <p:cNvSpPr/>
            <p:nvPr/>
          </p:nvSpPr>
          <p:spPr>
            <a:xfrm>
              <a:off x="4727075" y="1638525"/>
              <a:ext cx="2497950" cy="1442175"/>
            </a:xfrm>
            <a:custGeom>
              <a:avLst/>
              <a:gdLst/>
              <a:ahLst/>
              <a:cxnLst/>
              <a:rect l="l" t="t" r="r" b="b"/>
              <a:pathLst>
                <a:path w="99918" h="57687" extrusionOk="0">
                  <a:moveTo>
                    <a:pt x="41586" y="0"/>
                  </a:moveTo>
                  <a:lnTo>
                    <a:pt x="0" y="22816"/>
                  </a:lnTo>
                  <a:lnTo>
                    <a:pt x="0" y="24011"/>
                  </a:lnTo>
                  <a:lnTo>
                    <a:pt x="25313" y="38626"/>
                  </a:lnTo>
                  <a:cubicBezTo>
                    <a:pt x="25313" y="38626"/>
                    <a:pt x="25066" y="39186"/>
                    <a:pt x="25518" y="39466"/>
                  </a:cubicBezTo>
                  <a:cubicBezTo>
                    <a:pt x="26842" y="40284"/>
                    <a:pt x="29909" y="42103"/>
                    <a:pt x="30651" y="42533"/>
                  </a:cubicBezTo>
                  <a:cubicBezTo>
                    <a:pt x="30743" y="42586"/>
                    <a:pt x="30828" y="42607"/>
                    <a:pt x="30906" y="42607"/>
                  </a:cubicBezTo>
                  <a:cubicBezTo>
                    <a:pt x="31257" y="42607"/>
                    <a:pt x="31459" y="42167"/>
                    <a:pt x="31459" y="42167"/>
                  </a:cubicBezTo>
                  <a:lnTo>
                    <a:pt x="58332" y="57686"/>
                  </a:lnTo>
                  <a:lnTo>
                    <a:pt x="99918" y="33676"/>
                  </a:lnTo>
                  <a:lnTo>
                    <a:pt x="99918" y="32481"/>
                  </a:lnTo>
                  <a:lnTo>
                    <a:pt x="415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978;p62">
              <a:extLst>
                <a:ext uri="{FF2B5EF4-FFF2-40B4-BE49-F238E27FC236}">
                  <a16:creationId xmlns:a16="http://schemas.microsoft.com/office/drawing/2014/main" id="{90F06A19-F7F1-4B32-A140-A65C4E3B9273}"/>
                </a:ext>
              </a:extLst>
            </p:cNvPr>
            <p:cNvSpPr/>
            <p:nvPr/>
          </p:nvSpPr>
          <p:spPr>
            <a:xfrm>
              <a:off x="4727075" y="1608650"/>
              <a:ext cx="2497950" cy="1442175"/>
            </a:xfrm>
            <a:custGeom>
              <a:avLst/>
              <a:gdLst/>
              <a:ahLst/>
              <a:cxnLst/>
              <a:rect l="l" t="t" r="r" b="b"/>
              <a:pathLst>
                <a:path w="99918" h="57687" extrusionOk="0">
                  <a:moveTo>
                    <a:pt x="41586" y="1"/>
                  </a:moveTo>
                  <a:lnTo>
                    <a:pt x="0" y="24011"/>
                  </a:lnTo>
                  <a:lnTo>
                    <a:pt x="26034" y="39046"/>
                  </a:lnTo>
                  <a:cubicBezTo>
                    <a:pt x="26034" y="39046"/>
                    <a:pt x="25701" y="39800"/>
                    <a:pt x="26217" y="40230"/>
                  </a:cubicBezTo>
                  <a:cubicBezTo>
                    <a:pt x="27520" y="41263"/>
                    <a:pt x="28951" y="42114"/>
                    <a:pt x="30468" y="42781"/>
                  </a:cubicBezTo>
                  <a:cubicBezTo>
                    <a:pt x="30511" y="42798"/>
                    <a:pt x="30552" y="42805"/>
                    <a:pt x="30593" y="42805"/>
                  </a:cubicBezTo>
                  <a:cubicBezTo>
                    <a:pt x="30990" y="42805"/>
                    <a:pt x="31265" y="42060"/>
                    <a:pt x="31265" y="42060"/>
                  </a:cubicBezTo>
                  <a:lnTo>
                    <a:pt x="58321" y="57687"/>
                  </a:lnTo>
                  <a:lnTo>
                    <a:pt x="99918" y="33676"/>
                  </a:lnTo>
                  <a:lnTo>
                    <a:pt x="415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979;p62">
              <a:extLst>
                <a:ext uri="{FF2B5EF4-FFF2-40B4-BE49-F238E27FC236}">
                  <a16:creationId xmlns:a16="http://schemas.microsoft.com/office/drawing/2014/main" id="{DDEFD572-67A6-466D-A0F8-3028E4215D04}"/>
                </a:ext>
              </a:extLst>
            </p:cNvPr>
            <p:cNvSpPr/>
            <p:nvPr/>
          </p:nvSpPr>
          <p:spPr>
            <a:xfrm>
              <a:off x="4776300" y="1635025"/>
              <a:ext cx="2402725" cy="1382450"/>
            </a:xfrm>
            <a:custGeom>
              <a:avLst/>
              <a:gdLst/>
              <a:ahLst/>
              <a:cxnLst/>
              <a:rect l="l" t="t" r="r" b="b"/>
              <a:pathLst>
                <a:path w="96109" h="55298" extrusionOk="0">
                  <a:moveTo>
                    <a:pt x="39951" y="0"/>
                  </a:moveTo>
                  <a:lnTo>
                    <a:pt x="1" y="23064"/>
                  </a:lnTo>
                  <a:lnTo>
                    <a:pt x="55836" y="55297"/>
                  </a:lnTo>
                  <a:lnTo>
                    <a:pt x="96108" y="32040"/>
                  </a:lnTo>
                  <a:lnTo>
                    <a:pt x="96108" y="30738"/>
                  </a:lnTo>
                  <a:lnTo>
                    <a:pt x="95732" y="30275"/>
                  </a:lnTo>
                  <a:lnTo>
                    <a:pt x="96108" y="29704"/>
                  </a:lnTo>
                  <a:lnTo>
                    <a:pt x="96108" y="28671"/>
                  </a:lnTo>
                  <a:lnTo>
                    <a:pt x="95624" y="27918"/>
                  </a:lnTo>
                  <a:lnTo>
                    <a:pt x="96108" y="27218"/>
                  </a:lnTo>
                  <a:lnTo>
                    <a:pt x="96108" y="26088"/>
                  </a:lnTo>
                  <a:lnTo>
                    <a:pt x="39951" y="0"/>
                  </a:lnTo>
                  <a:close/>
                </a:path>
              </a:pathLst>
            </a:custGeom>
            <a:solidFill>
              <a:srgbClr val="CC92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980;p62">
              <a:extLst>
                <a:ext uri="{FF2B5EF4-FFF2-40B4-BE49-F238E27FC236}">
                  <a16:creationId xmlns:a16="http://schemas.microsoft.com/office/drawing/2014/main" id="{DF5E5D33-341F-4F4E-8912-E30DFBDDBC78}"/>
                </a:ext>
              </a:extLst>
            </p:cNvPr>
            <p:cNvSpPr/>
            <p:nvPr/>
          </p:nvSpPr>
          <p:spPr>
            <a:xfrm>
              <a:off x="5466175" y="2433050"/>
              <a:ext cx="706025" cy="584425"/>
            </a:xfrm>
            <a:custGeom>
              <a:avLst/>
              <a:gdLst/>
              <a:ahLst/>
              <a:cxnLst/>
              <a:rect l="l" t="t" r="r" b="b"/>
              <a:pathLst>
                <a:path w="28241" h="23377" extrusionOk="0">
                  <a:moveTo>
                    <a:pt x="0" y="0"/>
                  </a:moveTo>
                  <a:lnTo>
                    <a:pt x="0" y="7071"/>
                  </a:lnTo>
                  <a:lnTo>
                    <a:pt x="28241" y="23376"/>
                  </a:lnTo>
                  <a:lnTo>
                    <a:pt x="28241" y="21471"/>
                  </a:lnTo>
                  <a:lnTo>
                    <a:pt x="27294" y="21062"/>
                  </a:lnTo>
                  <a:lnTo>
                    <a:pt x="28241" y="20126"/>
                  </a:lnTo>
                  <a:lnTo>
                    <a:pt x="27810" y="18167"/>
                  </a:lnTo>
                  <a:lnTo>
                    <a:pt x="18436" y="6888"/>
                  </a:lnTo>
                  <a:lnTo>
                    <a:pt x="5984" y="0"/>
                  </a:lnTo>
                  <a:close/>
                </a:path>
              </a:pathLst>
            </a:custGeom>
            <a:solidFill>
              <a:srgbClr val="C182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981;p62">
              <a:extLst>
                <a:ext uri="{FF2B5EF4-FFF2-40B4-BE49-F238E27FC236}">
                  <a16:creationId xmlns:a16="http://schemas.microsoft.com/office/drawing/2014/main" id="{B17DF72A-3CAA-499E-A500-08D484351E0F}"/>
                </a:ext>
              </a:extLst>
            </p:cNvPr>
            <p:cNvSpPr/>
            <p:nvPr/>
          </p:nvSpPr>
          <p:spPr>
            <a:xfrm>
              <a:off x="4776300" y="2076825"/>
              <a:ext cx="689900" cy="533025"/>
            </a:xfrm>
            <a:custGeom>
              <a:avLst/>
              <a:gdLst/>
              <a:ahLst/>
              <a:cxnLst/>
              <a:rect l="l" t="t" r="r" b="b"/>
              <a:pathLst>
                <a:path w="27596" h="21321" extrusionOk="0">
                  <a:moveTo>
                    <a:pt x="1" y="0"/>
                  </a:moveTo>
                  <a:lnTo>
                    <a:pt x="1" y="1238"/>
                  </a:lnTo>
                  <a:lnTo>
                    <a:pt x="894" y="2099"/>
                  </a:lnTo>
                  <a:lnTo>
                    <a:pt x="1" y="2379"/>
                  </a:lnTo>
                  <a:lnTo>
                    <a:pt x="1" y="5392"/>
                  </a:lnTo>
                  <a:lnTo>
                    <a:pt x="27595" y="21320"/>
                  </a:lnTo>
                  <a:lnTo>
                    <a:pt x="27595" y="14249"/>
                  </a:lnTo>
                  <a:cubicBezTo>
                    <a:pt x="27595" y="14249"/>
                    <a:pt x="21891" y="10063"/>
                    <a:pt x="17447" y="6791"/>
                  </a:cubicBezTo>
                  <a:cubicBezTo>
                    <a:pt x="12991" y="353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982;p62">
              <a:extLst>
                <a:ext uri="{FF2B5EF4-FFF2-40B4-BE49-F238E27FC236}">
                  <a16:creationId xmlns:a16="http://schemas.microsoft.com/office/drawing/2014/main" id="{A3F1B4F0-F26C-4A96-9123-54733DDC31C0}"/>
                </a:ext>
              </a:extLst>
            </p:cNvPr>
            <p:cNvSpPr/>
            <p:nvPr/>
          </p:nvSpPr>
          <p:spPr>
            <a:xfrm>
              <a:off x="4776300" y="1950100"/>
              <a:ext cx="865325" cy="482975"/>
            </a:xfrm>
            <a:custGeom>
              <a:avLst/>
              <a:gdLst/>
              <a:ahLst/>
              <a:cxnLst/>
              <a:rect l="l" t="t" r="r" b="b"/>
              <a:pathLst>
                <a:path w="34613" h="19319" extrusionOk="0">
                  <a:moveTo>
                    <a:pt x="10128" y="0"/>
                  </a:moveTo>
                  <a:lnTo>
                    <a:pt x="1" y="5069"/>
                  </a:lnTo>
                  <a:cubicBezTo>
                    <a:pt x="1" y="5069"/>
                    <a:pt x="4769" y="6888"/>
                    <a:pt x="9213" y="8879"/>
                  </a:cubicBezTo>
                  <a:cubicBezTo>
                    <a:pt x="10225" y="9331"/>
                    <a:pt x="11194" y="9783"/>
                    <a:pt x="12130" y="10235"/>
                  </a:cubicBezTo>
                  <a:cubicBezTo>
                    <a:pt x="12193" y="10265"/>
                    <a:pt x="12272" y="10276"/>
                    <a:pt x="12365" y="10276"/>
                  </a:cubicBezTo>
                  <a:cubicBezTo>
                    <a:pt x="12589" y="10276"/>
                    <a:pt x="12896" y="10214"/>
                    <a:pt x="13260" y="10214"/>
                  </a:cubicBezTo>
                  <a:cubicBezTo>
                    <a:pt x="13340" y="10214"/>
                    <a:pt x="13422" y="10217"/>
                    <a:pt x="13508" y="10224"/>
                  </a:cubicBezTo>
                  <a:cubicBezTo>
                    <a:pt x="13647" y="10418"/>
                    <a:pt x="13497" y="10902"/>
                    <a:pt x="13798" y="11064"/>
                  </a:cubicBezTo>
                  <a:cubicBezTo>
                    <a:pt x="22171" y="15283"/>
                    <a:pt x="27595" y="19318"/>
                    <a:pt x="27595" y="19318"/>
                  </a:cubicBezTo>
                  <a:lnTo>
                    <a:pt x="34612" y="7103"/>
                  </a:lnTo>
                  <a:lnTo>
                    <a:pt x="10128" y="0"/>
                  </a:lnTo>
                  <a:close/>
                </a:path>
              </a:pathLst>
            </a:custGeom>
            <a:solidFill>
              <a:srgbClr val="CE96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983;p62">
              <a:extLst>
                <a:ext uri="{FF2B5EF4-FFF2-40B4-BE49-F238E27FC236}">
                  <a16:creationId xmlns:a16="http://schemas.microsoft.com/office/drawing/2014/main" id="{5079D476-32A7-4BDB-A0C1-18C445414584}"/>
                </a:ext>
              </a:extLst>
            </p:cNvPr>
            <p:cNvSpPr/>
            <p:nvPr/>
          </p:nvSpPr>
          <p:spPr>
            <a:xfrm>
              <a:off x="5466175" y="2220425"/>
              <a:ext cx="1712850" cy="666825"/>
            </a:xfrm>
            <a:custGeom>
              <a:avLst/>
              <a:gdLst/>
              <a:ahLst/>
              <a:cxnLst/>
              <a:rect l="l" t="t" r="r" b="b"/>
              <a:pathLst>
                <a:path w="68514" h="26673" extrusionOk="0">
                  <a:moveTo>
                    <a:pt x="62968" y="0"/>
                  </a:moveTo>
                  <a:cubicBezTo>
                    <a:pt x="52545" y="0"/>
                    <a:pt x="0" y="8505"/>
                    <a:pt x="0" y="8505"/>
                  </a:cubicBezTo>
                  <a:cubicBezTo>
                    <a:pt x="0" y="8505"/>
                    <a:pt x="5575" y="10572"/>
                    <a:pt x="14357" y="16760"/>
                  </a:cubicBezTo>
                  <a:cubicBezTo>
                    <a:pt x="23150" y="22948"/>
                    <a:pt x="27810" y="26672"/>
                    <a:pt x="27810" y="26672"/>
                  </a:cubicBezTo>
                  <a:lnTo>
                    <a:pt x="48904" y="14231"/>
                  </a:lnTo>
                  <a:lnTo>
                    <a:pt x="49023" y="13069"/>
                  </a:lnTo>
                  <a:lnTo>
                    <a:pt x="50433" y="13338"/>
                  </a:lnTo>
                  <a:lnTo>
                    <a:pt x="58429" y="8624"/>
                  </a:lnTo>
                  <a:lnTo>
                    <a:pt x="58321" y="7322"/>
                  </a:lnTo>
                  <a:lnTo>
                    <a:pt x="58321" y="7322"/>
                  </a:lnTo>
                  <a:lnTo>
                    <a:pt x="59882" y="7763"/>
                  </a:lnTo>
                  <a:lnTo>
                    <a:pt x="68513" y="2672"/>
                  </a:lnTo>
                  <a:cubicBezTo>
                    <a:pt x="68513" y="2672"/>
                    <a:pt x="67631" y="1844"/>
                    <a:pt x="64639" y="186"/>
                  </a:cubicBezTo>
                  <a:cubicBezTo>
                    <a:pt x="64409" y="59"/>
                    <a:pt x="63833" y="0"/>
                    <a:pt x="62968" y="0"/>
                  </a:cubicBezTo>
                  <a:close/>
                </a:path>
              </a:pathLst>
            </a:custGeom>
            <a:solidFill>
              <a:srgbClr val="D69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984;p62">
              <a:extLst>
                <a:ext uri="{FF2B5EF4-FFF2-40B4-BE49-F238E27FC236}">
                  <a16:creationId xmlns:a16="http://schemas.microsoft.com/office/drawing/2014/main" id="{3291D40B-092A-49B8-92DE-94F0F3DA0401}"/>
                </a:ext>
              </a:extLst>
            </p:cNvPr>
            <p:cNvSpPr/>
            <p:nvPr/>
          </p:nvSpPr>
          <p:spPr>
            <a:xfrm>
              <a:off x="5368500" y="1720850"/>
              <a:ext cx="1117425" cy="712225"/>
            </a:xfrm>
            <a:custGeom>
              <a:avLst/>
              <a:gdLst/>
              <a:ahLst/>
              <a:cxnLst/>
              <a:rect l="l" t="t" r="r" b="b"/>
              <a:pathLst>
                <a:path w="44697" h="28489" extrusionOk="0">
                  <a:moveTo>
                    <a:pt x="39552" y="1"/>
                  </a:moveTo>
                  <a:cubicBezTo>
                    <a:pt x="39240" y="1744"/>
                    <a:pt x="38250" y="3348"/>
                    <a:pt x="36625" y="4564"/>
                  </a:cubicBezTo>
                  <a:cubicBezTo>
                    <a:pt x="34106" y="6436"/>
                    <a:pt x="21450" y="14250"/>
                    <a:pt x="18447" y="15864"/>
                  </a:cubicBezTo>
                  <a:cubicBezTo>
                    <a:pt x="13077" y="18727"/>
                    <a:pt x="5845" y="22871"/>
                    <a:pt x="1" y="24679"/>
                  </a:cubicBezTo>
                  <a:cubicBezTo>
                    <a:pt x="2336" y="26777"/>
                    <a:pt x="3907" y="28488"/>
                    <a:pt x="3907" y="28488"/>
                  </a:cubicBezTo>
                  <a:lnTo>
                    <a:pt x="44697" y="4941"/>
                  </a:lnTo>
                  <a:cubicBezTo>
                    <a:pt x="43082" y="3186"/>
                    <a:pt x="41360" y="1540"/>
                    <a:pt x="39552" y="1"/>
                  </a:cubicBezTo>
                  <a:close/>
                </a:path>
              </a:pathLst>
            </a:custGeom>
            <a:solidFill>
              <a:srgbClr val="DBA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985;p62">
              <a:extLst>
                <a:ext uri="{FF2B5EF4-FFF2-40B4-BE49-F238E27FC236}">
                  <a16:creationId xmlns:a16="http://schemas.microsoft.com/office/drawing/2014/main" id="{4DB4DF17-A485-4273-8635-5A8A65C852D4}"/>
                </a:ext>
              </a:extLst>
            </p:cNvPr>
            <p:cNvSpPr/>
            <p:nvPr/>
          </p:nvSpPr>
          <p:spPr>
            <a:xfrm>
              <a:off x="4772275" y="1443725"/>
              <a:ext cx="1585050" cy="894100"/>
            </a:xfrm>
            <a:custGeom>
              <a:avLst/>
              <a:gdLst/>
              <a:ahLst/>
              <a:cxnLst/>
              <a:rect l="l" t="t" r="r" b="b"/>
              <a:pathLst>
                <a:path w="63402" h="35764" extrusionOk="0">
                  <a:moveTo>
                    <a:pt x="40779" y="0"/>
                  </a:moveTo>
                  <a:lnTo>
                    <a:pt x="32632" y="4671"/>
                  </a:lnTo>
                  <a:lnTo>
                    <a:pt x="33116" y="5371"/>
                  </a:lnTo>
                  <a:lnTo>
                    <a:pt x="30824" y="5748"/>
                  </a:lnTo>
                  <a:lnTo>
                    <a:pt x="0" y="23548"/>
                  </a:lnTo>
                  <a:cubicBezTo>
                    <a:pt x="0" y="23548"/>
                    <a:pt x="4779" y="25367"/>
                    <a:pt x="9525" y="27315"/>
                  </a:cubicBezTo>
                  <a:cubicBezTo>
                    <a:pt x="10047" y="27315"/>
                    <a:pt x="10675" y="27210"/>
                    <a:pt x="11085" y="27210"/>
                  </a:cubicBezTo>
                  <a:cubicBezTo>
                    <a:pt x="11148" y="27210"/>
                    <a:pt x="11206" y="27213"/>
                    <a:pt x="11258" y="27218"/>
                  </a:cubicBezTo>
                  <a:cubicBezTo>
                    <a:pt x="11365" y="27498"/>
                    <a:pt x="11301" y="27939"/>
                    <a:pt x="11441" y="28112"/>
                  </a:cubicBezTo>
                  <a:cubicBezTo>
                    <a:pt x="14476" y="29403"/>
                    <a:pt x="17220" y="30652"/>
                    <a:pt x="18318" y="31383"/>
                  </a:cubicBezTo>
                  <a:cubicBezTo>
                    <a:pt x="20255" y="32718"/>
                    <a:pt x="22106" y="34182"/>
                    <a:pt x="23850" y="35764"/>
                  </a:cubicBezTo>
                  <a:cubicBezTo>
                    <a:pt x="29694" y="33956"/>
                    <a:pt x="36926" y="29812"/>
                    <a:pt x="42296" y="26939"/>
                  </a:cubicBezTo>
                  <a:cubicBezTo>
                    <a:pt x="45299" y="25335"/>
                    <a:pt x="57955" y="17521"/>
                    <a:pt x="60474" y="15638"/>
                  </a:cubicBezTo>
                  <a:cubicBezTo>
                    <a:pt x="62099" y="14433"/>
                    <a:pt x="63089" y="12818"/>
                    <a:pt x="63401" y="11086"/>
                  </a:cubicBezTo>
                  <a:cubicBezTo>
                    <a:pt x="61916" y="9816"/>
                    <a:pt x="60355" y="8643"/>
                    <a:pt x="58709" y="7599"/>
                  </a:cubicBezTo>
                  <a:cubicBezTo>
                    <a:pt x="57363" y="6759"/>
                    <a:pt x="53532" y="5113"/>
                    <a:pt x="49755" y="3563"/>
                  </a:cubicBezTo>
                  <a:cubicBezTo>
                    <a:pt x="49686" y="3535"/>
                    <a:pt x="49571" y="3523"/>
                    <a:pt x="49429" y="3523"/>
                  </a:cubicBezTo>
                  <a:cubicBezTo>
                    <a:pt x="48966" y="3523"/>
                    <a:pt x="48217" y="3654"/>
                    <a:pt x="47871" y="3810"/>
                  </a:cubicBezTo>
                  <a:cubicBezTo>
                    <a:pt x="47936" y="3358"/>
                    <a:pt x="48108" y="3122"/>
                    <a:pt x="48033" y="2863"/>
                  </a:cubicBezTo>
                  <a:cubicBezTo>
                    <a:pt x="44158" y="1303"/>
                    <a:pt x="40779" y="0"/>
                    <a:pt x="40779" y="0"/>
                  </a:cubicBezTo>
                  <a:close/>
                </a:path>
              </a:pathLst>
            </a:custGeom>
            <a:solidFill>
              <a:srgbClr val="DBA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986;p62">
              <a:extLst>
                <a:ext uri="{FF2B5EF4-FFF2-40B4-BE49-F238E27FC236}">
                  <a16:creationId xmlns:a16="http://schemas.microsoft.com/office/drawing/2014/main" id="{589664A7-9A1E-4E73-AC11-A6F415633CF2}"/>
                </a:ext>
              </a:extLst>
            </p:cNvPr>
            <p:cNvSpPr/>
            <p:nvPr/>
          </p:nvSpPr>
          <p:spPr>
            <a:xfrm>
              <a:off x="4772275" y="1443725"/>
              <a:ext cx="1585050" cy="894100"/>
            </a:xfrm>
            <a:custGeom>
              <a:avLst/>
              <a:gdLst/>
              <a:ahLst/>
              <a:cxnLst/>
              <a:rect l="l" t="t" r="r" b="b"/>
              <a:pathLst>
                <a:path w="63402" h="35764" extrusionOk="0">
                  <a:moveTo>
                    <a:pt x="40779" y="0"/>
                  </a:moveTo>
                  <a:lnTo>
                    <a:pt x="32632" y="4671"/>
                  </a:lnTo>
                  <a:lnTo>
                    <a:pt x="33116" y="5371"/>
                  </a:lnTo>
                  <a:lnTo>
                    <a:pt x="30824" y="5748"/>
                  </a:lnTo>
                  <a:lnTo>
                    <a:pt x="0" y="23548"/>
                  </a:lnTo>
                  <a:cubicBezTo>
                    <a:pt x="0" y="23548"/>
                    <a:pt x="4779" y="25367"/>
                    <a:pt x="9525" y="27315"/>
                  </a:cubicBezTo>
                  <a:cubicBezTo>
                    <a:pt x="10047" y="27315"/>
                    <a:pt x="10675" y="27210"/>
                    <a:pt x="11085" y="27210"/>
                  </a:cubicBezTo>
                  <a:cubicBezTo>
                    <a:pt x="11148" y="27210"/>
                    <a:pt x="11206" y="27213"/>
                    <a:pt x="11258" y="27218"/>
                  </a:cubicBezTo>
                  <a:cubicBezTo>
                    <a:pt x="11365" y="27498"/>
                    <a:pt x="11301" y="27939"/>
                    <a:pt x="11441" y="28112"/>
                  </a:cubicBezTo>
                  <a:cubicBezTo>
                    <a:pt x="14476" y="29403"/>
                    <a:pt x="17220" y="30652"/>
                    <a:pt x="18318" y="31383"/>
                  </a:cubicBezTo>
                  <a:cubicBezTo>
                    <a:pt x="20255" y="32718"/>
                    <a:pt x="22106" y="34182"/>
                    <a:pt x="23850" y="35764"/>
                  </a:cubicBezTo>
                  <a:cubicBezTo>
                    <a:pt x="29694" y="33956"/>
                    <a:pt x="36926" y="29812"/>
                    <a:pt x="42296" y="26939"/>
                  </a:cubicBezTo>
                  <a:cubicBezTo>
                    <a:pt x="45299" y="25335"/>
                    <a:pt x="57955" y="17521"/>
                    <a:pt x="60474" y="15638"/>
                  </a:cubicBezTo>
                  <a:cubicBezTo>
                    <a:pt x="62099" y="14433"/>
                    <a:pt x="63089" y="12818"/>
                    <a:pt x="63401" y="11086"/>
                  </a:cubicBezTo>
                  <a:cubicBezTo>
                    <a:pt x="61916" y="9816"/>
                    <a:pt x="60355" y="8643"/>
                    <a:pt x="58709" y="7599"/>
                  </a:cubicBezTo>
                  <a:cubicBezTo>
                    <a:pt x="57363" y="6759"/>
                    <a:pt x="53532" y="5113"/>
                    <a:pt x="49755" y="3563"/>
                  </a:cubicBezTo>
                  <a:cubicBezTo>
                    <a:pt x="49686" y="3535"/>
                    <a:pt x="49571" y="3523"/>
                    <a:pt x="49429" y="3523"/>
                  </a:cubicBezTo>
                  <a:cubicBezTo>
                    <a:pt x="48966" y="3523"/>
                    <a:pt x="48217" y="3654"/>
                    <a:pt x="47871" y="3810"/>
                  </a:cubicBezTo>
                  <a:cubicBezTo>
                    <a:pt x="47936" y="3358"/>
                    <a:pt x="48108" y="3122"/>
                    <a:pt x="48033" y="2863"/>
                  </a:cubicBezTo>
                  <a:cubicBezTo>
                    <a:pt x="44158" y="1303"/>
                    <a:pt x="40779" y="0"/>
                    <a:pt x="40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987;p62">
              <a:extLst>
                <a:ext uri="{FF2B5EF4-FFF2-40B4-BE49-F238E27FC236}">
                  <a16:creationId xmlns:a16="http://schemas.microsoft.com/office/drawing/2014/main" id="{9AD6D930-CCBD-406B-9EF4-B62C8E049477}"/>
                </a:ext>
              </a:extLst>
            </p:cNvPr>
            <p:cNvSpPr/>
            <p:nvPr/>
          </p:nvSpPr>
          <p:spPr>
            <a:xfrm>
              <a:off x="5465375" y="1843000"/>
              <a:ext cx="1713650" cy="989900"/>
            </a:xfrm>
            <a:custGeom>
              <a:avLst/>
              <a:gdLst/>
              <a:ahLst/>
              <a:cxnLst/>
              <a:rect l="l" t="t" r="r" b="b"/>
              <a:pathLst>
                <a:path w="68546" h="39596" extrusionOk="0">
                  <a:moveTo>
                    <a:pt x="40789" y="1"/>
                  </a:moveTo>
                  <a:lnTo>
                    <a:pt x="0" y="23559"/>
                  </a:lnTo>
                  <a:cubicBezTo>
                    <a:pt x="0" y="23559"/>
                    <a:pt x="3509" y="24345"/>
                    <a:pt x="8427" y="26799"/>
                  </a:cubicBezTo>
                  <a:cubicBezTo>
                    <a:pt x="9944" y="27563"/>
                    <a:pt x="12807" y="29382"/>
                    <a:pt x="15864" y="31416"/>
                  </a:cubicBezTo>
                  <a:cubicBezTo>
                    <a:pt x="15904" y="31442"/>
                    <a:pt x="15974" y="31454"/>
                    <a:pt x="16060" y="31454"/>
                  </a:cubicBezTo>
                  <a:cubicBezTo>
                    <a:pt x="16363" y="31454"/>
                    <a:pt x="16878" y="31313"/>
                    <a:pt x="17112" y="31179"/>
                  </a:cubicBezTo>
                  <a:lnTo>
                    <a:pt x="17112" y="31179"/>
                  </a:lnTo>
                  <a:cubicBezTo>
                    <a:pt x="17144" y="31470"/>
                    <a:pt x="17188" y="31857"/>
                    <a:pt x="17058" y="32202"/>
                  </a:cubicBezTo>
                  <a:cubicBezTo>
                    <a:pt x="22332" y="35742"/>
                    <a:pt x="27756" y="39595"/>
                    <a:pt x="27756" y="39595"/>
                  </a:cubicBezTo>
                  <a:lnTo>
                    <a:pt x="31297" y="37540"/>
                  </a:lnTo>
                  <a:lnTo>
                    <a:pt x="31254" y="35839"/>
                  </a:lnTo>
                  <a:lnTo>
                    <a:pt x="32944" y="36593"/>
                  </a:lnTo>
                  <a:lnTo>
                    <a:pt x="61001" y="20395"/>
                  </a:lnTo>
                  <a:lnTo>
                    <a:pt x="60979" y="18770"/>
                  </a:lnTo>
                  <a:lnTo>
                    <a:pt x="62841" y="19330"/>
                  </a:lnTo>
                  <a:lnTo>
                    <a:pt x="68545" y="16037"/>
                  </a:lnTo>
                  <a:cubicBezTo>
                    <a:pt x="68545" y="16037"/>
                    <a:pt x="63196" y="12259"/>
                    <a:pt x="58041" y="8794"/>
                  </a:cubicBezTo>
                  <a:cubicBezTo>
                    <a:pt x="57968" y="8746"/>
                    <a:pt x="57847" y="8728"/>
                    <a:pt x="57695" y="8728"/>
                  </a:cubicBezTo>
                  <a:cubicBezTo>
                    <a:pt x="57266" y="8728"/>
                    <a:pt x="56591" y="8869"/>
                    <a:pt x="56050" y="8869"/>
                  </a:cubicBezTo>
                  <a:cubicBezTo>
                    <a:pt x="56255" y="8492"/>
                    <a:pt x="56416" y="8019"/>
                    <a:pt x="56319" y="7653"/>
                  </a:cubicBezTo>
                  <a:cubicBezTo>
                    <a:pt x="53575" y="5823"/>
                    <a:pt x="51067" y="4230"/>
                    <a:pt x="49690" y="3520"/>
                  </a:cubicBezTo>
                  <a:cubicBezTo>
                    <a:pt x="43749" y="464"/>
                    <a:pt x="40789" y="1"/>
                    <a:pt x="40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988;p62">
              <a:extLst>
                <a:ext uri="{FF2B5EF4-FFF2-40B4-BE49-F238E27FC236}">
                  <a16:creationId xmlns:a16="http://schemas.microsoft.com/office/drawing/2014/main" id="{F8785F8A-0EAD-4505-9173-43B2A8DF75B4}"/>
                </a:ext>
              </a:extLst>
            </p:cNvPr>
            <p:cNvSpPr/>
            <p:nvPr/>
          </p:nvSpPr>
          <p:spPr>
            <a:xfrm>
              <a:off x="5415050" y="1782725"/>
              <a:ext cx="1070875" cy="650350"/>
            </a:xfrm>
            <a:custGeom>
              <a:avLst/>
              <a:gdLst/>
              <a:ahLst/>
              <a:cxnLst/>
              <a:rect l="l" t="t" r="r" b="b"/>
              <a:pathLst>
                <a:path w="42835" h="26014" extrusionOk="0">
                  <a:moveTo>
                    <a:pt x="40424" y="1"/>
                  </a:moveTo>
                  <a:cubicBezTo>
                    <a:pt x="40424" y="1"/>
                    <a:pt x="38960" y="2875"/>
                    <a:pt x="30372" y="7728"/>
                  </a:cubicBezTo>
                  <a:cubicBezTo>
                    <a:pt x="23150" y="11807"/>
                    <a:pt x="1" y="23936"/>
                    <a:pt x="1" y="23936"/>
                  </a:cubicBezTo>
                  <a:lnTo>
                    <a:pt x="2045" y="26013"/>
                  </a:lnTo>
                  <a:lnTo>
                    <a:pt x="42835" y="2466"/>
                  </a:lnTo>
                  <a:lnTo>
                    <a:pt x="404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989;p62">
              <a:extLst>
                <a:ext uri="{FF2B5EF4-FFF2-40B4-BE49-F238E27FC236}">
                  <a16:creationId xmlns:a16="http://schemas.microsoft.com/office/drawing/2014/main" id="{E765D22C-F616-4EA5-A2FC-AD0FA15D4B12}"/>
                </a:ext>
              </a:extLst>
            </p:cNvPr>
            <p:cNvSpPr/>
            <p:nvPr/>
          </p:nvSpPr>
          <p:spPr>
            <a:xfrm>
              <a:off x="5466175" y="1844075"/>
              <a:ext cx="1104775" cy="613475"/>
            </a:xfrm>
            <a:custGeom>
              <a:avLst/>
              <a:gdLst/>
              <a:ahLst/>
              <a:cxnLst/>
              <a:rect l="l" t="t" r="r" b="b"/>
              <a:pathLst>
                <a:path w="44191" h="24539" extrusionOk="0">
                  <a:moveTo>
                    <a:pt x="40790" y="1"/>
                  </a:moveTo>
                  <a:cubicBezTo>
                    <a:pt x="22095" y="10731"/>
                    <a:pt x="0" y="23549"/>
                    <a:pt x="0" y="23549"/>
                  </a:cubicBezTo>
                  <a:cubicBezTo>
                    <a:pt x="0" y="23549"/>
                    <a:pt x="2433" y="24227"/>
                    <a:pt x="3261" y="24539"/>
                  </a:cubicBezTo>
                  <a:cubicBezTo>
                    <a:pt x="6221" y="21816"/>
                    <a:pt x="9460" y="19416"/>
                    <a:pt x="12947" y="17403"/>
                  </a:cubicBezTo>
                  <a:cubicBezTo>
                    <a:pt x="18598" y="14164"/>
                    <a:pt x="33773" y="4919"/>
                    <a:pt x="37432" y="3617"/>
                  </a:cubicBezTo>
                  <a:cubicBezTo>
                    <a:pt x="41091" y="2304"/>
                    <a:pt x="44190" y="1002"/>
                    <a:pt x="44190" y="1002"/>
                  </a:cubicBezTo>
                  <a:cubicBezTo>
                    <a:pt x="44190" y="1002"/>
                    <a:pt x="42016" y="108"/>
                    <a:pt x="40790" y="1"/>
                  </a:cubicBezTo>
                  <a:close/>
                </a:path>
              </a:pathLst>
            </a:custGeom>
            <a:solidFill>
              <a:srgbClr val="DBA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990;p62">
              <a:extLst>
                <a:ext uri="{FF2B5EF4-FFF2-40B4-BE49-F238E27FC236}">
                  <a16:creationId xmlns:a16="http://schemas.microsoft.com/office/drawing/2014/main" id="{BB0DF819-F607-4741-84F7-F7EA7AD0C41D}"/>
                </a:ext>
              </a:extLst>
            </p:cNvPr>
            <p:cNvSpPr/>
            <p:nvPr/>
          </p:nvSpPr>
          <p:spPr>
            <a:xfrm>
              <a:off x="5385450" y="2428150"/>
              <a:ext cx="158225" cy="227800"/>
            </a:xfrm>
            <a:custGeom>
              <a:avLst/>
              <a:gdLst/>
              <a:ahLst/>
              <a:cxnLst/>
              <a:rect l="l" t="t" r="r" b="b"/>
              <a:pathLst>
                <a:path w="6329" h="9112" extrusionOk="0">
                  <a:moveTo>
                    <a:pt x="2422" y="1"/>
                  </a:moveTo>
                  <a:cubicBezTo>
                    <a:pt x="115" y="1"/>
                    <a:pt x="1" y="5459"/>
                    <a:pt x="1" y="5459"/>
                  </a:cubicBezTo>
                  <a:cubicBezTo>
                    <a:pt x="302" y="5631"/>
                    <a:pt x="507" y="5965"/>
                    <a:pt x="442" y="6266"/>
                  </a:cubicBezTo>
                  <a:cubicBezTo>
                    <a:pt x="388" y="6525"/>
                    <a:pt x="22" y="6848"/>
                    <a:pt x="636" y="7267"/>
                  </a:cubicBezTo>
                  <a:cubicBezTo>
                    <a:pt x="1626" y="7945"/>
                    <a:pt x="2648" y="8537"/>
                    <a:pt x="3724" y="9065"/>
                  </a:cubicBezTo>
                  <a:cubicBezTo>
                    <a:pt x="3792" y="9098"/>
                    <a:pt x="3853" y="9112"/>
                    <a:pt x="3908" y="9112"/>
                  </a:cubicBezTo>
                  <a:cubicBezTo>
                    <a:pt x="4231" y="9112"/>
                    <a:pt x="4361" y="8617"/>
                    <a:pt x="4499" y="8451"/>
                  </a:cubicBezTo>
                  <a:cubicBezTo>
                    <a:pt x="4603" y="8323"/>
                    <a:pt x="4762" y="8295"/>
                    <a:pt x="4881" y="8295"/>
                  </a:cubicBezTo>
                  <a:cubicBezTo>
                    <a:pt x="4971" y="8295"/>
                    <a:pt x="5037" y="8311"/>
                    <a:pt x="5037" y="8311"/>
                  </a:cubicBezTo>
                  <a:cubicBezTo>
                    <a:pt x="5037" y="8311"/>
                    <a:pt x="6329" y="1596"/>
                    <a:pt x="3229" y="196"/>
                  </a:cubicBezTo>
                  <a:cubicBezTo>
                    <a:pt x="2934" y="62"/>
                    <a:pt x="2666" y="1"/>
                    <a:pt x="2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991;p62">
              <a:extLst>
                <a:ext uri="{FF2B5EF4-FFF2-40B4-BE49-F238E27FC236}">
                  <a16:creationId xmlns:a16="http://schemas.microsoft.com/office/drawing/2014/main" id="{FAB90C5E-3A4C-4733-9CE3-04969B0F156B}"/>
                </a:ext>
              </a:extLst>
            </p:cNvPr>
            <p:cNvSpPr/>
            <p:nvPr/>
          </p:nvSpPr>
          <p:spPr>
            <a:xfrm>
              <a:off x="5381425" y="2423200"/>
              <a:ext cx="133200" cy="149775"/>
            </a:xfrm>
            <a:custGeom>
              <a:avLst/>
              <a:gdLst/>
              <a:ahLst/>
              <a:cxnLst/>
              <a:rect l="l" t="t" r="r" b="b"/>
              <a:pathLst>
                <a:path w="5328" h="5991" extrusionOk="0">
                  <a:moveTo>
                    <a:pt x="2581" y="0"/>
                  </a:moveTo>
                  <a:cubicBezTo>
                    <a:pt x="1546" y="0"/>
                    <a:pt x="743" y="995"/>
                    <a:pt x="420" y="2676"/>
                  </a:cubicBezTo>
                  <a:cubicBezTo>
                    <a:pt x="0" y="4915"/>
                    <a:pt x="162" y="5657"/>
                    <a:pt x="162" y="5657"/>
                  </a:cubicBezTo>
                  <a:lnTo>
                    <a:pt x="635" y="5991"/>
                  </a:lnTo>
                  <a:lnTo>
                    <a:pt x="5328" y="3612"/>
                  </a:lnTo>
                  <a:cubicBezTo>
                    <a:pt x="5328" y="3612"/>
                    <a:pt x="5231" y="1277"/>
                    <a:pt x="3681" y="341"/>
                  </a:cubicBezTo>
                  <a:cubicBezTo>
                    <a:pt x="3295" y="110"/>
                    <a:pt x="2925" y="0"/>
                    <a:pt x="2581" y="0"/>
                  </a:cubicBezTo>
                  <a:close/>
                </a:path>
              </a:pathLst>
            </a:custGeom>
            <a:solidFill>
              <a:srgbClr val="AA6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992;p62">
              <a:extLst>
                <a:ext uri="{FF2B5EF4-FFF2-40B4-BE49-F238E27FC236}">
                  <a16:creationId xmlns:a16="http://schemas.microsoft.com/office/drawing/2014/main" id="{AA130F7F-8FF7-4D7A-B2DA-8CB57F4A83A5}"/>
                </a:ext>
              </a:extLst>
            </p:cNvPr>
            <p:cNvSpPr/>
            <p:nvPr/>
          </p:nvSpPr>
          <p:spPr>
            <a:xfrm>
              <a:off x="6184825" y="2329725"/>
              <a:ext cx="971050" cy="592225"/>
            </a:xfrm>
            <a:custGeom>
              <a:avLst/>
              <a:gdLst/>
              <a:ahLst/>
              <a:cxnLst/>
              <a:rect l="l" t="t" r="r" b="b"/>
              <a:pathLst>
                <a:path w="38842" h="23689" extrusionOk="0">
                  <a:moveTo>
                    <a:pt x="38842" y="1"/>
                  </a:moveTo>
                  <a:lnTo>
                    <a:pt x="38842" y="1"/>
                  </a:lnTo>
                  <a:cubicBezTo>
                    <a:pt x="38841" y="1"/>
                    <a:pt x="37593" y="410"/>
                    <a:pt x="33923" y="2487"/>
                  </a:cubicBezTo>
                  <a:cubicBezTo>
                    <a:pt x="28273" y="5694"/>
                    <a:pt x="19136" y="11226"/>
                    <a:pt x="17382" y="12388"/>
                  </a:cubicBezTo>
                  <a:cubicBezTo>
                    <a:pt x="14487" y="14304"/>
                    <a:pt x="6566" y="19190"/>
                    <a:pt x="4187" y="20481"/>
                  </a:cubicBezTo>
                  <a:cubicBezTo>
                    <a:pt x="1809" y="21773"/>
                    <a:pt x="1" y="23689"/>
                    <a:pt x="1" y="23689"/>
                  </a:cubicBezTo>
                  <a:cubicBezTo>
                    <a:pt x="1" y="23689"/>
                    <a:pt x="3670" y="21504"/>
                    <a:pt x="5941" y="20115"/>
                  </a:cubicBezTo>
                  <a:cubicBezTo>
                    <a:pt x="8223" y="18727"/>
                    <a:pt x="38841" y="1"/>
                    <a:pt x="38842" y="1"/>
                  </a:cubicBezTo>
                  <a:close/>
                </a:path>
              </a:pathLst>
            </a:custGeom>
            <a:solidFill>
              <a:srgbClr val="C182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993;p62">
              <a:extLst>
                <a:ext uri="{FF2B5EF4-FFF2-40B4-BE49-F238E27FC236}">
                  <a16:creationId xmlns:a16="http://schemas.microsoft.com/office/drawing/2014/main" id="{D4438EB1-28E9-4C39-AF90-9F23F7995C76}"/>
                </a:ext>
              </a:extLst>
            </p:cNvPr>
            <p:cNvSpPr/>
            <p:nvPr/>
          </p:nvSpPr>
          <p:spPr>
            <a:xfrm>
              <a:off x="6184825" y="2410375"/>
              <a:ext cx="976175" cy="557050"/>
            </a:xfrm>
            <a:custGeom>
              <a:avLst/>
              <a:gdLst/>
              <a:ahLst/>
              <a:cxnLst/>
              <a:rect l="l" t="t" r="r" b="b"/>
              <a:pathLst>
                <a:path w="39047" h="22282" extrusionOk="0">
                  <a:moveTo>
                    <a:pt x="38914" y="1"/>
                  </a:moveTo>
                  <a:cubicBezTo>
                    <a:pt x="38724" y="1"/>
                    <a:pt x="38277" y="103"/>
                    <a:pt x="37238" y="660"/>
                  </a:cubicBezTo>
                  <a:cubicBezTo>
                    <a:pt x="35581" y="1532"/>
                    <a:pt x="20266" y="9916"/>
                    <a:pt x="16338" y="12294"/>
                  </a:cubicBezTo>
                  <a:cubicBezTo>
                    <a:pt x="12409" y="14672"/>
                    <a:pt x="496" y="21345"/>
                    <a:pt x="1" y="22281"/>
                  </a:cubicBezTo>
                  <a:lnTo>
                    <a:pt x="39046" y="36"/>
                  </a:lnTo>
                  <a:cubicBezTo>
                    <a:pt x="39046" y="36"/>
                    <a:pt x="39024" y="1"/>
                    <a:pt x="38914" y="1"/>
                  </a:cubicBezTo>
                  <a:close/>
                </a:path>
              </a:pathLst>
            </a:custGeom>
            <a:solidFill>
              <a:srgbClr val="C182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994;p62">
              <a:extLst>
                <a:ext uri="{FF2B5EF4-FFF2-40B4-BE49-F238E27FC236}">
                  <a16:creationId xmlns:a16="http://schemas.microsoft.com/office/drawing/2014/main" id="{8577F59D-5883-4AF5-AC2A-AFDF2980CAB3}"/>
                </a:ext>
              </a:extLst>
            </p:cNvPr>
            <p:cNvSpPr/>
            <p:nvPr/>
          </p:nvSpPr>
          <p:spPr>
            <a:xfrm>
              <a:off x="6666975" y="2391875"/>
              <a:ext cx="461725" cy="268275"/>
            </a:xfrm>
            <a:custGeom>
              <a:avLst/>
              <a:gdLst/>
              <a:ahLst/>
              <a:cxnLst/>
              <a:rect l="l" t="t" r="r" b="b"/>
              <a:pathLst>
                <a:path w="18469" h="10731" extrusionOk="0">
                  <a:moveTo>
                    <a:pt x="18469" y="1"/>
                  </a:moveTo>
                  <a:cubicBezTo>
                    <a:pt x="18468" y="1"/>
                    <a:pt x="17328" y="109"/>
                    <a:pt x="15262" y="1238"/>
                  </a:cubicBezTo>
                  <a:cubicBezTo>
                    <a:pt x="13195" y="2379"/>
                    <a:pt x="2713" y="8256"/>
                    <a:pt x="1669" y="9084"/>
                  </a:cubicBezTo>
                  <a:cubicBezTo>
                    <a:pt x="1055" y="9579"/>
                    <a:pt x="496" y="10128"/>
                    <a:pt x="1" y="10731"/>
                  </a:cubicBezTo>
                  <a:lnTo>
                    <a:pt x="18469" y="1"/>
                  </a:lnTo>
                  <a:close/>
                </a:path>
              </a:pathLst>
            </a:custGeom>
            <a:solidFill>
              <a:srgbClr val="C182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995;p62">
              <a:extLst>
                <a:ext uri="{FF2B5EF4-FFF2-40B4-BE49-F238E27FC236}">
                  <a16:creationId xmlns:a16="http://schemas.microsoft.com/office/drawing/2014/main" id="{13301FAB-EA8B-4F44-BB2D-045CE4073D9F}"/>
                </a:ext>
              </a:extLst>
            </p:cNvPr>
            <p:cNvSpPr/>
            <p:nvPr/>
          </p:nvSpPr>
          <p:spPr>
            <a:xfrm>
              <a:off x="5532900" y="2609825"/>
              <a:ext cx="615625" cy="349800"/>
            </a:xfrm>
            <a:custGeom>
              <a:avLst/>
              <a:gdLst/>
              <a:ahLst/>
              <a:cxnLst/>
              <a:rect l="l" t="t" r="r" b="b"/>
              <a:pathLst>
                <a:path w="24625" h="13992" extrusionOk="0">
                  <a:moveTo>
                    <a:pt x="4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0" y="0"/>
                    <a:pt x="4553" y="2368"/>
                    <a:pt x="7243" y="4025"/>
                  </a:cubicBezTo>
                  <a:cubicBezTo>
                    <a:pt x="9934" y="5672"/>
                    <a:pt x="24625" y="13991"/>
                    <a:pt x="24625" y="13991"/>
                  </a:cubicBezTo>
                  <a:cubicBezTo>
                    <a:pt x="24625" y="13991"/>
                    <a:pt x="19243" y="10300"/>
                    <a:pt x="13453" y="6996"/>
                  </a:cubicBezTo>
                  <a:cubicBezTo>
                    <a:pt x="8885" y="4395"/>
                    <a:pt x="1053" y="0"/>
                    <a:pt x="4" y="0"/>
                  </a:cubicBezTo>
                  <a:close/>
                </a:path>
              </a:pathLst>
            </a:custGeom>
            <a:solidFill>
              <a:srgbClr val="AA6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996;p62">
              <a:extLst>
                <a:ext uri="{FF2B5EF4-FFF2-40B4-BE49-F238E27FC236}">
                  <a16:creationId xmlns:a16="http://schemas.microsoft.com/office/drawing/2014/main" id="{FBDC434F-FA81-4D30-BBE6-C239C90FA129}"/>
                </a:ext>
              </a:extLst>
            </p:cNvPr>
            <p:cNvSpPr/>
            <p:nvPr/>
          </p:nvSpPr>
          <p:spPr>
            <a:xfrm>
              <a:off x="5553625" y="2572950"/>
              <a:ext cx="562075" cy="325325"/>
            </a:xfrm>
            <a:custGeom>
              <a:avLst/>
              <a:gdLst/>
              <a:ahLst/>
              <a:cxnLst/>
              <a:rect l="l" t="t" r="r" b="b"/>
              <a:pathLst>
                <a:path w="22483" h="13013" extrusionOk="0">
                  <a:moveTo>
                    <a:pt x="0" y="1"/>
                  </a:moveTo>
                  <a:cubicBezTo>
                    <a:pt x="1" y="1"/>
                    <a:pt x="9041" y="5156"/>
                    <a:pt x="12829" y="7567"/>
                  </a:cubicBezTo>
                  <a:cubicBezTo>
                    <a:pt x="16617" y="9978"/>
                    <a:pt x="22483" y="13012"/>
                    <a:pt x="22483" y="13012"/>
                  </a:cubicBezTo>
                  <a:cubicBezTo>
                    <a:pt x="22483" y="13012"/>
                    <a:pt x="11301" y="5942"/>
                    <a:pt x="7297" y="3488"/>
                  </a:cubicBezTo>
                  <a:cubicBezTo>
                    <a:pt x="3304" y="103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AA6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997;p62">
              <a:extLst>
                <a:ext uri="{FF2B5EF4-FFF2-40B4-BE49-F238E27FC236}">
                  <a16:creationId xmlns:a16="http://schemas.microsoft.com/office/drawing/2014/main" id="{9DF2A95E-08FC-465E-93C9-B027D44D96C6}"/>
                </a:ext>
              </a:extLst>
            </p:cNvPr>
            <p:cNvSpPr/>
            <p:nvPr/>
          </p:nvSpPr>
          <p:spPr>
            <a:xfrm>
              <a:off x="4802150" y="2191425"/>
              <a:ext cx="566375" cy="334750"/>
            </a:xfrm>
            <a:custGeom>
              <a:avLst/>
              <a:gdLst/>
              <a:ahLst/>
              <a:cxnLst/>
              <a:rect l="l" t="t" r="r" b="b"/>
              <a:pathLst>
                <a:path w="22655" h="13390" extrusionOk="0">
                  <a:moveTo>
                    <a:pt x="0" y="1"/>
                  </a:moveTo>
                  <a:cubicBezTo>
                    <a:pt x="0" y="1"/>
                    <a:pt x="4897" y="2982"/>
                    <a:pt x="10203" y="6082"/>
                  </a:cubicBezTo>
                  <a:cubicBezTo>
                    <a:pt x="15508" y="9170"/>
                    <a:pt x="22655" y="13389"/>
                    <a:pt x="22655" y="13389"/>
                  </a:cubicBezTo>
                  <a:cubicBezTo>
                    <a:pt x="20093" y="11420"/>
                    <a:pt x="17413" y="9633"/>
                    <a:pt x="14615" y="8019"/>
                  </a:cubicBezTo>
                  <a:cubicBezTo>
                    <a:pt x="10138" y="5447"/>
                    <a:pt x="5424" y="2121"/>
                    <a:pt x="3132" y="1152"/>
                  </a:cubicBezTo>
                  <a:cubicBezTo>
                    <a:pt x="356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A6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998;p62">
              <a:extLst>
                <a:ext uri="{FF2B5EF4-FFF2-40B4-BE49-F238E27FC236}">
                  <a16:creationId xmlns:a16="http://schemas.microsoft.com/office/drawing/2014/main" id="{8DA8683A-866D-463C-90EB-969261A4FF58}"/>
                </a:ext>
              </a:extLst>
            </p:cNvPr>
            <p:cNvSpPr/>
            <p:nvPr/>
          </p:nvSpPr>
          <p:spPr>
            <a:xfrm>
              <a:off x="4810475" y="2143275"/>
              <a:ext cx="575000" cy="327475"/>
            </a:xfrm>
            <a:custGeom>
              <a:avLst/>
              <a:gdLst/>
              <a:ahLst/>
              <a:cxnLst/>
              <a:rect l="l" t="t" r="r" b="b"/>
              <a:pathLst>
                <a:path w="23000" h="13099" extrusionOk="0">
                  <a:moveTo>
                    <a:pt x="1" y="0"/>
                  </a:moveTo>
                  <a:cubicBezTo>
                    <a:pt x="3520" y="1755"/>
                    <a:pt x="6953" y="3681"/>
                    <a:pt x="10279" y="5791"/>
                  </a:cubicBezTo>
                  <a:cubicBezTo>
                    <a:pt x="15724" y="9235"/>
                    <a:pt x="23000" y="13098"/>
                    <a:pt x="23000" y="13098"/>
                  </a:cubicBezTo>
                  <a:cubicBezTo>
                    <a:pt x="23000" y="13098"/>
                    <a:pt x="22322" y="12205"/>
                    <a:pt x="17242" y="9579"/>
                  </a:cubicBezTo>
                  <a:cubicBezTo>
                    <a:pt x="12711" y="7233"/>
                    <a:pt x="10354" y="5296"/>
                    <a:pt x="7039" y="3078"/>
                  </a:cubicBezTo>
                  <a:cubicBezTo>
                    <a:pt x="3725" y="87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AA69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999;p62">
              <a:extLst>
                <a:ext uri="{FF2B5EF4-FFF2-40B4-BE49-F238E27FC236}">
                  <a16:creationId xmlns:a16="http://schemas.microsoft.com/office/drawing/2014/main" id="{4BED5D9E-BE5D-4714-B60F-9B0772847CE5}"/>
                </a:ext>
              </a:extLst>
            </p:cNvPr>
            <p:cNvSpPr/>
            <p:nvPr/>
          </p:nvSpPr>
          <p:spPr>
            <a:xfrm>
              <a:off x="5701325" y="1536975"/>
              <a:ext cx="198600" cy="89775"/>
            </a:xfrm>
            <a:custGeom>
              <a:avLst/>
              <a:gdLst/>
              <a:ahLst/>
              <a:cxnLst/>
              <a:rect l="l" t="t" r="r" b="b"/>
              <a:pathLst>
                <a:path w="7944" h="3591" extrusionOk="0">
                  <a:moveTo>
                    <a:pt x="2936" y="822"/>
                  </a:moveTo>
                  <a:cubicBezTo>
                    <a:pt x="3647" y="822"/>
                    <a:pt x="4358" y="877"/>
                    <a:pt x="5059" y="1006"/>
                  </a:cubicBezTo>
                  <a:cubicBezTo>
                    <a:pt x="4424" y="1522"/>
                    <a:pt x="3843" y="2093"/>
                    <a:pt x="2777" y="2276"/>
                  </a:cubicBezTo>
                  <a:cubicBezTo>
                    <a:pt x="2592" y="2308"/>
                    <a:pt x="2395" y="2324"/>
                    <a:pt x="2199" y="2324"/>
                  </a:cubicBezTo>
                  <a:cubicBezTo>
                    <a:pt x="1485" y="2324"/>
                    <a:pt x="779" y="2113"/>
                    <a:pt x="636" y="1716"/>
                  </a:cubicBezTo>
                  <a:cubicBezTo>
                    <a:pt x="377" y="1027"/>
                    <a:pt x="1863" y="844"/>
                    <a:pt x="2745" y="823"/>
                  </a:cubicBezTo>
                  <a:cubicBezTo>
                    <a:pt x="2809" y="822"/>
                    <a:pt x="2872" y="822"/>
                    <a:pt x="2936" y="822"/>
                  </a:cubicBezTo>
                  <a:close/>
                  <a:moveTo>
                    <a:pt x="7254" y="1974"/>
                  </a:moveTo>
                  <a:lnTo>
                    <a:pt x="7254" y="1974"/>
                  </a:lnTo>
                  <a:cubicBezTo>
                    <a:pt x="6813" y="2287"/>
                    <a:pt x="6307" y="2523"/>
                    <a:pt x="5780" y="2653"/>
                  </a:cubicBezTo>
                  <a:cubicBezTo>
                    <a:pt x="5619" y="2685"/>
                    <a:pt x="5436" y="2728"/>
                    <a:pt x="5263" y="2760"/>
                  </a:cubicBezTo>
                  <a:cubicBezTo>
                    <a:pt x="5877" y="2383"/>
                    <a:pt x="6555" y="2114"/>
                    <a:pt x="7254" y="1974"/>
                  </a:cubicBezTo>
                  <a:close/>
                  <a:moveTo>
                    <a:pt x="7207" y="1"/>
                  </a:moveTo>
                  <a:cubicBezTo>
                    <a:pt x="6763" y="1"/>
                    <a:pt x="6153" y="249"/>
                    <a:pt x="5845" y="425"/>
                  </a:cubicBezTo>
                  <a:cubicBezTo>
                    <a:pt x="5619" y="554"/>
                    <a:pt x="5393" y="715"/>
                    <a:pt x="5188" y="887"/>
                  </a:cubicBezTo>
                  <a:cubicBezTo>
                    <a:pt x="4466" y="758"/>
                    <a:pt x="3736" y="700"/>
                    <a:pt x="3005" y="700"/>
                  </a:cubicBezTo>
                  <a:cubicBezTo>
                    <a:pt x="2886" y="700"/>
                    <a:pt x="2767" y="702"/>
                    <a:pt x="2648" y="705"/>
                  </a:cubicBezTo>
                  <a:cubicBezTo>
                    <a:pt x="1593" y="748"/>
                    <a:pt x="1" y="1070"/>
                    <a:pt x="496" y="1845"/>
                  </a:cubicBezTo>
                  <a:cubicBezTo>
                    <a:pt x="741" y="2227"/>
                    <a:pt x="1408" y="2423"/>
                    <a:pt x="2127" y="2423"/>
                  </a:cubicBezTo>
                  <a:cubicBezTo>
                    <a:pt x="2544" y="2423"/>
                    <a:pt x="2979" y="2356"/>
                    <a:pt x="3358" y="2222"/>
                  </a:cubicBezTo>
                  <a:cubicBezTo>
                    <a:pt x="3897" y="2018"/>
                    <a:pt x="4381" y="1727"/>
                    <a:pt x="4811" y="1350"/>
                  </a:cubicBezTo>
                  <a:cubicBezTo>
                    <a:pt x="4941" y="1243"/>
                    <a:pt x="5070" y="1135"/>
                    <a:pt x="5199" y="1027"/>
                  </a:cubicBezTo>
                  <a:cubicBezTo>
                    <a:pt x="5608" y="1092"/>
                    <a:pt x="6006" y="1167"/>
                    <a:pt x="6393" y="1253"/>
                  </a:cubicBezTo>
                  <a:cubicBezTo>
                    <a:pt x="6038" y="1350"/>
                    <a:pt x="5694" y="1479"/>
                    <a:pt x="5360" y="1630"/>
                  </a:cubicBezTo>
                  <a:cubicBezTo>
                    <a:pt x="4887" y="1835"/>
                    <a:pt x="3810" y="2287"/>
                    <a:pt x="3897" y="2663"/>
                  </a:cubicBezTo>
                  <a:cubicBezTo>
                    <a:pt x="3942" y="2861"/>
                    <a:pt x="4228" y="2916"/>
                    <a:pt x="4560" y="2916"/>
                  </a:cubicBezTo>
                  <a:cubicBezTo>
                    <a:pt x="4625" y="2916"/>
                    <a:pt x="4691" y="2914"/>
                    <a:pt x="4758" y="2911"/>
                  </a:cubicBezTo>
                  <a:lnTo>
                    <a:pt x="4758" y="2911"/>
                  </a:lnTo>
                  <a:cubicBezTo>
                    <a:pt x="4704" y="2954"/>
                    <a:pt x="4661" y="3008"/>
                    <a:pt x="4628" y="3072"/>
                  </a:cubicBezTo>
                  <a:cubicBezTo>
                    <a:pt x="4542" y="3298"/>
                    <a:pt x="4811" y="3395"/>
                    <a:pt x="5123" y="3449"/>
                  </a:cubicBezTo>
                  <a:cubicBezTo>
                    <a:pt x="5744" y="3546"/>
                    <a:pt x="6373" y="3590"/>
                    <a:pt x="7004" y="3590"/>
                  </a:cubicBezTo>
                  <a:cubicBezTo>
                    <a:pt x="7073" y="3590"/>
                    <a:pt x="7142" y="3590"/>
                    <a:pt x="7211" y="3589"/>
                  </a:cubicBezTo>
                  <a:cubicBezTo>
                    <a:pt x="7265" y="3589"/>
                    <a:pt x="7276" y="3546"/>
                    <a:pt x="7233" y="3546"/>
                  </a:cubicBezTo>
                  <a:cubicBezTo>
                    <a:pt x="6835" y="3492"/>
                    <a:pt x="6437" y="3470"/>
                    <a:pt x="6049" y="3427"/>
                  </a:cubicBezTo>
                  <a:cubicBezTo>
                    <a:pt x="5877" y="3417"/>
                    <a:pt x="4994" y="3363"/>
                    <a:pt x="4865" y="3255"/>
                  </a:cubicBezTo>
                  <a:cubicBezTo>
                    <a:pt x="4715" y="3126"/>
                    <a:pt x="4833" y="2997"/>
                    <a:pt x="5005" y="2889"/>
                  </a:cubicBezTo>
                  <a:cubicBezTo>
                    <a:pt x="5167" y="2879"/>
                    <a:pt x="5317" y="2857"/>
                    <a:pt x="5436" y="2835"/>
                  </a:cubicBezTo>
                  <a:cubicBezTo>
                    <a:pt x="6221" y="2706"/>
                    <a:pt x="6964" y="2383"/>
                    <a:pt x="7588" y="1888"/>
                  </a:cubicBezTo>
                  <a:cubicBezTo>
                    <a:pt x="7633" y="1852"/>
                    <a:pt x="7587" y="1808"/>
                    <a:pt x="7520" y="1808"/>
                  </a:cubicBezTo>
                  <a:cubicBezTo>
                    <a:pt x="7507" y="1808"/>
                    <a:pt x="7494" y="1810"/>
                    <a:pt x="7480" y="1813"/>
                  </a:cubicBezTo>
                  <a:cubicBezTo>
                    <a:pt x="6856" y="1921"/>
                    <a:pt x="6243" y="2114"/>
                    <a:pt x="5672" y="2373"/>
                  </a:cubicBezTo>
                  <a:cubicBezTo>
                    <a:pt x="5403" y="2491"/>
                    <a:pt x="5156" y="2631"/>
                    <a:pt x="4908" y="2782"/>
                  </a:cubicBezTo>
                  <a:lnTo>
                    <a:pt x="4833" y="2782"/>
                  </a:lnTo>
                  <a:cubicBezTo>
                    <a:pt x="4734" y="2796"/>
                    <a:pt x="4630" y="2805"/>
                    <a:pt x="4534" y="2805"/>
                  </a:cubicBezTo>
                  <a:cubicBezTo>
                    <a:pt x="4272" y="2805"/>
                    <a:pt x="4063" y="2739"/>
                    <a:pt x="4166" y="2534"/>
                  </a:cubicBezTo>
                  <a:cubicBezTo>
                    <a:pt x="4252" y="2416"/>
                    <a:pt x="4370" y="2319"/>
                    <a:pt x="4499" y="2244"/>
                  </a:cubicBezTo>
                  <a:cubicBezTo>
                    <a:pt x="4984" y="1942"/>
                    <a:pt x="5500" y="1695"/>
                    <a:pt x="6038" y="1512"/>
                  </a:cubicBezTo>
                  <a:cubicBezTo>
                    <a:pt x="6103" y="1479"/>
                    <a:pt x="6415" y="1393"/>
                    <a:pt x="6738" y="1318"/>
                  </a:cubicBezTo>
                  <a:lnTo>
                    <a:pt x="6867" y="1350"/>
                  </a:lnTo>
                  <a:cubicBezTo>
                    <a:pt x="6874" y="1351"/>
                    <a:pt x="6882" y="1351"/>
                    <a:pt x="6889" y="1351"/>
                  </a:cubicBezTo>
                  <a:cubicBezTo>
                    <a:pt x="6978" y="1351"/>
                    <a:pt x="7057" y="1294"/>
                    <a:pt x="7007" y="1264"/>
                  </a:cubicBezTo>
                  <a:cubicBezTo>
                    <a:pt x="7215" y="1219"/>
                    <a:pt x="7408" y="1186"/>
                    <a:pt x="7522" y="1186"/>
                  </a:cubicBezTo>
                  <a:cubicBezTo>
                    <a:pt x="7627" y="1186"/>
                    <a:pt x="7665" y="1214"/>
                    <a:pt x="7588" y="1286"/>
                  </a:cubicBezTo>
                  <a:cubicBezTo>
                    <a:pt x="7572" y="1301"/>
                    <a:pt x="7585" y="1311"/>
                    <a:pt x="7606" y="1311"/>
                  </a:cubicBezTo>
                  <a:cubicBezTo>
                    <a:pt x="7614" y="1311"/>
                    <a:pt x="7622" y="1310"/>
                    <a:pt x="7631" y="1307"/>
                  </a:cubicBezTo>
                  <a:cubicBezTo>
                    <a:pt x="7717" y="1275"/>
                    <a:pt x="7803" y="1232"/>
                    <a:pt x="7879" y="1189"/>
                  </a:cubicBezTo>
                  <a:cubicBezTo>
                    <a:pt x="7943" y="1157"/>
                    <a:pt x="7911" y="1113"/>
                    <a:pt x="7857" y="1103"/>
                  </a:cubicBezTo>
                  <a:cubicBezTo>
                    <a:pt x="7727" y="1085"/>
                    <a:pt x="7597" y="1077"/>
                    <a:pt x="7466" y="1077"/>
                  </a:cubicBezTo>
                  <a:cubicBezTo>
                    <a:pt x="7195" y="1077"/>
                    <a:pt x="6924" y="1113"/>
                    <a:pt x="6663" y="1178"/>
                  </a:cubicBezTo>
                  <a:cubicBezTo>
                    <a:pt x="6232" y="1081"/>
                    <a:pt x="5791" y="984"/>
                    <a:pt x="5339" y="909"/>
                  </a:cubicBezTo>
                  <a:cubicBezTo>
                    <a:pt x="5446" y="823"/>
                    <a:pt x="5554" y="737"/>
                    <a:pt x="5672" y="661"/>
                  </a:cubicBezTo>
                  <a:cubicBezTo>
                    <a:pt x="5908" y="505"/>
                    <a:pt x="6658" y="67"/>
                    <a:pt x="7173" y="67"/>
                  </a:cubicBezTo>
                  <a:cubicBezTo>
                    <a:pt x="7364" y="67"/>
                    <a:pt x="7522" y="127"/>
                    <a:pt x="7610" y="285"/>
                  </a:cubicBezTo>
                  <a:cubicBezTo>
                    <a:pt x="7613" y="296"/>
                    <a:pt x="7628" y="301"/>
                    <a:pt x="7644" y="301"/>
                  </a:cubicBezTo>
                  <a:cubicBezTo>
                    <a:pt x="7675" y="301"/>
                    <a:pt x="7713" y="284"/>
                    <a:pt x="7706" y="263"/>
                  </a:cubicBezTo>
                  <a:cubicBezTo>
                    <a:pt x="7635" y="72"/>
                    <a:pt x="7445" y="1"/>
                    <a:pt x="72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000;p62">
              <a:extLst>
                <a:ext uri="{FF2B5EF4-FFF2-40B4-BE49-F238E27FC236}">
                  <a16:creationId xmlns:a16="http://schemas.microsoft.com/office/drawing/2014/main" id="{9EEFCF4B-1C45-41D3-AFC4-CBCED3576770}"/>
                </a:ext>
              </a:extLst>
            </p:cNvPr>
            <p:cNvSpPr/>
            <p:nvPr/>
          </p:nvSpPr>
          <p:spPr>
            <a:xfrm>
              <a:off x="6218725" y="2010650"/>
              <a:ext cx="198600" cy="89500"/>
            </a:xfrm>
            <a:custGeom>
              <a:avLst/>
              <a:gdLst/>
              <a:ahLst/>
              <a:cxnLst/>
              <a:rect l="l" t="t" r="r" b="b"/>
              <a:pathLst>
                <a:path w="7944" h="3580" extrusionOk="0">
                  <a:moveTo>
                    <a:pt x="3029" y="824"/>
                  </a:moveTo>
                  <a:cubicBezTo>
                    <a:pt x="3706" y="824"/>
                    <a:pt x="4381" y="888"/>
                    <a:pt x="5048" y="1001"/>
                  </a:cubicBezTo>
                  <a:cubicBezTo>
                    <a:pt x="4424" y="1528"/>
                    <a:pt x="3832" y="2098"/>
                    <a:pt x="2766" y="2281"/>
                  </a:cubicBezTo>
                  <a:cubicBezTo>
                    <a:pt x="2583" y="2314"/>
                    <a:pt x="2388" y="2330"/>
                    <a:pt x="2193" y="2330"/>
                  </a:cubicBezTo>
                  <a:cubicBezTo>
                    <a:pt x="1485" y="2330"/>
                    <a:pt x="777" y="2118"/>
                    <a:pt x="625" y="1722"/>
                  </a:cubicBezTo>
                  <a:cubicBezTo>
                    <a:pt x="366" y="1033"/>
                    <a:pt x="1862" y="850"/>
                    <a:pt x="2734" y="828"/>
                  </a:cubicBezTo>
                  <a:cubicBezTo>
                    <a:pt x="2833" y="826"/>
                    <a:pt x="2931" y="824"/>
                    <a:pt x="3029" y="824"/>
                  </a:cubicBezTo>
                  <a:close/>
                  <a:moveTo>
                    <a:pt x="7254" y="1980"/>
                  </a:moveTo>
                  <a:lnTo>
                    <a:pt x="7254" y="1980"/>
                  </a:lnTo>
                  <a:cubicBezTo>
                    <a:pt x="6802" y="2292"/>
                    <a:pt x="6307" y="2529"/>
                    <a:pt x="5769" y="2647"/>
                  </a:cubicBezTo>
                  <a:cubicBezTo>
                    <a:pt x="5618" y="2690"/>
                    <a:pt x="5436" y="2733"/>
                    <a:pt x="5253" y="2755"/>
                  </a:cubicBezTo>
                  <a:cubicBezTo>
                    <a:pt x="5866" y="2389"/>
                    <a:pt x="6544" y="2120"/>
                    <a:pt x="7254" y="1980"/>
                  </a:cubicBezTo>
                  <a:close/>
                  <a:moveTo>
                    <a:pt x="7209" y="0"/>
                  </a:moveTo>
                  <a:cubicBezTo>
                    <a:pt x="6768" y="0"/>
                    <a:pt x="6160" y="244"/>
                    <a:pt x="5844" y="419"/>
                  </a:cubicBezTo>
                  <a:cubicBezTo>
                    <a:pt x="5618" y="559"/>
                    <a:pt x="5392" y="710"/>
                    <a:pt x="5188" y="882"/>
                  </a:cubicBezTo>
                  <a:cubicBezTo>
                    <a:pt x="4491" y="766"/>
                    <a:pt x="3787" y="702"/>
                    <a:pt x="3087" y="702"/>
                  </a:cubicBezTo>
                  <a:cubicBezTo>
                    <a:pt x="2944" y="702"/>
                    <a:pt x="2801" y="704"/>
                    <a:pt x="2659" y="710"/>
                  </a:cubicBezTo>
                  <a:cubicBezTo>
                    <a:pt x="1593" y="753"/>
                    <a:pt x="1" y="1065"/>
                    <a:pt x="506" y="1840"/>
                  </a:cubicBezTo>
                  <a:cubicBezTo>
                    <a:pt x="752" y="2229"/>
                    <a:pt x="1420" y="2423"/>
                    <a:pt x="2140" y="2423"/>
                  </a:cubicBezTo>
                  <a:cubicBezTo>
                    <a:pt x="2557" y="2423"/>
                    <a:pt x="2990" y="2358"/>
                    <a:pt x="3369" y="2227"/>
                  </a:cubicBezTo>
                  <a:cubicBezTo>
                    <a:pt x="3897" y="2023"/>
                    <a:pt x="4392" y="1722"/>
                    <a:pt x="4822" y="1345"/>
                  </a:cubicBezTo>
                  <a:lnTo>
                    <a:pt x="5210" y="1022"/>
                  </a:lnTo>
                  <a:cubicBezTo>
                    <a:pt x="5608" y="1087"/>
                    <a:pt x="6017" y="1173"/>
                    <a:pt x="6404" y="1248"/>
                  </a:cubicBezTo>
                  <a:cubicBezTo>
                    <a:pt x="6049" y="1356"/>
                    <a:pt x="5705" y="1485"/>
                    <a:pt x="5371" y="1636"/>
                  </a:cubicBezTo>
                  <a:cubicBezTo>
                    <a:pt x="4897" y="1829"/>
                    <a:pt x="3810" y="2281"/>
                    <a:pt x="3907" y="2669"/>
                  </a:cubicBezTo>
                  <a:cubicBezTo>
                    <a:pt x="3942" y="2852"/>
                    <a:pt x="4218" y="2915"/>
                    <a:pt x="4539" y="2915"/>
                  </a:cubicBezTo>
                  <a:cubicBezTo>
                    <a:pt x="4614" y="2915"/>
                    <a:pt x="4691" y="2912"/>
                    <a:pt x="4768" y="2905"/>
                  </a:cubicBezTo>
                  <a:lnTo>
                    <a:pt x="4768" y="2905"/>
                  </a:lnTo>
                  <a:cubicBezTo>
                    <a:pt x="4714" y="2949"/>
                    <a:pt x="4671" y="3002"/>
                    <a:pt x="4639" y="3067"/>
                  </a:cubicBezTo>
                  <a:cubicBezTo>
                    <a:pt x="4542" y="3293"/>
                    <a:pt x="4822" y="3390"/>
                    <a:pt x="5134" y="3444"/>
                  </a:cubicBezTo>
                  <a:cubicBezTo>
                    <a:pt x="5708" y="3533"/>
                    <a:pt x="6290" y="3578"/>
                    <a:pt x="6866" y="3578"/>
                  </a:cubicBezTo>
                  <a:cubicBezTo>
                    <a:pt x="6981" y="3578"/>
                    <a:pt x="7097" y="3576"/>
                    <a:pt x="7211" y="3573"/>
                  </a:cubicBezTo>
                  <a:cubicBezTo>
                    <a:pt x="7222" y="3578"/>
                    <a:pt x="7230" y="3580"/>
                    <a:pt x="7236" y="3580"/>
                  </a:cubicBezTo>
                  <a:cubicBezTo>
                    <a:pt x="7256" y="3580"/>
                    <a:pt x="7255" y="3559"/>
                    <a:pt x="7222" y="3551"/>
                  </a:cubicBezTo>
                  <a:cubicBezTo>
                    <a:pt x="6835" y="3497"/>
                    <a:pt x="6436" y="3465"/>
                    <a:pt x="6038" y="3433"/>
                  </a:cubicBezTo>
                  <a:cubicBezTo>
                    <a:pt x="5866" y="3422"/>
                    <a:pt x="4994" y="3368"/>
                    <a:pt x="4865" y="3261"/>
                  </a:cubicBezTo>
                  <a:cubicBezTo>
                    <a:pt x="4704" y="3131"/>
                    <a:pt x="4833" y="3002"/>
                    <a:pt x="4994" y="2895"/>
                  </a:cubicBezTo>
                  <a:cubicBezTo>
                    <a:pt x="5156" y="2884"/>
                    <a:pt x="5306" y="2852"/>
                    <a:pt x="5425" y="2841"/>
                  </a:cubicBezTo>
                  <a:cubicBezTo>
                    <a:pt x="6210" y="2712"/>
                    <a:pt x="6964" y="2389"/>
                    <a:pt x="7588" y="1894"/>
                  </a:cubicBezTo>
                  <a:cubicBezTo>
                    <a:pt x="7633" y="1858"/>
                    <a:pt x="7587" y="1814"/>
                    <a:pt x="7520" y="1814"/>
                  </a:cubicBezTo>
                  <a:cubicBezTo>
                    <a:pt x="7507" y="1814"/>
                    <a:pt x="7494" y="1815"/>
                    <a:pt x="7480" y="1818"/>
                  </a:cubicBezTo>
                  <a:cubicBezTo>
                    <a:pt x="6856" y="1926"/>
                    <a:pt x="6243" y="2109"/>
                    <a:pt x="5672" y="2378"/>
                  </a:cubicBezTo>
                  <a:cubicBezTo>
                    <a:pt x="5403" y="2496"/>
                    <a:pt x="5156" y="2626"/>
                    <a:pt x="4908" y="2787"/>
                  </a:cubicBezTo>
                  <a:lnTo>
                    <a:pt x="4833" y="2787"/>
                  </a:lnTo>
                  <a:cubicBezTo>
                    <a:pt x="4738" y="2798"/>
                    <a:pt x="4638" y="2806"/>
                    <a:pt x="4545" y="2806"/>
                  </a:cubicBezTo>
                  <a:cubicBezTo>
                    <a:pt x="4277" y="2806"/>
                    <a:pt x="4062" y="2744"/>
                    <a:pt x="4166" y="2529"/>
                  </a:cubicBezTo>
                  <a:cubicBezTo>
                    <a:pt x="4252" y="2410"/>
                    <a:pt x="4370" y="2314"/>
                    <a:pt x="4499" y="2238"/>
                  </a:cubicBezTo>
                  <a:cubicBezTo>
                    <a:pt x="4984" y="1937"/>
                    <a:pt x="5500" y="1689"/>
                    <a:pt x="6038" y="1506"/>
                  </a:cubicBezTo>
                  <a:cubicBezTo>
                    <a:pt x="6103" y="1485"/>
                    <a:pt x="6415" y="1399"/>
                    <a:pt x="6738" y="1313"/>
                  </a:cubicBezTo>
                  <a:lnTo>
                    <a:pt x="6878" y="1345"/>
                  </a:lnTo>
                  <a:cubicBezTo>
                    <a:pt x="6888" y="1348"/>
                    <a:pt x="6899" y="1349"/>
                    <a:pt x="6909" y="1349"/>
                  </a:cubicBezTo>
                  <a:cubicBezTo>
                    <a:pt x="6985" y="1349"/>
                    <a:pt x="7054" y="1287"/>
                    <a:pt x="7007" y="1259"/>
                  </a:cubicBezTo>
                  <a:cubicBezTo>
                    <a:pt x="7216" y="1215"/>
                    <a:pt x="7405" y="1182"/>
                    <a:pt x="7519" y="1182"/>
                  </a:cubicBezTo>
                  <a:cubicBezTo>
                    <a:pt x="7627" y="1182"/>
                    <a:pt x="7667" y="1212"/>
                    <a:pt x="7588" y="1291"/>
                  </a:cubicBezTo>
                  <a:cubicBezTo>
                    <a:pt x="7573" y="1299"/>
                    <a:pt x="7584" y="1306"/>
                    <a:pt x="7604" y="1306"/>
                  </a:cubicBezTo>
                  <a:cubicBezTo>
                    <a:pt x="7612" y="1306"/>
                    <a:pt x="7622" y="1305"/>
                    <a:pt x="7631" y="1302"/>
                  </a:cubicBezTo>
                  <a:cubicBezTo>
                    <a:pt x="7717" y="1270"/>
                    <a:pt x="7803" y="1227"/>
                    <a:pt x="7879" y="1183"/>
                  </a:cubicBezTo>
                  <a:cubicBezTo>
                    <a:pt x="7943" y="1162"/>
                    <a:pt x="7911" y="1108"/>
                    <a:pt x="7857" y="1108"/>
                  </a:cubicBezTo>
                  <a:cubicBezTo>
                    <a:pt x="7715" y="1089"/>
                    <a:pt x="7571" y="1079"/>
                    <a:pt x="7428" y="1079"/>
                  </a:cubicBezTo>
                  <a:cubicBezTo>
                    <a:pt x="7171" y="1079"/>
                    <a:pt x="6915" y="1110"/>
                    <a:pt x="6673" y="1173"/>
                  </a:cubicBezTo>
                  <a:cubicBezTo>
                    <a:pt x="6232" y="1076"/>
                    <a:pt x="5791" y="990"/>
                    <a:pt x="5339" y="904"/>
                  </a:cubicBezTo>
                  <a:cubicBezTo>
                    <a:pt x="5446" y="828"/>
                    <a:pt x="5554" y="742"/>
                    <a:pt x="5672" y="656"/>
                  </a:cubicBezTo>
                  <a:cubicBezTo>
                    <a:pt x="5908" y="499"/>
                    <a:pt x="6660" y="66"/>
                    <a:pt x="7175" y="66"/>
                  </a:cubicBezTo>
                  <a:cubicBezTo>
                    <a:pt x="7365" y="66"/>
                    <a:pt x="7522" y="126"/>
                    <a:pt x="7610" y="279"/>
                  </a:cubicBezTo>
                  <a:cubicBezTo>
                    <a:pt x="7618" y="292"/>
                    <a:pt x="7637" y="298"/>
                    <a:pt x="7655" y="298"/>
                  </a:cubicBezTo>
                  <a:cubicBezTo>
                    <a:pt x="7684" y="298"/>
                    <a:pt x="7713" y="284"/>
                    <a:pt x="7706" y="258"/>
                  </a:cubicBezTo>
                  <a:cubicBezTo>
                    <a:pt x="7635" y="70"/>
                    <a:pt x="7446" y="0"/>
                    <a:pt x="7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001;p62">
              <a:extLst>
                <a:ext uri="{FF2B5EF4-FFF2-40B4-BE49-F238E27FC236}">
                  <a16:creationId xmlns:a16="http://schemas.microsoft.com/office/drawing/2014/main" id="{08B67489-881D-4B1E-8393-7637CA08A68A}"/>
                </a:ext>
              </a:extLst>
            </p:cNvPr>
            <p:cNvSpPr/>
            <p:nvPr/>
          </p:nvSpPr>
          <p:spPr>
            <a:xfrm>
              <a:off x="5380875" y="2047050"/>
              <a:ext cx="198600" cy="89825"/>
            </a:xfrm>
            <a:custGeom>
              <a:avLst/>
              <a:gdLst/>
              <a:ahLst/>
              <a:cxnLst/>
              <a:rect l="l" t="t" r="r" b="b"/>
              <a:pathLst>
                <a:path w="7944" h="3593" extrusionOk="0">
                  <a:moveTo>
                    <a:pt x="2903" y="813"/>
                  </a:moveTo>
                  <a:cubicBezTo>
                    <a:pt x="3631" y="813"/>
                    <a:pt x="4350" y="878"/>
                    <a:pt x="5059" y="997"/>
                  </a:cubicBezTo>
                  <a:cubicBezTo>
                    <a:pt x="4424" y="1525"/>
                    <a:pt x="3843" y="2095"/>
                    <a:pt x="2767" y="2278"/>
                  </a:cubicBezTo>
                  <a:cubicBezTo>
                    <a:pt x="2583" y="2311"/>
                    <a:pt x="2388" y="2327"/>
                    <a:pt x="2194" y="2327"/>
                  </a:cubicBezTo>
                  <a:cubicBezTo>
                    <a:pt x="1485" y="2327"/>
                    <a:pt x="777" y="2115"/>
                    <a:pt x="625" y="1719"/>
                  </a:cubicBezTo>
                  <a:cubicBezTo>
                    <a:pt x="367" y="1030"/>
                    <a:pt x="1863" y="847"/>
                    <a:pt x="2734" y="814"/>
                  </a:cubicBezTo>
                  <a:cubicBezTo>
                    <a:pt x="2791" y="814"/>
                    <a:pt x="2847" y="813"/>
                    <a:pt x="2903" y="813"/>
                  </a:cubicBezTo>
                  <a:close/>
                  <a:moveTo>
                    <a:pt x="7255" y="1977"/>
                  </a:moveTo>
                  <a:lnTo>
                    <a:pt x="7255" y="1977"/>
                  </a:lnTo>
                  <a:cubicBezTo>
                    <a:pt x="6813" y="2289"/>
                    <a:pt x="6307" y="2515"/>
                    <a:pt x="5780" y="2644"/>
                  </a:cubicBezTo>
                  <a:cubicBezTo>
                    <a:pt x="5619" y="2687"/>
                    <a:pt x="5436" y="2719"/>
                    <a:pt x="5253" y="2752"/>
                  </a:cubicBezTo>
                  <a:cubicBezTo>
                    <a:pt x="5877" y="2375"/>
                    <a:pt x="6555" y="2117"/>
                    <a:pt x="7255" y="1977"/>
                  </a:cubicBezTo>
                  <a:close/>
                  <a:moveTo>
                    <a:pt x="7209" y="1"/>
                  </a:moveTo>
                  <a:cubicBezTo>
                    <a:pt x="6768" y="1"/>
                    <a:pt x="6163" y="246"/>
                    <a:pt x="5855" y="427"/>
                  </a:cubicBezTo>
                  <a:cubicBezTo>
                    <a:pt x="5619" y="556"/>
                    <a:pt x="5393" y="718"/>
                    <a:pt x="5188" y="890"/>
                  </a:cubicBezTo>
                  <a:cubicBezTo>
                    <a:pt x="4466" y="760"/>
                    <a:pt x="3744" y="702"/>
                    <a:pt x="3016" y="702"/>
                  </a:cubicBezTo>
                  <a:cubicBezTo>
                    <a:pt x="2897" y="702"/>
                    <a:pt x="2778" y="704"/>
                    <a:pt x="2659" y="707"/>
                  </a:cubicBezTo>
                  <a:cubicBezTo>
                    <a:pt x="1594" y="750"/>
                    <a:pt x="1" y="1073"/>
                    <a:pt x="507" y="1837"/>
                  </a:cubicBezTo>
                  <a:cubicBezTo>
                    <a:pt x="752" y="2225"/>
                    <a:pt x="1420" y="2420"/>
                    <a:pt x="2140" y="2420"/>
                  </a:cubicBezTo>
                  <a:cubicBezTo>
                    <a:pt x="2557" y="2420"/>
                    <a:pt x="2991" y="2355"/>
                    <a:pt x="3369" y="2224"/>
                  </a:cubicBezTo>
                  <a:cubicBezTo>
                    <a:pt x="3907" y="2020"/>
                    <a:pt x="4392" y="1729"/>
                    <a:pt x="4822" y="1342"/>
                  </a:cubicBezTo>
                  <a:lnTo>
                    <a:pt x="5210" y="1019"/>
                  </a:lnTo>
                  <a:cubicBezTo>
                    <a:pt x="5619" y="1094"/>
                    <a:pt x="6017" y="1170"/>
                    <a:pt x="6404" y="1245"/>
                  </a:cubicBezTo>
                  <a:cubicBezTo>
                    <a:pt x="6049" y="1353"/>
                    <a:pt x="5705" y="1482"/>
                    <a:pt x="5371" y="1632"/>
                  </a:cubicBezTo>
                  <a:cubicBezTo>
                    <a:pt x="4898" y="1837"/>
                    <a:pt x="3821" y="2278"/>
                    <a:pt x="3907" y="2666"/>
                  </a:cubicBezTo>
                  <a:cubicBezTo>
                    <a:pt x="3953" y="2858"/>
                    <a:pt x="4250" y="2918"/>
                    <a:pt x="4590" y="2918"/>
                  </a:cubicBezTo>
                  <a:cubicBezTo>
                    <a:pt x="4649" y="2918"/>
                    <a:pt x="4708" y="2916"/>
                    <a:pt x="4768" y="2913"/>
                  </a:cubicBezTo>
                  <a:lnTo>
                    <a:pt x="4768" y="2913"/>
                  </a:lnTo>
                  <a:cubicBezTo>
                    <a:pt x="4715" y="2956"/>
                    <a:pt x="4672" y="3010"/>
                    <a:pt x="4639" y="3064"/>
                  </a:cubicBezTo>
                  <a:cubicBezTo>
                    <a:pt x="4553" y="3290"/>
                    <a:pt x="4822" y="3387"/>
                    <a:pt x="5134" y="3440"/>
                  </a:cubicBezTo>
                  <a:cubicBezTo>
                    <a:pt x="5756" y="3547"/>
                    <a:pt x="6386" y="3593"/>
                    <a:pt x="7016" y="3593"/>
                  </a:cubicBezTo>
                  <a:cubicBezTo>
                    <a:pt x="7085" y="3593"/>
                    <a:pt x="7154" y="3592"/>
                    <a:pt x="7222" y="3591"/>
                  </a:cubicBezTo>
                  <a:cubicBezTo>
                    <a:pt x="7265" y="3591"/>
                    <a:pt x="7276" y="3548"/>
                    <a:pt x="7233" y="3537"/>
                  </a:cubicBezTo>
                  <a:cubicBezTo>
                    <a:pt x="6835" y="3494"/>
                    <a:pt x="6437" y="3462"/>
                    <a:pt x="6038" y="3430"/>
                  </a:cubicBezTo>
                  <a:cubicBezTo>
                    <a:pt x="5877" y="3408"/>
                    <a:pt x="4994" y="3365"/>
                    <a:pt x="4865" y="3258"/>
                  </a:cubicBezTo>
                  <a:cubicBezTo>
                    <a:pt x="4715" y="3128"/>
                    <a:pt x="4833" y="2988"/>
                    <a:pt x="5005" y="2892"/>
                  </a:cubicBezTo>
                  <a:cubicBezTo>
                    <a:pt x="5167" y="2870"/>
                    <a:pt x="5317" y="2849"/>
                    <a:pt x="5436" y="2827"/>
                  </a:cubicBezTo>
                  <a:cubicBezTo>
                    <a:pt x="6221" y="2709"/>
                    <a:pt x="6964" y="2386"/>
                    <a:pt x="7588" y="1891"/>
                  </a:cubicBezTo>
                  <a:cubicBezTo>
                    <a:pt x="7634" y="1854"/>
                    <a:pt x="7587" y="1810"/>
                    <a:pt x="7526" y="1810"/>
                  </a:cubicBezTo>
                  <a:cubicBezTo>
                    <a:pt x="7515" y="1810"/>
                    <a:pt x="7503" y="1812"/>
                    <a:pt x="7491" y="1815"/>
                  </a:cubicBezTo>
                  <a:cubicBezTo>
                    <a:pt x="6867" y="1923"/>
                    <a:pt x="6254" y="2106"/>
                    <a:pt x="5672" y="2375"/>
                  </a:cubicBezTo>
                  <a:cubicBezTo>
                    <a:pt x="5414" y="2493"/>
                    <a:pt x="5156" y="2623"/>
                    <a:pt x="4919" y="2784"/>
                  </a:cubicBezTo>
                  <a:lnTo>
                    <a:pt x="4844" y="2784"/>
                  </a:lnTo>
                  <a:cubicBezTo>
                    <a:pt x="4745" y="2798"/>
                    <a:pt x="4641" y="2808"/>
                    <a:pt x="4545" y="2808"/>
                  </a:cubicBezTo>
                  <a:cubicBezTo>
                    <a:pt x="4282" y="2808"/>
                    <a:pt x="4071" y="2741"/>
                    <a:pt x="4166" y="2536"/>
                  </a:cubicBezTo>
                  <a:cubicBezTo>
                    <a:pt x="4263" y="2418"/>
                    <a:pt x="4370" y="2321"/>
                    <a:pt x="4499" y="2246"/>
                  </a:cubicBezTo>
                  <a:cubicBezTo>
                    <a:pt x="4984" y="1945"/>
                    <a:pt x="5500" y="1697"/>
                    <a:pt x="6049" y="1503"/>
                  </a:cubicBezTo>
                  <a:cubicBezTo>
                    <a:pt x="6114" y="1482"/>
                    <a:pt x="6415" y="1396"/>
                    <a:pt x="6738" y="1320"/>
                  </a:cubicBezTo>
                  <a:lnTo>
                    <a:pt x="6878" y="1342"/>
                  </a:lnTo>
                  <a:cubicBezTo>
                    <a:pt x="6890" y="1345"/>
                    <a:pt x="6902" y="1346"/>
                    <a:pt x="6913" y="1346"/>
                  </a:cubicBezTo>
                  <a:cubicBezTo>
                    <a:pt x="6988" y="1346"/>
                    <a:pt x="7053" y="1293"/>
                    <a:pt x="7007" y="1256"/>
                  </a:cubicBezTo>
                  <a:cubicBezTo>
                    <a:pt x="7216" y="1217"/>
                    <a:pt x="7406" y="1187"/>
                    <a:pt x="7519" y="1187"/>
                  </a:cubicBezTo>
                  <a:cubicBezTo>
                    <a:pt x="7628" y="1187"/>
                    <a:pt x="7667" y="1214"/>
                    <a:pt x="7588" y="1288"/>
                  </a:cubicBezTo>
                  <a:cubicBezTo>
                    <a:pt x="7572" y="1304"/>
                    <a:pt x="7591" y="1314"/>
                    <a:pt x="7611" y="1314"/>
                  </a:cubicBezTo>
                  <a:cubicBezTo>
                    <a:pt x="7618" y="1314"/>
                    <a:pt x="7625" y="1312"/>
                    <a:pt x="7631" y="1310"/>
                  </a:cubicBezTo>
                  <a:cubicBezTo>
                    <a:pt x="7717" y="1267"/>
                    <a:pt x="7803" y="1234"/>
                    <a:pt x="7890" y="1191"/>
                  </a:cubicBezTo>
                  <a:cubicBezTo>
                    <a:pt x="7943" y="1159"/>
                    <a:pt x="7911" y="1116"/>
                    <a:pt x="7857" y="1105"/>
                  </a:cubicBezTo>
                  <a:cubicBezTo>
                    <a:pt x="7718" y="1086"/>
                    <a:pt x="7580" y="1077"/>
                    <a:pt x="7441" y="1077"/>
                  </a:cubicBezTo>
                  <a:cubicBezTo>
                    <a:pt x="7183" y="1077"/>
                    <a:pt x="6926" y="1110"/>
                    <a:pt x="6673" y="1180"/>
                  </a:cubicBezTo>
                  <a:cubicBezTo>
                    <a:pt x="6243" y="1084"/>
                    <a:pt x="5802" y="987"/>
                    <a:pt x="5339" y="911"/>
                  </a:cubicBezTo>
                  <a:cubicBezTo>
                    <a:pt x="5446" y="825"/>
                    <a:pt x="5554" y="739"/>
                    <a:pt x="5672" y="664"/>
                  </a:cubicBezTo>
                  <a:cubicBezTo>
                    <a:pt x="5908" y="499"/>
                    <a:pt x="6661" y="64"/>
                    <a:pt x="7176" y="64"/>
                  </a:cubicBezTo>
                  <a:cubicBezTo>
                    <a:pt x="7365" y="64"/>
                    <a:pt x="7523" y="123"/>
                    <a:pt x="7610" y="276"/>
                  </a:cubicBezTo>
                  <a:cubicBezTo>
                    <a:pt x="7619" y="290"/>
                    <a:pt x="7639" y="296"/>
                    <a:pt x="7659" y="296"/>
                  </a:cubicBezTo>
                  <a:cubicBezTo>
                    <a:pt x="7686" y="296"/>
                    <a:pt x="7713" y="284"/>
                    <a:pt x="7707" y="266"/>
                  </a:cubicBezTo>
                  <a:cubicBezTo>
                    <a:pt x="7638" y="73"/>
                    <a:pt x="7448" y="1"/>
                    <a:pt x="72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002;p62">
              <a:extLst>
                <a:ext uri="{FF2B5EF4-FFF2-40B4-BE49-F238E27FC236}">
                  <a16:creationId xmlns:a16="http://schemas.microsoft.com/office/drawing/2014/main" id="{3BF46A6E-AF92-4A9A-9697-6088F2A02EE2}"/>
                </a:ext>
              </a:extLst>
            </p:cNvPr>
            <p:cNvSpPr/>
            <p:nvPr/>
          </p:nvSpPr>
          <p:spPr>
            <a:xfrm>
              <a:off x="5992450" y="2262150"/>
              <a:ext cx="198600" cy="89525"/>
            </a:xfrm>
            <a:custGeom>
              <a:avLst/>
              <a:gdLst/>
              <a:ahLst/>
              <a:cxnLst/>
              <a:rect l="l" t="t" r="r" b="b"/>
              <a:pathLst>
                <a:path w="7944" h="3581" extrusionOk="0">
                  <a:moveTo>
                    <a:pt x="2901" y="808"/>
                  </a:moveTo>
                  <a:cubicBezTo>
                    <a:pt x="3620" y="808"/>
                    <a:pt x="4339" y="873"/>
                    <a:pt x="5048" y="993"/>
                  </a:cubicBezTo>
                  <a:cubicBezTo>
                    <a:pt x="4424" y="1520"/>
                    <a:pt x="3832" y="2090"/>
                    <a:pt x="2766" y="2273"/>
                  </a:cubicBezTo>
                  <a:cubicBezTo>
                    <a:pt x="2583" y="2306"/>
                    <a:pt x="2388" y="2322"/>
                    <a:pt x="2193" y="2322"/>
                  </a:cubicBezTo>
                  <a:cubicBezTo>
                    <a:pt x="1485" y="2322"/>
                    <a:pt x="777" y="2110"/>
                    <a:pt x="625" y="1714"/>
                  </a:cubicBezTo>
                  <a:cubicBezTo>
                    <a:pt x="366" y="1025"/>
                    <a:pt x="1862" y="842"/>
                    <a:pt x="2734" y="810"/>
                  </a:cubicBezTo>
                  <a:cubicBezTo>
                    <a:pt x="2790" y="809"/>
                    <a:pt x="2845" y="808"/>
                    <a:pt x="2901" y="808"/>
                  </a:cubicBezTo>
                  <a:close/>
                  <a:moveTo>
                    <a:pt x="7254" y="1972"/>
                  </a:moveTo>
                  <a:lnTo>
                    <a:pt x="7254" y="1972"/>
                  </a:lnTo>
                  <a:cubicBezTo>
                    <a:pt x="6802" y="2284"/>
                    <a:pt x="6296" y="2510"/>
                    <a:pt x="5769" y="2639"/>
                  </a:cubicBezTo>
                  <a:cubicBezTo>
                    <a:pt x="5618" y="2671"/>
                    <a:pt x="5435" y="2715"/>
                    <a:pt x="5252" y="2747"/>
                  </a:cubicBezTo>
                  <a:cubicBezTo>
                    <a:pt x="5866" y="2370"/>
                    <a:pt x="6544" y="2112"/>
                    <a:pt x="7254" y="1972"/>
                  </a:cubicBezTo>
                  <a:close/>
                  <a:moveTo>
                    <a:pt x="7198" y="0"/>
                  </a:moveTo>
                  <a:cubicBezTo>
                    <a:pt x="6754" y="0"/>
                    <a:pt x="6151" y="237"/>
                    <a:pt x="5844" y="411"/>
                  </a:cubicBezTo>
                  <a:cubicBezTo>
                    <a:pt x="5618" y="551"/>
                    <a:pt x="5392" y="702"/>
                    <a:pt x="5188" y="885"/>
                  </a:cubicBezTo>
                  <a:cubicBezTo>
                    <a:pt x="4466" y="755"/>
                    <a:pt x="3736" y="697"/>
                    <a:pt x="3005" y="697"/>
                  </a:cubicBezTo>
                  <a:cubicBezTo>
                    <a:pt x="2886" y="697"/>
                    <a:pt x="2767" y="699"/>
                    <a:pt x="2648" y="702"/>
                  </a:cubicBezTo>
                  <a:cubicBezTo>
                    <a:pt x="1593" y="745"/>
                    <a:pt x="0" y="1068"/>
                    <a:pt x="496" y="1832"/>
                  </a:cubicBezTo>
                  <a:cubicBezTo>
                    <a:pt x="741" y="2221"/>
                    <a:pt x="1409" y="2415"/>
                    <a:pt x="2129" y="2415"/>
                  </a:cubicBezTo>
                  <a:cubicBezTo>
                    <a:pt x="2546" y="2415"/>
                    <a:pt x="2979" y="2350"/>
                    <a:pt x="3358" y="2219"/>
                  </a:cubicBezTo>
                  <a:cubicBezTo>
                    <a:pt x="3896" y="2015"/>
                    <a:pt x="4381" y="1714"/>
                    <a:pt x="4811" y="1337"/>
                  </a:cubicBezTo>
                  <a:cubicBezTo>
                    <a:pt x="4940" y="1229"/>
                    <a:pt x="5070" y="1122"/>
                    <a:pt x="5199" y="1014"/>
                  </a:cubicBezTo>
                  <a:cubicBezTo>
                    <a:pt x="5608" y="1089"/>
                    <a:pt x="6006" y="1165"/>
                    <a:pt x="6393" y="1240"/>
                  </a:cubicBezTo>
                  <a:cubicBezTo>
                    <a:pt x="6038" y="1348"/>
                    <a:pt x="5694" y="1477"/>
                    <a:pt x="5360" y="1628"/>
                  </a:cubicBezTo>
                  <a:cubicBezTo>
                    <a:pt x="4887" y="1832"/>
                    <a:pt x="3810" y="2273"/>
                    <a:pt x="3896" y="2661"/>
                  </a:cubicBezTo>
                  <a:cubicBezTo>
                    <a:pt x="3942" y="2854"/>
                    <a:pt x="4239" y="2913"/>
                    <a:pt x="4579" y="2913"/>
                  </a:cubicBezTo>
                  <a:cubicBezTo>
                    <a:pt x="4637" y="2913"/>
                    <a:pt x="4697" y="2911"/>
                    <a:pt x="4757" y="2908"/>
                  </a:cubicBezTo>
                  <a:lnTo>
                    <a:pt x="4757" y="2908"/>
                  </a:lnTo>
                  <a:cubicBezTo>
                    <a:pt x="4704" y="2951"/>
                    <a:pt x="4661" y="3005"/>
                    <a:pt x="4628" y="3059"/>
                  </a:cubicBezTo>
                  <a:cubicBezTo>
                    <a:pt x="4542" y="3285"/>
                    <a:pt x="4811" y="3382"/>
                    <a:pt x="5134" y="3436"/>
                  </a:cubicBezTo>
                  <a:cubicBezTo>
                    <a:pt x="5701" y="3534"/>
                    <a:pt x="6282" y="3581"/>
                    <a:pt x="6866" y="3581"/>
                  </a:cubicBezTo>
                  <a:cubicBezTo>
                    <a:pt x="6981" y="3581"/>
                    <a:pt x="7096" y="3579"/>
                    <a:pt x="7211" y="3575"/>
                  </a:cubicBezTo>
                  <a:cubicBezTo>
                    <a:pt x="7216" y="3577"/>
                    <a:pt x="7220" y="3577"/>
                    <a:pt x="7225" y="3577"/>
                  </a:cubicBezTo>
                  <a:cubicBezTo>
                    <a:pt x="7258" y="3577"/>
                    <a:pt x="7270" y="3542"/>
                    <a:pt x="7222" y="3532"/>
                  </a:cubicBezTo>
                  <a:cubicBezTo>
                    <a:pt x="6835" y="3489"/>
                    <a:pt x="6436" y="3457"/>
                    <a:pt x="6038" y="3425"/>
                  </a:cubicBezTo>
                  <a:cubicBezTo>
                    <a:pt x="5866" y="3403"/>
                    <a:pt x="4994" y="3360"/>
                    <a:pt x="4865" y="3253"/>
                  </a:cubicBezTo>
                  <a:cubicBezTo>
                    <a:pt x="4704" y="3113"/>
                    <a:pt x="4833" y="2994"/>
                    <a:pt x="4994" y="2887"/>
                  </a:cubicBezTo>
                  <a:cubicBezTo>
                    <a:pt x="5156" y="2865"/>
                    <a:pt x="5306" y="2844"/>
                    <a:pt x="5425" y="2822"/>
                  </a:cubicBezTo>
                  <a:cubicBezTo>
                    <a:pt x="6221" y="2704"/>
                    <a:pt x="6964" y="2381"/>
                    <a:pt x="7588" y="1886"/>
                  </a:cubicBezTo>
                  <a:cubicBezTo>
                    <a:pt x="7637" y="1847"/>
                    <a:pt x="7579" y="1798"/>
                    <a:pt x="7511" y="1798"/>
                  </a:cubicBezTo>
                  <a:cubicBezTo>
                    <a:pt x="7504" y="1798"/>
                    <a:pt x="7498" y="1799"/>
                    <a:pt x="7491" y="1800"/>
                  </a:cubicBezTo>
                  <a:cubicBezTo>
                    <a:pt x="6856" y="1918"/>
                    <a:pt x="6253" y="2101"/>
                    <a:pt x="5672" y="2370"/>
                  </a:cubicBezTo>
                  <a:cubicBezTo>
                    <a:pt x="5403" y="2488"/>
                    <a:pt x="5156" y="2618"/>
                    <a:pt x="4908" y="2779"/>
                  </a:cubicBezTo>
                  <a:lnTo>
                    <a:pt x="4833" y="2779"/>
                  </a:lnTo>
                  <a:cubicBezTo>
                    <a:pt x="4738" y="2790"/>
                    <a:pt x="4638" y="2798"/>
                    <a:pt x="4545" y="2798"/>
                  </a:cubicBezTo>
                  <a:cubicBezTo>
                    <a:pt x="4277" y="2798"/>
                    <a:pt x="4062" y="2736"/>
                    <a:pt x="4165" y="2521"/>
                  </a:cubicBezTo>
                  <a:cubicBezTo>
                    <a:pt x="4252" y="2402"/>
                    <a:pt x="4370" y="2306"/>
                    <a:pt x="4499" y="2230"/>
                  </a:cubicBezTo>
                  <a:cubicBezTo>
                    <a:pt x="4983" y="1929"/>
                    <a:pt x="5500" y="1692"/>
                    <a:pt x="6038" y="1498"/>
                  </a:cubicBezTo>
                  <a:cubicBezTo>
                    <a:pt x="6113" y="1477"/>
                    <a:pt x="6415" y="1391"/>
                    <a:pt x="6738" y="1315"/>
                  </a:cubicBezTo>
                  <a:lnTo>
                    <a:pt x="6878" y="1337"/>
                  </a:lnTo>
                  <a:cubicBezTo>
                    <a:pt x="6888" y="1340"/>
                    <a:pt x="6899" y="1341"/>
                    <a:pt x="6909" y="1341"/>
                  </a:cubicBezTo>
                  <a:cubicBezTo>
                    <a:pt x="6985" y="1341"/>
                    <a:pt x="7054" y="1279"/>
                    <a:pt x="7007" y="1251"/>
                  </a:cubicBezTo>
                  <a:cubicBezTo>
                    <a:pt x="7211" y="1208"/>
                    <a:pt x="7397" y="1178"/>
                    <a:pt x="7511" y="1178"/>
                  </a:cubicBezTo>
                  <a:cubicBezTo>
                    <a:pt x="7626" y="1178"/>
                    <a:pt x="7669" y="1208"/>
                    <a:pt x="7588" y="1283"/>
                  </a:cubicBezTo>
                  <a:cubicBezTo>
                    <a:pt x="7572" y="1299"/>
                    <a:pt x="7585" y="1309"/>
                    <a:pt x="7606" y="1309"/>
                  </a:cubicBezTo>
                  <a:cubicBezTo>
                    <a:pt x="7614" y="1309"/>
                    <a:pt x="7622" y="1308"/>
                    <a:pt x="7631" y="1305"/>
                  </a:cubicBezTo>
                  <a:lnTo>
                    <a:pt x="7878" y="1186"/>
                  </a:lnTo>
                  <a:cubicBezTo>
                    <a:pt x="7943" y="1154"/>
                    <a:pt x="7911" y="1111"/>
                    <a:pt x="7857" y="1100"/>
                  </a:cubicBezTo>
                  <a:cubicBezTo>
                    <a:pt x="7718" y="1081"/>
                    <a:pt x="7578" y="1072"/>
                    <a:pt x="7438" y="1072"/>
                  </a:cubicBezTo>
                  <a:cubicBezTo>
                    <a:pt x="7176" y="1072"/>
                    <a:pt x="6915" y="1105"/>
                    <a:pt x="6662" y="1175"/>
                  </a:cubicBezTo>
                  <a:cubicBezTo>
                    <a:pt x="6232" y="1079"/>
                    <a:pt x="5791" y="982"/>
                    <a:pt x="5339" y="906"/>
                  </a:cubicBezTo>
                  <a:cubicBezTo>
                    <a:pt x="5446" y="820"/>
                    <a:pt x="5554" y="734"/>
                    <a:pt x="5672" y="659"/>
                  </a:cubicBezTo>
                  <a:cubicBezTo>
                    <a:pt x="5908" y="494"/>
                    <a:pt x="6661" y="59"/>
                    <a:pt x="7175" y="59"/>
                  </a:cubicBezTo>
                  <a:cubicBezTo>
                    <a:pt x="7365" y="59"/>
                    <a:pt x="7522" y="118"/>
                    <a:pt x="7609" y="271"/>
                  </a:cubicBezTo>
                  <a:cubicBezTo>
                    <a:pt x="7614" y="285"/>
                    <a:pt x="7634" y="291"/>
                    <a:pt x="7654" y="291"/>
                  </a:cubicBezTo>
                  <a:cubicBezTo>
                    <a:pt x="7682" y="291"/>
                    <a:pt x="7713" y="279"/>
                    <a:pt x="7706" y="261"/>
                  </a:cubicBezTo>
                  <a:cubicBezTo>
                    <a:pt x="7634" y="71"/>
                    <a:pt x="7440" y="0"/>
                    <a:pt x="7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003;p62">
              <a:extLst>
                <a:ext uri="{FF2B5EF4-FFF2-40B4-BE49-F238E27FC236}">
                  <a16:creationId xmlns:a16="http://schemas.microsoft.com/office/drawing/2014/main" id="{4F1B2F25-5334-4511-818D-3F6ADA4D256C}"/>
                </a:ext>
              </a:extLst>
            </p:cNvPr>
            <p:cNvSpPr/>
            <p:nvPr/>
          </p:nvSpPr>
          <p:spPr>
            <a:xfrm>
              <a:off x="5781775" y="1739175"/>
              <a:ext cx="198600" cy="89700"/>
            </a:xfrm>
            <a:custGeom>
              <a:avLst/>
              <a:gdLst/>
              <a:ahLst/>
              <a:cxnLst/>
              <a:rect l="l" t="t" r="r" b="b"/>
              <a:pathLst>
                <a:path w="7944" h="3588" extrusionOk="0">
                  <a:moveTo>
                    <a:pt x="2947" y="816"/>
                  </a:moveTo>
                  <a:cubicBezTo>
                    <a:pt x="3658" y="816"/>
                    <a:pt x="4368" y="872"/>
                    <a:pt x="5070" y="1000"/>
                  </a:cubicBezTo>
                  <a:cubicBezTo>
                    <a:pt x="4435" y="1528"/>
                    <a:pt x="3843" y="2087"/>
                    <a:pt x="2788" y="2281"/>
                  </a:cubicBezTo>
                  <a:cubicBezTo>
                    <a:pt x="2611" y="2310"/>
                    <a:pt x="2424" y="2324"/>
                    <a:pt x="2236" y="2324"/>
                  </a:cubicBezTo>
                  <a:cubicBezTo>
                    <a:pt x="1514" y="2324"/>
                    <a:pt x="792" y="2112"/>
                    <a:pt x="646" y="1711"/>
                  </a:cubicBezTo>
                  <a:cubicBezTo>
                    <a:pt x="388" y="1022"/>
                    <a:pt x="1873" y="839"/>
                    <a:pt x="2756" y="817"/>
                  </a:cubicBezTo>
                  <a:cubicBezTo>
                    <a:pt x="2819" y="817"/>
                    <a:pt x="2883" y="816"/>
                    <a:pt x="2947" y="816"/>
                  </a:cubicBezTo>
                  <a:close/>
                  <a:moveTo>
                    <a:pt x="7265" y="1969"/>
                  </a:moveTo>
                  <a:lnTo>
                    <a:pt x="7265" y="1969"/>
                  </a:lnTo>
                  <a:cubicBezTo>
                    <a:pt x="6824" y="2292"/>
                    <a:pt x="6318" y="2518"/>
                    <a:pt x="5791" y="2647"/>
                  </a:cubicBezTo>
                  <a:cubicBezTo>
                    <a:pt x="5629" y="2679"/>
                    <a:pt x="5446" y="2722"/>
                    <a:pt x="5274" y="2755"/>
                  </a:cubicBezTo>
                  <a:cubicBezTo>
                    <a:pt x="5888" y="2378"/>
                    <a:pt x="6555" y="2109"/>
                    <a:pt x="7265" y="1969"/>
                  </a:cubicBezTo>
                  <a:close/>
                  <a:moveTo>
                    <a:pt x="7215" y="0"/>
                  </a:moveTo>
                  <a:cubicBezTo>
                    <a:pt x="6773" y="0"/>
                    <a:pt x="6164" y="244"/>
                    <a:pt x="5855" y="419"/>
                  </a:cubicBezTo>
                  <a:cubicBezTo>
                    <a:pt x="5618" y="559"/>
                    <a:pt x="5403" y="710"/>
                    <a:pt x="5199" y="882"/>
                  </a:cubicBezTo>
                  <a:cubicBezTo>
                    <a:pt x="4502" y="766"/>
                    <a:pt x="3798" y="702"/>
                    <a:pt x="3092" y="702"/>
                  </a:cubicBezTo>
                  <a:cubicBezTo>
                    <a:pt x="2948" y="702"/>
                    <a:pt x="2803" y="704"/>
                    <a:pt x="2659" y="710"/>
                  </a:cubicBezTo>
                  <a:cubicBezTo>
                    <a:pt x="1593" y="753"/>
                    <a:pt x="1" y="1065"/>
                    <a:pt x="506" y="1840"/>
                  </a:cubicBezTo>
                  <a:cubicBezTo>
                    <a:pt x="752" y="2228"/>
                    <a:pt x="1425" y="2423"/>
                    <a:pt x="2145" y="2423"/>
                  </a:cubicBezTo>
                  <a:cubicBezTo>
                    <a:pt x="2562" y="2423"/>
                    <a:pt x="2994" y="2357"/>
                    <a:pt x="3369" y="2227"/>
                  </a:cubicBezTo>
                  <a:cubicBezTo>
                    <a:pt x="3907" y="2023"/>
                    <a:pt x="4402" y="1721"/>
                    <a:pt x="4822" y="1345"/>
                  </a:cubicBezTo>
                  <a:cubicBezTo>
                    <a:pt x="4962" y="1237"/>
                    <a:pt x="5080" y="1130"/>
                    <a:pt x="5210" y="1022"/>
                  </a:cubicBezTo>
                  <a:cubicBezTo>
                    <a:pt x="5618" y="1086"/>
                    <a:pt x="6017" y="1173"/>
                    <a:pt x="6415" y="1248"/>
                  </a:cubicBezTo>
                  <a:cubicBezTo>
                    <a:pt x="6060" y="1356"/>
                    <a:pt x="5705" y="1485"/>
                    <a:pt x="5371" y="1635"/>
                  </a:cubicBezTo>
                  <a:cubicBezTo>
                    <a:pt x="4897" y="1840"/>
                    <a:pt x="3821" y="2281"/>
                    <a:pt x="3907" y="2669"/>
                  </a:cubicBezTo>
                  <a:cubicBezTo>
                    <a:pt x="3951" y="2852"/>
                    <a:pt x="4221" y="2915"/>
                    <a:pt x="4540" y="2915"/>
                  </a:cubicBezTo>
                  <a:cubicBezTo>
                    <a:pt x="4614" y="2915"/>
                    <a:pt x="4691" y="2911"/>
                    <a:pt x="4768" y="2905"/>
                  </a:cubicBezTo>
                  <a:lnTo>
                    <a:pt x="4768" y="2905"/>
                  </a:lnTo>
                  <a:cubicBezTo>
                    <a:pt x="4714" y="2948"/>
                    <a:pt x="4671" y="3002"/>
                    <a:pt x="4639" y="3067"/>
                  </a:cubicBezTo>
                  <a:cubicBezTo>
                    <a:pt x="4553" y="3293"/>
                    <a:pt x="4822" y="3390"/>
                    <a:pt x="5145" y="3443"/>
                  </a:cubicBezTo>
                  <a:cubicBezTo>
                    <a:pt x="5724" y="3535"/>
                    <a:pt x="6319" y="3588"/>
                    <a:pt x="6916" y="3588"/>
                  </a:cubicBezTo>
                  <a:cubicBezTo>
                    <a:pt x="7018" y="3588"/>
                    <a:pt x="7120" y="3586"/>
                    <a:pt x="7222" y="3583"/>
                  </a:cubicBezTo>
                  <a:cubicBezTo>
                    <a:pt x="7265" y="3583"/>
                    <a:pt x="7276" y="3540"/>
                    <a:pt x="7233" y="3540"/>
                  </a:cubicBezTo>
                  <a:cubicBezTo>
                    <a:pt x="6845" y="3486"/>
                    <a:pt x="6447" y="3465"/>
                    <a:pt x="6049" y="3422"/>
                  </a:cubicBezTo>
                  <a:cubicBezTo>
                    <a:pt x="5877" y="3411"/>
                    <a:pt x="5005" y="3368"/>
                    <a:pt x="4876" y="3260"/>
                  </a:cubicBezTo>
                  <a:cubicBezTo>
                    <a:pt x="4714" y="3121"/>
                    <a:pt x="4844" y="2991"/>
                    <a:pt x="5005" y="2895"/>
                  </a:cubicBezTo>
                  <a:cubicBezTo>
                    <a:pt x="5177" y="2873"/>
                    <a:pt x="5328" y="2851"/>
                    <a:pt x="5436" y="2830"/>
                  </a:cubicBezTo>
                  <a:cubicBezTo>
                    <a:pt x="6221" y="2701"/>
                    <a:pt x="6964" y="2378"/>
                    <a:pt x="7588" y="1883"/>
                  </a:cubicBezTo>
                  <a:cubicBezTo>
                    <a:pt x="7636" y="1844"/>
                    <a:pt x="7590" y="1806"/>
                    <a:pt x="7518" y="1806"/>
                  </a:cubicBezTo>
                  <a:cubicBezTo>
                    <a:pt x="7509" y="1806"/>
                    <a:pt x="7500" y="1806"/>
                    <a:pt x="7491" y="1808"/>
                  </a:cubicBezTo>
                  <a:cubicBezTo>
                    <a:pt x="6867" y="1915"/>
                    <a:pt x="6253" y="2109"/>
                    <a:pt x="5672" y="2367"/>
                  </a:cubicBezTo>
                  <a:cubicBezTo>
                    <a:pt x="5414" y="2486"/>
                    <a:pt x="5156" y="2625"/>
                    <a:pt x="4919" y="2787"/>
                  </a:cubicBezTo>
                  <a:lnTo>
                    <a:pt x="4844" y="2787"/>
                  </a:lnTo>
                  <a:cubicBezTo>
                    <a:pt x="4749" y="2798"/>
                    <a:pt x="4649" y="2806"/>
                    <a:pt x="4555" y="2806"/>
                  </a:cubicBezTo>
                  <a:cubicBezTo>
                    <a:pt x="4287" y="2806"/>
                    <a:pt x="4070" y="2744"/>
                    <a:pt x="4166" y="2529"/>
                  </a:cubicBezTo>
                  <a:cubicBezTo>
                    <a:pt x="4262" y="2410"/>
                    <a:pt x="4370" y="2313"/>
                    <a:pt x="4499" y="2238"/>
                  </a:cubicBezTo>
                  <a:cubicBezTo>
                    <a:pt x="4984" y="1937"/>
                    <a:pt x="5511" y="1689"/>
                    <a:pt x="6049" y="1506"/>
                  </a:cubicBezTo>
                  <a:cubicBezTo>
                    <a:pt x="6114" y="1485"/>
                    <a:pt x="6415" y="1399"/>
                    <a:pt x="6749" y="1312"/>
                  </a:cubicBezTo>
                  <a:lnTo>
                    <a:pt x="6878" y="1345"/>
                  </a:lnTo>
                  <a:cubicBezTo>
                    <a:pt x="6889" y="1347"/>
                    <a:pt x="6901" y="1349"/>
                    <a:pt x="6912" y="1349"/>
                  </a:cubicBezTo>
                  <a:cubicBezTo>
                    <a:pt x="6994" y="1349"/>
                    <a:pt x="7055" y="1287"/>
                    <a:pt x="7018" y="1259"/>
                  </a:cubicBezTo>
                  <a:cubicBezTo>
                    <a:pt x="7217" y="1216"/>
                    <a:pt x="7400" y="1186"/>
                    <a:pt x="7513" y="1186"/>
                  </a:cubicBezTo>
                  <a:cubicBezTo>
                    <a:pt x="7626" y="1186"/>
                    <a:pt x="7669" y="1216"/>
                    <a:pt x="7588" y="1291"/>
                  </a:cubicBezTo>
                  <a:cubicBezTo>
                    <a:pt x="7573" y="1298"/>
                    <a:pt x="7589" y="1311"/>
                    <a:pt x="7607" y="1311"/>
                  </a:cubicBezTo>
                  <a:cubicBezTo>
                    <a:pt x="7616" y="1311"/>
                    <a:pt x="7624" y="1308"/>
                    <a:pt x="7631" y="1302"/>
                  </a:cubicBezTo>
                  <a:cubicBezTo>
                    <a:pt x="7717" y="1269"/>
                    <a:pt x="7803" y="1226"/>
                    <a:pt x="7889" y="1183"/>
                  </a:cubicBezTo>
                  <a:cubicBezTo>
                    <a:pt x="7943" y="1162"/>
                    <a:pt x="7911" y="1119"/>
                    <a:pt x="7857" y="1108"/>
                  </a:cubicBezTo>
                  <a:cubicBezTo>
                    <a:pt x="7715" y="1089"/>
                    <a:pt x="7573" y="1079"/>
                    <a:pt x="7431" y="1079"/>
                  </a:cubicBezTo>
                  <a:cubicBezTo>
                    <a:pt x="7176" y="1079"/>
                    <a:pt x="6922" y="1110"/>
                    <a:pt x="6673" y="1173"/>
                  </a:cubicBezTo>
                  <a:cubicBezTo>
                    <a:pt x="6243" y="1076"/>
                    <a:pt x="5801" y="990"/>
                    <a:pt x="5349" y="904"/>
                  </a:cubicBezTo>
                  <a:cubicBezTo>
                    <a:pt x="5457" y="828"/>
                    <a:pt x="5565" y="742"/>
                    <a:pt x="5683" y="656"/>
                  </a:cubicBezTo>
                  <a:cubicBezTo>
                    <a:pt x="5919" y="499"/>
                    <a:pt x="6671" y="66"/>
                    <a:pt x="7181" y="66"/>
                  </a:cubicBezTo>
                  <a:cubicBezTo>
                    <a:pt x="7370" y="66"/>
                    <a:pt x="7525" y="125"/>
                    <a:pt x="7610" y="279"/>
                  </a:cubicBezTo>
                  <a:cubicBezTo>
                    <a:pt x="7618" y="292"/>
                    <a:pt x="7637" y="298"/>
                    <a:pt x="7655" y="298"/>
                  </a:cubicBezTo>
                  <a:cubicBezTo>
                    <a:pt x="7684" y="298"/>
                    <a:pt x="7713" y="284"/>
                    <a:pt x="7706" y="258"/>
                  </a:cubicBezTo>
                  <a:cubicBezTo>
                    <a:pt x="7639" y="70"/>
                    <a:pt x="7451" y="0"/>
                    <a:pt x="7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004;p62">
              <a:extLst>
                <a:ext uri="{FF2B5EF4-FFF2-40B4-BE49-F238E27FC236}">
                  <a16:creationId xmlns:a16="http://schemas.microsoft.com/office/drawing/2014/main" id="{A8DB36A1-2A29-4EC2-BD8A-7A41629525A3}"/>
                </a:ext>
              </a:extLst>
            </p:cNvPr>
            <p:cNvSpPr/>
            <p:nvPr/>
          </p:nvSpPr>
          <p:spPr>
            <a:xfrm>
              <a:off x="5296925" y="1797175"/>
              <a:ext cx="198875" cy="89825"/>
            </a:xfrm>
            <a:custGeom>
              <a:avLst/>
              <a:gdLst/>
              <a:ahLst/>
              <a:cxnLst/>
              <a:rect l="l" t="t" r="r" b="b"/>
              <a:pathLst>
                <a:path w="7955" h="3593" extrusionOk="0">
                  <a:moveTo>
                    <a:pt x="2912" y="810"/>
                  </a:moveTo>
                  <a:cubicBezTo>
                    <a:pt x="3631" y="810"/>
                    <a:pt x="4350" y="874"/>
                    <a:pt x="5059" y="994"/>
                  </a:cubicBezTo>
                  <a:cubicBezTo>
                    <a:pt x="4424" y="1522"/>
                    <a:pt x="3843" y="2092"/>
                    <a:pt x="2778" y="2275"/>
                  </a:cubicBezTo>
                  <a:cubicBezTo>
                    <a:pt x="2592" y="2307"/>
                    <a:pt x="2395" y="2323"/>
                    <a:pt x="2199" y="2323"/>
                  </a:cubicBezTo>
                  <a:cubicBezTo>
                    <a:pt x="1486" y="2323"/>
                    <a:pt x="779" y="2112"/>
                    <a:pt x="636" y="1715"/>
                  </a:cubicBezTo>
                  <a:cubicBezTo>
                    <a:pt x="378" y="1027"/>
                    <a:pt x="1863" y="844"/>
                    <a:pt x="2745" y="811"/>
                  </a:cubicBezTo>
                  <a:cubicBezTo>
                    <a:pt x="2801" y="811"/>
                    <a:pt x="2857" y="810"/>
                    <a:pt x="2912" y="810"/>
                  </a:cubicBezTo>
                  <a:close/>
                  <a:moveTo>
                    <a:pt x="7255" y="1974"/>
                  </a:moveTo>
                  <a:cubicBezTo>
                    <a:pt x="6813" y="2286"/>
                    <a:pt x="6308" y="2512"/>
                    <a:pt x="5780" y="2641"/>
                  </a:cubicBezTo>
                  <a:cubicBezTo>
                    <a:pt x="5619" y="2684"/>
                    <a:pt x="5436" y="2716"/>
                    <a:pt x="5264" y="2749"/>
                  </a:cubicBezTo>
                  <a:cubicBezTo>
                    <a:pt x="5877" y="2372"/>
                    <a:pt x="6555" y="2114"/>
                    <a:pt x="7255" y="1974"/>
                  </a:cubicBezTo>
                  <a:close/>
                  <a:moveTo>
                    <a:pt x="7216" y="0"/>
                  </a:moveTo>
                  <a:cubicBezTo>
                    <a:pt x="6774" y="0"/>
                    <a:pt x="6164" y="249"/>
                    <a:pt x="5856" y="424"/>
                  </a:cubicBezTo>
                  <a:cubicBezTo>
                    <a:pt x="5619" y="553"/>
                    <a:pt x="5404" y="714"/>
                    <a:pt x="5199" y="887"/>
                  </a:cubicBezTo>
                  <a:cubicBezTo>
                    <a:pt x="4477" y="757"/>
                    <a:pt x="3747" y="699"/>
                    <a:pt x="3016" y="699"/>
                  </a:cubicBezTo>
                  <a:cubicBezTo>
                    <a:pt x="2897" y="699"/>
                    <a:pt x="2778" y="701"/>
                    <a:pt x="2659" y="704"/>
                  </a:cubicBezTo>
                  <a:cubicBezTo>
                    <a:pt x="1604" y="747"/>
                    <a:pt x="1" y="1070"/>
                    <a:pt x="496" y="1844"/>
                  </a:cubicBezTo>
                  <a:cubicBezTo>
                    <a:pt x="748" y="2225"/>
                    <a:pt x="1416" y="2417"/>
                    <a:pt x="2135" y="2417"/>
                  </a:cubicBezTo>
                  <a:cubicBezTo>
                    <a:pt x="2553" y="2417"/>
                    <a:pt x="2989" y="2352"/>
                    <a:pt x="3369" y="2221"/>
                  </a:cubicBezTo>
                  <a:cubicBezTo>
                    <a:pt x="3908" y="2017"/>
                    <a:pt x="4392" y="1726"/>
                    <a:pt x="4822" y="1349"/>
                  </a:cubicBezTo>
                  <a:cubicBezTo>
                    <a:pt x="4962" y="1242"/>
                    <a:pt x="5081" y="1134"/>
                    <a:pt x="5210" y="1027"/>
                  </a:cubicBezTo>
                  <a:cubicBezTo>
                    <a:pt x="5619" y="1091"/>
                    <a:pt x="6017" y="1166"/>
                    <a:pt x="6415" y="1253"/>
                  </a:cubicBezTo>
                  <a:cubicBezTo>
                    <a:pt x="6060" y="1360"/>
                    <a:pt x="5705" y="1489"/>
                    <a:pt x="5371" y="1640"/>
                  </a:cubicBezTo>
                  <a:cubicBezTo>
                    <a:pt x="4898" y="1834"/>
                    <a:pt x="3822" y="2286"/>
                    <a:pt x="3908" y="2673"/>
                  </a:cubicBezTo>
                  <a:cubicBezTo>
                    <a:pt x="3951" y="2857"/>
                    <a:pt x="4222" y="2919"/>
                    <a:pt x="4540" y="2919"/>
                  </a:cubicBezTo>
                  <a:cubicBezTo>
                    <a:pt x="4615" y="2919"/>
                    <a:pt x="4691" y="2916"/>
                    <a:pt x="4769" y="2910"/>
                  </a:cubicBezTo>
                  <a:lnTo>
                    <a:pt x="4769" y="2910"/>
                  </a:lnTo>
                  <a:cubicBezTo>
                    <a:pt x="4715" y="2953"/>
                    <a:pt x="4672" y="3007"/>
                    <a:pt x="4639" y="3071"/>
                  </a:cubicBezTo>
                  <a:cubicBezTo>
                    <a:pt x="4553" y="3297"/>
                    <a:pt x="4822" y="3394"/>
                    <a:pt x="5145" y="3448"/>
                  </a:cubicBezTo>
                  <a:cubicBezTo>
                    <a:pt x="5724" y="3540"/>
                    <a:pt x="6319" y="3593"/>
                    <a:pt x="6916" y="3593"/>
                  </a:cubicBezTo>
                  <a:cubicBezTo>
                    <a:pt x="7018" y="3593"/>
                    <a:pt x="7120" y="3591"/>
                    <a:pt x="7222" y="3588"/>
                  </a:cubicBezTo>
                  <a:cubicBezTo>
                    <a:pt x="7265" y="3588"/>
                    <a:pt x="7276" y="3545"/>
                    <a:pt x="7233" y="3545"/>
                  </a:cubicBezTo>
                  <a:cubicBezTo>
                    <a:pt x="6846" y="3491"/>
                    <a:pt x="6437" y="3459"/>
                    <a:pt x="6049" y="3427"/>
                  </a:cubicBezTo>
                  <a:cubicBezTo>
                    <a:pt x="5877" y="3416"/>
                    <a:pt x="4995" y="3362"/>
                    <a:pt x="4865" y="3254"/>
                  </a:cubicBezTo>
                  <a:cubicBezTo>
                    <a:pt x="4715" y="3125"/>
                    <a:pt x="4833" y="2985"/>
                    <a:pt x="5005" y="2888"/>
                  </a:cubicBezTo>
                  <a:cubicBezTo>
                    <a:pt x="5167" y="2878"/>
                    <a:pt x="5317" y="2845"/>
                    <a:pt x="5436" y="2824"/>
                  </a:cubicBezTo>
                  <a:cubicBezTo>
                    <a:pt x="6222" y="2705"/>
                    <a:pt x="6964" y="2383"/>
                    <a:pt x="7599" y="1888"/>
                  </a:cubicBezTo>
                  <a:cubicBezTo>
                    <a:pt x="7635" y="1851"/>
                    <a:pt x="7595" y="1807"/>
                    <a:pt x="7530" y="1807"/>
                  </a:cubicBezTo>
                  <a:cubicBezTo>
                    <a:pt x="7518" y="1807"/>
                    <a:pt x="7505" y="1809"/>
                    <a:pt x="7491" y="1812"/>
                  </a:cubicBezTo>
                  <a:cubicBezTo>
                    <a:pt x="6867" y="1920"/>
                    <a:pt x="6254" y="2103"/>
                    <a:pt x="5673" y="2372"/>
                  </a:cubicBezTo>
                  <a:cubicBezTo>
                    <a:pt x="5414" y="2490"/>
                    <a:pt x="5156" y="2630"/>
                    <a:pt x="4919" y="2781"/>
                  </a:cubicBezTo>
                  <a:lnTo>
                    <a:pt x="4844" y="2781"/>
                  </a:lnTo>
                  <a:cubicBezTo>
                    <a:pt x="4745" y="2795"/>
                    <a:pt x="4641" y="2804"/>
                    <a:pt x="4545" y="2804"/>
                  </a:cubicBezTo>
                  <a:cubicBezTo>
                    <a:pt x="4282" y="2804"/>
                    <a:pt x="4072" y="2738"/>
                    <a:pt x="4166" y="2533"/>
                  </a:cubicBezTo>
                  <a:cubicBezTo>
                    <a:pt x="4263" y="2415"/>
                    <a:pt x="4370" y="2318"/>
                    <a:pt x="4510" y="2243"/>
                  </a:cubicBezTo>
                  <a:cubicBezTo>
                    <a:pt x="4995" y="1941"/>
                    <a:pt x="5511" y="1694"/>
                    <a:pt x="6049" y="1511"/>
                  </a:cubicBezTo>
                  <a:cubicBezTo>
                    <a:pt x="6114" y="1479"/>
                    <a:pt x="6426" y="1392"/>
                    <a:pt x="6749" y="1317"/>
                  </a:cubicBezTo>
                  <a:lnTo>
                    <a:pt x="6878" y="1349"/>
                  </a:lnTo>
                  <a:cubicBezTo>
                    <a:pt x="6885" y="1350"/>
                    <a:pt x="6893" y="1351"/>
                    <a:pt x="6900" y="1351"/>
                  </a:cubicBezTo>
                  <a:cubicBezTo>
                    <a:pt x="6987" y="1351"/>
                    <a:pt x="7058" y="1293"/>
                    <a:pt x="7018" y="1263"/>
                  </a:cubicBezTo>
                  <a:cubicBezTo>
                    <a:pt x="7226" y="1218"/>
                    <a:pt x="7416" y="1185"/>
                    <a:pt x="7528" y="1185"/>
                  </a:cubicBezTo>
                  <a:cubicBezTo>
                    <a:pt x="7630" y="1185"/>
                    <a:pt x="7665" y="1213"/>
                    <a:pt x="7588" y="1285"/>
                  </a:cubicBezTo>
                  <a:cubicBezTo>
                    <a:pt x="7573" y="1301"/>
                    <a:pt x="7591" y="1311"/>
                    <a:pt x="7611" y="1311"/>
                  </a:cubicBezTo>
                  <a:cubicBezTo>
                    <a:pt x="7618" y="1311"/>
                    <a:pt x="7626" y="1309"/>
                    <a:pt x="7631" y="1306"/>
                  </a:cubicBezTo>
                  <a:cubicBezTo>
                    <a:pt x="7717" y="1274"/>
                    <a:pt x="7804" y="1231"/>
                    <a:pt x="7890" y="1188"/>
                  </a:cubicBezTo>
                  <a:cubicBezTo>
                    <a:pt x="7954" y="1156"/>
                    <a:pt x="7911" y="1113"/>
                    <a:pt x="7857" y="1102"/>
                  </a:cubicBezTo>
                  <a:cubicBezTo>
                    <a:pt x="7728" y="1084"/>
                    <a:pt x="7598" y="1076"/>
                    <a:pt x="7469" y="1076"/>
                  </a:cubicBezTo>
                  <a:cubicBezTo>
                    <a:pt x="7201" y="1076"/>
                    <a:pt x="6935" y="1112"/>
                    <a:pt x="6674" y="1177"/>
                  </a:cubicBezTo>
                  <a:cubicBezTo>
                    <a:pt x="6243" y="1080"/>
                    <a:pt x="5802" y="984"/>
                    <a:pt x="5350" y="908"/>
                  </a:cubicBezTo>
                  <a:cubicBezTo>
                    <a:pt x="5457" y="822"/>
                    <a:pt x="5565" y="736"/>
                    <a:pt x="5683" y="661"/>
                  </a:cubicBezTo>
                  <a:cubicBezTo>
                    <a:pt x="5918" y="496"/>
                    <a:pt x="6665" y="65"/>
                    <a:pt x="7175" y="65"/>
                  </a:cubicBezTo>
                  <a:cubicBezTo>
                    <a:pt x="7367" y="65"/>
                    <a:pt x="7525" y="125"/>
                    <a:pt x="7610" y="284"/>
                  </a:cubicBezTo>
                  <a:cubicBezTo>
                    <a:pt x="7617" y="295"/>
                    <a:pt x="7633" y="300"/>
                    <a:pt x="7649" y="300"/>
                  </a:cubicBezTo>
                  <a:cubicBezTo>
                    <a:pt x="7680" y="300"/>
                    <a:pt x="7714" y="283"/>
                    <a:pt x="7707" y="262"/>
                  </a:cubicBezTo>
                  <a:cubicBezTo>
                    <a:pt x="7639" y="71"/>
                    <a:pt x="7451" y="0"/>
                    <a:pt x="72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005;p62">
              <a:extLst>
                <a:ext uri="{FF2B5EF4-FFF2-40B4-BE49-F238E27FC236}">
                  <a16:creationId xmlns:a16="http://schemas.microsoft.com/office/drawing/2014/main" id="{EC7C24E7-283E-4EBC-B8B2-2A3BD39A9B42}"/>
                </a:ext>
              </a:extLst>
            </p:cNvPr>
            <p:cNvSpPr/>
            <p:nvPr/>
          </p:nvSpPr>
          <p:spPr>
            <a:xfrm>
              <a:off x="5840750" y="1604825"/>
              <a:ext cx="229200" cy="102675"/>
            </a:xfrm>
            <a:custGeom>
              <a:avLst/>
              <a:gdLst/>
              <a:ahLst/>
              <a:cxnLst/>
              <a:rect l="l" t="t" r="r" b="b"/>
              <a:pathLst>
                <a:path w="9168" h="4107" extrusionOk="0">
                  <a:moveTo>
                    <a:pt x="2576" y="2039"/>
                  </a:moveTo>
                  <a:cubicBezTo>
                    <a:pt x="2791" y="2039"/>
                    <a:pt x="3006" y="2064"/>
                    <a:pt x="3216" y="2112"/>
                  </a:cubicBezTo>
                  <a:cubicBezTo>
                    <a:pt x="3292" y="2123"/>
                    <a:pt x="3367" y="2145"/>
                    <a:pt x="3432" y="2177"/>
                  </a:cubicBezTo>
                  <a:cubicBezTo>
                    <a:pt x="3239" y="2189"/>
                    <a:pt x="3044" y="2195"/>
                    <a:pt x="2849" y="2195"/>
                  </a:cubicBezTo>
                  <a:cubicBezTo>
                    <a:pt x="2510" y="2195"/>
                    <a:pt x="2170" y="2176"/>
                    <a:pt x="1834" y="2137"/>
                  </a:cubicBezTo>
                  <a:lnTo>
                    <a:pt x="1834" y="2137"/>
                  </a:lnTo>
                  <a:cubicBezTo>
                    <a:pt x="2078" y="2072"/>
                    <a:pt x="2327" y="2039"/>
                    <a:pt x="2576" y="2039"/>
                  </a:cubicBezTo>
                  <a:close/>
                  <a:moveTo>
                    <a:pt x="8888" y="2887"/>
                  </a:moveTo>
                  <a:lnTo>
                    <a:pt x="8888" y="2887"/>
                  </a:lnTo>
                  <a:cubicBezTo>
                    <a:pt x="8610" y="3280"/>
                    <a:pt x="7627" y="3387"/>
                    <a:pt x="6865" y="3387"/>
                  </a:cubicBezTo>
                  <a:cubicBezTo>
                    <a:pt x="6626" y="3387"/>
                    <a:pt x="6408" y="3376"/>
                    <a:pt x="6241" y="3361"/>
                  </a:cubicBezTo>
                  <a:lnTo>
                    <a:pt x="6241" y="3372"/>
                  </a:lnTo>
                  <a:cubicBezTo>
                    <a:pt x="6058" y="3350"/>
                    <a:pt x="5875" y="3329"/>
                    <a:pt x="5703" y="3286"/>
                  </a:cubicBezTo>
                  <a:cubicBezTo>
                    <a:pt x="6757" y="3146"/>
                    <a:pt x="7823" y="3006"/>
                    <a:pt x="8888" y="2887"/>
                  </a:cubicBezTo>
                  <a:close/>
                  <a:moveTo>
                    <a:pt x="5904" y="0"/>
                  </a:moveTo>
                  <a:cubicBezTo>
                    <a:pt x="5898" y="0"/>
                    <a:pt x="5892" y="1"/>
                    <a:pt x="5885" y="3"/>
                  </a:cubicBezTo>
                  <a:cubicBezTo>
                    <a:pt x="5294" y="218"/>
                    <a:pt x="4691" y="444"/>
                    <a:pt x="4099" y="660"/>
                  </a:cubicBezTo>
                  <a:cubicBezTo>
                    <a:pt x="3968" y="644"/>
                    <a:pt x="3837" y="636"/>
                    <a:pt x="3705" y="636"/>
                  </a:cubicBezTo>
                  <a:cubicBezTo>
                    <a:pt x="3303" y="636"/>
                    <a:pt x="2900" y="710"/>
                    <a:pt x="2528" y="864"/>
                  </a:cubicBezTo>
                  <a:cubicBezTo>
                    <a:pt x="2484" y="881"/>
                    <a:pt x="2504" y="913"/>
                    <a:pt x="2542" y="913"/>
                  </a:cubicBezTo>
                  <a:cubicBezTo>
                    <a:pt x="2551" y="913"/>
                    <a:pt x="2560" y="911"/>
                    <a:pt x="2571" y="907"/>
                  </a:cubicBezTo>
                  <a:cubicBezTo>
                    <a:pt x="2897" y="790"/>
                    <a:pt x="3237" y="731"/>
                    <a:pt x="3584" y="731"/>
                  </a:cubicBezTo>
                  <a:cubicBezTo>
                    <a:pt x="3683" y="731"/>
                    <a:pt x="3783" y="736"/>
                    <a:pt x="3884" y="746"/>
                  </a:cubicBezTo>
                  <a:cubicBezTo>
                    <a:pt x="3044" y="1058"/>
                    <a:pt x="1129" y="1768"/>
                    <a:pt x="1053" y="1800"/>
                  </a:cubicBezTo>
                  <a:cubicBezTo>
                    <a:pt x="997" y="1838"/>
                    <a:pt x="1038" y="1891"/>
                    <a:pt x="1112" y="1891"/>
                  </a:cubicBezTo>
                  <a:cubicBezTo>
                    <a:pt x="1124" y="1891"/>
                    <a:pt x="1137" y="1889"/>
                    <a:pt x="1150" y="1886"/>
                  </a:cubicBezTo>
                  <a:cubicBezTo>
                    <a:pt x="2194" y="1564"/>
                    <a:pt x="3238" y="1198"/>
                    <a:pt x="4239" y="789"/>
                  </a:cubicBezTo>
                  <a:cubicBezTo>
                    <a:pt x="4390" y="821"/>
                    <a:pt x="4540" y="853"/>
                    <a:pt x="4680" y="896"/>
                  </a:cubicBezTo>
                  <a:cubicBezTo>
                    <a:pt x="4960" y="993"/>
                    <a:pt x="5240" y="1112"/>
                    <a:pt x="5509" y="1241"/>
                  </a:cubicBezTo>
                  <a:cubicBezTo>
                    <a:pt x="5746" y="1359"/>
                    <a:pt x="5961" y="1478"/>
                    <a:pt x="5907" y="1585"/>
                  </a:cubicBezTo>
                  <a:cubicBezTo>
                    <a:pt x="5853" y="1714"/>
                    <a:pt x="5530" y="1811"/>
                    <a:pt x="5100" y="1908"/>
                  </a:cubicBezTo>
                  <a:cubicBezTo>
                    <a:pt x="4648" y="2026"/>
                    <a:pt x="4185" y="2102"/>
                    <a:pt x="3722" y="2145"/>
                  </a:cubicBezTo>
                  <a:cubicBezTo>
                    <a:pt x="3414" y="2002"/>
                    <a:pt x="3034" y="1926"/>
                    <a:pt x="2619" y="1926"/>
                  </a:cubicBezTo>
                  <a:cubicBezTo>
                    <a:pt x="2251" y="1926"/>
                    <a:pt x="1857" y="1986"/>
                    <a:pt x="1462" y="2112"/>
                  </a:cubicBezTo>
                  <a:cubicBezTo>
                    <a:pt x="1376" y="2145"/>
                    <a:pt x="1398" y="2209"/>
                    <a:pt x="1473" y="2220"/>
                  </a:cubicBezTo>
                  <a:cubicBezTo>
                    <a:pt x="1894" y="2277"/>
                    <a:pt x="2315" y="2304"/>
                    <a:pt x="2736" y="2304"/>
                  </a:cubicBezTo>
                  <a:cubicBezTo>
                    <a:pt x="3036" y="2304"/>
                    <a:pt x="3336" y="2290"/>
                    <a:pt x="3636" y="2263"/>
                  </a:cubicBezTo>
                  <a:cubicBezTo>
                    <a:pt x="3862" y="2715"/>
                    <a:pt x="4583" y="3135"/>
                    <a:pt x="4906" y="3243"/>
                  </a:cubicBezTo>
                  <a:cubicBezTo>
                    <a:pt x="3303" y="3458"/>
                    <a:pt x="1699" y="3705"/>
                    <a:pt x="117" y="3996"/>
                  </a:cubicBezTo>
                  <a:cubicBezTo>
                    <a:pt x="0" y="4025"/>
                    <a:pt x="15" y="4107"/>
                    <a:pt x="114" y="4107"/>
                  </a:cubicBezTo>
                  <a:cubicBezTo>
                    <a:pt x="125" y="4107"/>
                    <a:pt x="136" y="4106"/>
                    <a:pt x="149" y="4104"/>
                  </a:cubicBezTo>
                  <a:cubicBezTo>
                    <a:pt x="1860" y="3845"/>
                    <a:pt x="3561" y="3587"/>
                    <a:pt x="5272" y="3350"/>
                  </a:cubicBezTo>
                  <a:cubicBezTo>
                    <a:pt x="5380" y="3372"/>
                    <a:pt x="5487" y="3404"/>
                    <a:pt x="5595" y="3415"/>
                  </a:cubicBezTo>
                  <a:cubicBezTo>
                    <a:pt x="5911" y="3475"/>
                    <a:pt x="6403" y="3522"/>
                    <a:pt x="6924" y="3522"/>
                  </a:cubicBezTo>
                  <a:cubicBezTo>
                    <a:pt x="7894" y="3522"/>
                    <a:pt x="8961" y="3358"/>
                    <a:pt x="9157" y="2812"/>
                  </a:cubicBezTo>
                  <a:cubicBezTo>
                    <a:pt x="9167" y="2783"/>
                    <a:pt x="9141" y="2735"/>
                    <a:pt x="9071" y="2735"/>
                  </a:cubicBezTo>
                  <a:cubicBezTo>
                    <a:pt x="9064" y="2735"/>
                    <a:pt x="9057" y="2736"/>
                    <a:pt x="9050" y="2737"/>
                  </a:cubicBezTo>
                  <a:cubicBezTo>
                    <a:pt x="7801" y="2866"/>
                    <a:pt x="6553" y="3027"/>
                    <a:pt x="5304" y="3189"/>
                  </a:cubicBezTo>
                  <a:cubicBezTo>
                    <a:pt x="5240" y="3178"/>
                    <a:pt x="5164" y="3156"/>
                    <a:pt x="5111" y="3135"/>
                  </a:cubicBezTo>
                  <a:cubicBezTo>
                    <a:pt x="4669" y="2984"/>
                    <a:pt x="4293" y="2683"/>
                    <a:pt x="3905" y="2242"/>
                  </a:cubicBezTo>
                  <a:lnTo>
                    <a:pt x="4024" y="2220"/>
                  </a:lnTo>
                  <a:cubicBezTo>
                    <a:pt x="4508" y="2166"/>
                    <a:pt x="5885" y="1983"/>
                    <a:pt x="6090" y="1628"/>
                  </a:cubicBezTo>
                  <a:cubicBezTo>
                    <a:pt x="6176" y="1467"/>
                    <a:pt x="6004" y="1348"/>
                    <a:pt x="5842" y="1262"/>
                  </a:cubicBezTo>
                  <a:cubicBezTo>
                    <a:pt x="5477" y="1058"/>
                    <a:pt x="5100" y="896"/>
                    <a:pt x="4702" y="778"/>
                  </a:cubicBezTo>
                  <a:cubicBezTo>
                    <a:pt x="4605" y="756"/>
                    <a:pt x="4508" y="735"/>
                    <a:pt x="4422" y="713"/>
                  </a:cubicBezTo>
                  <a:cubicBezTo>
                    <a:pt x="4938" y="498"/>
                    <a:pt x="5444" y="261"/>
                    <a:pt x="5918" y="25"/>
                  </a:cubicBezTo>
                  <a:cubicBezTo>
                    <a:pt x="5944" y="16"/>
                    <a:pt x="5928" y="0"/>
                    <a:pt x="59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006;p62">
              <a:extLst>
                <a:ext uri="{FF2B5EF4-FFF2-40B4-BE49-F238E27FC236}">
                  <a16:creationId xmlns:a16="http://schemas.microsoft.com/office/drawing/2014/main" id="{8A64B36C-8889-47FB-B091-D4B10AAA8D8D}"/>
                </a:ext>
              </a:extLst>
            </p:cNvPr>
            <p:cNvSpPr/>
            <p:nvPr/>
          </p:nvSpPr>
          <p:spPr>
            <a:xfrm>
              <a:off x="5656950" y="1835950"/>
              <a:ext cx="229225" cy="102925"/>
            </a:xfrm>
            <a:custGeom>
              <a:avLst/>
              <a:gdLst/>
              <a:ahLst/>
              <a:cxnLst/>
              <a:rect l="l" t="t" r="r" b="b"/>
              <a:pathLst>
                <a:path w="9169" h="4117" extrusionOk="0">
                  <a:moveTo>
                    <a:pt x="2587" y="2047"/>
                  </a:moveTo>
                  <a:cubicBezTo>
                    <a:pt x="2800" y="2047"/>
                    <a:pt x="3015" y="2069"/>
                    <a:pt x="3229" y="2112"/>
                  </a:cubicBezTo>
                  <a:cubicBezTo>
                    <a:pt x="3293" y="2134"/>
                    <a:pt x="3368" y="2155"/>
                    <a:pt x="3433" y="2177"/>
                  </a:cubicBezTo>
                  <a:cubicBezTo>
                    <a:pt x="3231" y="2189"/>
                    <a:pt x="3029" y="2195"/>
                    <a:pt x="2828" y="2195"/>
                  </a:cubicBezTo>
                  <a:cubicBezTo>
                    <a:pt x="2491" y="2195"/>
                    <a:pt x="2155" y="2178"/>
                    <a:pt x="1819" y="2145"/>
                  </a:cubicBezTo>
                  <a:cubicBezTo>
                    <a:pt x="2067" y="2079"/>
                    <a:pt x="2326" y="2047"/>
                    <a:pt x="2587" y="2047"/>
                  </a:cubicBezTo>
                  <a:close/>
                  <a:moveTo>
                    <a:pt x="8890" y="2887"/>
                  </a:moveTo>
                  <a:lnTo>
                    <a:pt x="8890" y="2887"/>
                  </a:lnTo>
                  <a:cubicBezTo>
                    <a:pt x="8619" y="3289"/>
                    <a:pt x="7635" y="3397"/>
                    <a:pt x="6868" y="3397"/>
                  </a:cubicBezTo>
                  <a:cubicBezTo>
                    <a:pt x="6629" y="3397"/>
                    <a:pt x="6411" y="3387"/>
                    <a:pt x="6242" y="3372"/>
                  </a:cubicBezTo>
                  <a:cubicBezTo>
                    <a:pt x="6070" y="3350"/>
                    <a:pt x="5887" y="3328"/>
                    <a:pt x="5704" y="3296"/>
                  </a:cubicBezTo>
                  <a:cubicBezTo>
                    <a:pt x="6769" y="3145"/>
                    <a:pt x="7824" y="3016"/>
                    <a:pt x="8890" y="2887"/>
                  </a:cubicBezTo>
                  <a:close/>
                  <a:moveTo>
                    <a:pt x="5915" y="0"/>
                  </a:moveTo>
                  <a:cubicBezTo>
                    <a:pt x="5909" y="0"/>
                    <a:pt x="5904" y="1"/>
                    <a:pt x="5898" y="3"/>
                  </a:cubicBezTo>
                  <a:cubicBezTo>
                    <a:pt x="5295" y="229"/>
                    <a:pt x="4703" y="444"/>
                    <a:pt x="4111" y="670"/>
                  </a:cubicBezTo>
                  <a:cubicBezTo>
                    <a:pt x="3966" y="650"/>
                    <a:pt x="3821" y="640"/>
                    <a:pt x="3677" y="640"/>
                  </a:cubicBezTo>
                  <a:cubicBezTo>
                    <a:pt x="3286" y="640"/>
                    <a:pt x="2902" y="714"/>
                    <a:pt x="2540" y="864"/>
                  </a:cubicBezTo>
                  <a:cubicBezTo>
                    <a:pt x="2492" y="883"/>
                    <a:pt x="2512" y="919"/>
                    <a:pt x="2563" y="919"/>
                  </a:cubicBezTo>
                  <a:cubicBezTo>
                    <a:pt x="2569" y="919"/>
                    <a:pt x="2576" y="919"/>
                    <a:pt x="2583" y="918"/>
                  </a:cubicBezTo>
                  <a:cubicBezTo>
                    <a:pt x="2916" y="795"/>
                    <a:pt x="3278" y="736"/>
                    <a:pt x="3639" y="736"/>
                  </a:cubicBezTo>
                  <a:cubicBezTo>
                    <a:pt x="3721" y="736"/>
                    <a:pt x="3803" y="740"/>
                    <a:pt x="3885" y="746"/>
                  </a:cubicBezTo>
                  <a:cubicBezTo>
                    <a:pt x="3046" y="1058"/>
                    <a:pt x="1130" y="1768"/>
                    <a:pt x="1065" y="1811"/>
                  </a:cubicBezTo>
                  <a:cubicBezTo>
                    <a:pt x="1003" y="1838"/>
                    <a:pt x="1044" y="1894"/>
                    <a:pt x="1115" y="1894"/>
                  </a:cubicBezTo>
                  <a:cubicBezTo>
                    <a:pt x="1130" y="1894"/>
                    <a:pt x="1146" y="1892"/>
                    <a:pt x="1162" y="1886"/>
                  </a:cubicBezTo>
                  <a:cubicBezTo>
                    <a:pt x="2195" y="1574"/>
                    <a:pt x="3250" y="1208"/>
                    <a:pt x="4240" y="799"/>
                  </a:cubicBezTo>
                  <a:cubicBezTo>
                    <a:pt x="4391" y="821"/>
                    <a:pt x="4542" y="853"/>
                    <a:pt x="4692" y="907"/>
                  </a:cubicBezTo>
                  <a:cubicBezTo>
                    <a:pt x="4972" y="993"/>
                    <a:pt x="5252" y="1111"/>
                    <a:pt x="5510" y="1251"/>
                  </a:cubicBezTo>
                  <a:cubicBezTo>
                    <a:pt x="5758" y="1370"/>
                    <a:pt x="5962" y="1477"/>
                    <a:pt x="5919" y="1585"/>
                  </a:cubicBezTo>
                  <a:cubicBezTo>
                    <a:pt x="5865" y="1703"/>
                    <a:pt x="5542" y="1811"/>
                    <a:pt x="5112" y="1919"/>
                  </a:cubicBezTo>
                  <a:cubicBezTo>
                    <a:pt x="4660" y="2026"/>
                    <a:pt x="4197" y="2112"/>
                    <a:pt x="3734" y="2155"/>
                  </a:cubicBezTo>
                  <a:cubicBezTo>
                    <a:pt x="3424" y="2012"/>
                    <a:pt x="3040" y="1932"/>
                    <a:pt x="2620" y="1932"/>
                  </a:cubicBezTo>
                  <a:cubicBezTo>
                    <a:pt x="2253" y="1932"/>
                    <a:pt x="1860" y="1993"/>
                    <a:pt x="1464" y="2123"/>
                  </a:cubicBezTo>
                  <a:cubicBezTo>
                    <a:pt x="1388" y="2145"/>
                    <a:pt x="1399" y="2209"/>
                    <a:pt x="1474" y="2220"/>
                  </a:cubicBezTo>
                  <a:cubicBezTo>
                    <a:pt x="1918" y="2280"/>
                    <a:pt x="2366" y="2311"/>
                    <a:pt x="2814" y="2311"/>
                  </a:cubicBezTo>
                  <a:cubicBezTo>
                    <a:pt x="3093" y="2311"/>
                    <a:pt x="3371" y="2299"/>
                    <a:pt x="3648" y="2274"/>
                  </a:cubicBezTo>
                  <a:cubicBezTo>
                    <a:pt x="3864" y="2715"/>
                    <a:pt x="4585" y="3145"/>
                    <a:pt x="4907" y="3253"/>
                  </a:cubicBezTo>
                  <a:cubicBezTo>
                    <a:pt x="3304" y="3468"/>
                    <a:pt x="1700" y="3716"/>
                    <a:pt x="118" y="4006"/>
                  </a:cubicBezTo>
                  <a:cubicBezTo>
                    <a:pt x="1" y="4026"/>
                    <a:pt x="26" y="4117"/>
                    <a:pt x="120" y="4117"/>
                  </a:cubicBezTo>
                  <a:cubicBezTo>
                    <a:pt x="130" y="4117"/>
                    <a:pt x="140" y="4116"/>
                    <a:pt x="151" y="4114"/>
                  </a:cubicBezTo>
                  <a:cubicBezTo>
                    <a:pt x="1862" y="3856"/>
                    <a:pt x="3573" y="3587"/>
                    <a:pt x="5273" y="3350"/>
                  </a:cubicBezTo>
                  <a:cubicBezTo>
                    <a:pt x="5392" y="3382"/>
                    <a:pt x="5499" y="3404"/>
                    <a:pt x="5607" y="3425"/>
                  </a:cubicBezTo>
                  <a:cubicBezTo>
                    <a:pt x="5915" y="3485"/>
                    <a:pt x="6396" y="3530"/>
                    <a:pt x="6907" y="3530"/>
                  </a:cubicBezTo>
                  <a:cubicBezTo>
                    <a:pt x="7880" y="3530"/>
                    <a:pt x="8961" y="3366"/>
                    <a:pt x="9159" y="2823"/>
                  </a:cubicBezTo>
                  <a:cubicBezTo>
                    <a:pt x="9168" y="2783"/>
                    <a:pt x="9142" y="2735"/>
                    <a:pt x="9081" y="2735"/>
                  </a:cubicBezTo>
                  <a:cubicBezTo>
                    <a:pt x="9075" y="2735"/>
                    <a:pt x="9068" y="2736"/>
                    <a:pt x="9062" y="2737"/>
                  </a:cubicBezTo>
                  <a:cubicBezTo>
                    <a:pt x="7813" y="2876"/>
                    <a:pt x="6565" y="3027"/>
                    <a:pt x="5306" y="3199"/>
                  </a:cubicBezTo>
                  <a:cubicBezTo>
                    <a:pt x="5241" y="3178"/>
                    <a:pt x="5177" y="3156"/>
                    <a:pt x="5123" y="3145"/>
                  </a:cubicBezTo>
                  <a:cubicBezTo>
                    <a:pt x="4671" y="2995"/>
                    <a:pt x="4305" y="2693"/>
                    <a:pt x="3907" y="2241"/>
                  </a:cubicBezTo>
                  <a:lnTo>
                    <a:pt x="4025" y="2231"/>
                  </a:lnTo>
                  <a:cubicBezTo>
                    <a:pt x="4509" y="2166"/>
                    <a:pt x="5887" y="1983"/>
                    <a:pt x="6091" y="1639"/>
                  </a:cubicBezTo>
                  <a:cubicBezTo>
                    <a:pt x="6188" y="1477"/>
                    <a:pt x="6016" y="1359"/>
                    <a:pt x="5844" y="1262"/>
                  </a:cubicBezTo>
                  <a:cubicBezTo>
                    <a:pt x="5489" y="1058"/>
                    <a:pt x="5101" y="896"/>
                    <a:pt x="4703" y="789"/>
                  </a:cubicBezTo>
                  <a:cubicBezTo>
                    <a:pt x="4617" y="756"/>
                    <a:pt x="4520" y="735"/>
                    <a:pt x="4423" y="713"/>
                  </a:cubicBezTo>
                  <a:cubicBezTo>
                    <a:pt x="4951" y="498"/>
                    <a:pt x="5456" y="272"/>
                    <a:pt x="5930" y="35"/>
                  </a:cubicBezTo>
                  <a:cubicBezTo>
                    <a:pt x="5956" y="18"/>
                    <a:pt x="5940" y="0"/>
                    <a:pt x="59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007;p62">
              <a:extLst>
                <a:ext uri="{FF2B5EF4-FFF2-40B4-BE49-F238E27FC236}">
                  <a16:creationId xmlns:a16="http://schemas.microsoft.com/office/drawing/2014/main" id="{B7A047C6-3778-4326-81B7-42626DADCCF1}"/>
                </a:ext>
              </a:extLst>
            </p:cNvPr>
            <p:cNvSpPr/>
            <p:nvPr/>
          </p:nvSpPr>
          <p:spPr>
            <a:xfrm>
              <a:off x="5958025" y="2484375"/>
              <a:ext cx="229225" cy="102675"/>
            </a:xfrm>
            <a:custGeom>
              <a:avLst/>
              <a:gdLst/>
              <a:ahLst/>
              <a:cxnLst/>
              <a:rect l="l" t="t" r="r" b="b"/>
              <a:pathLst>
                <a:path w="9169" h="4107" extrusionOk="0">
                  <a:moveTo>
                    <a:pt x="2580" y="2039"/>
                  </a:moveTo>
                  <a:cubicBezTo>
                    <a:pt x="2796" y="2039"/>
                    <a:pt x="3013" y="2064"/>
                    <a:pt x="3229" y="2112"/>
                  </a:cubicBezTo>
                  <a:cubicBezTo>
                    <a:pt x="3293" y="2123"/>
                    <a:pt x="3368" y="2145"/>
                    <a:pt x="3433" y="2177"/>
                  </a:cubicBezTo>
                  <a:cubicBezTo>
                    <a:pt x="3240" y="2189"/>
                    <a:pt x="3047" y="2195"/>
                    <a:pt x="2854" y="2195"/>
                  </a:cubicBezTo>
                  <a:cubicBezTo>
                    <a:pt x="2518" y="2195"/>
                    <a:pt x="2182" y="2176"/>
                    <a:pt x="1846" y="2137"/>
                  </a:cubicBezTo>
                  <a:lnTo>
                    <a:pt x="1846" y="2137"/>
                  </a:lnTo>
                  <a:cubicBezTo>
                    <a:pt x="2084" y="2072"/>
                    <a:pt x="2331" y="2039"/>
                    <a:pt x="2580" y="2039"/>
                  </a:cubicBezTo>
                  <a:close/>
                  <a:moveTo>
                    <a:pt x="8890" y="2887"/>
                  </a:moveTo>
                  <a:lnTo>
                    <a:pt x="8890" y="2887"/>
                  </a:lnTo>
                  <a:cubicBezTo>
                    <a:pt x="8619" y="3280"/>
                    <a:pt x="7639" y="3387"/>
                    <a:pt x="6873" y="3387"/>
                  </a:cubicBezTo>
                  <a:cubicBezTo>
                    <a:pt x="6632" y="3387"/>
                    <a:pt x="6412" y="3376"/>
                    <a:pt x="6242" y="3361"/>
                  </a:cubicBezTo>
                  <a:lnTo>
                    <a:pt x="6242" y="3372"/>
                  </a:lnTo>
                  <a:cubicBezTo>
                    <a:pt x="6059" y="3350"/>
                    <a:pt x="5887" y="3329"/>
                    <a:pt x="5704" y="3286"/>
                  </a:cubicBezTo>
                  <a:cubicBezTo>
                    <a:pt x="6769" y="3146"/>
                    <a:pt x="7824" y="3006"/>
                    <a:pt x="8890" y="2887"/>
                  </a:cubicBezTo>
                  <a:close/>
                  <a:moveTo>
                    <a:pt x="5916" y="0"/>
                  </a:moveTo>
                  <a:cubicBezTo>
                    <a:pt x="5910" y="0"/>
                    <a:pt x="5904" y="1"/>
                    <a:pt x="5898" y="3"/>
                  </a:cubicBezTo>
                  <a:cubicBezTo>
                    <a:pt x="5295" y="218"/>
                    <a:pt x="4703" y="444"/>
                    <a:pt x="4111" y="660"/>
                  </a:cubicBezTo>
                  <a:cubicBezTo>
                    <a:pt x="3978" y="644"/>
                    <a:pt x="3845" y="636"/>
                    <a:pt x="3712" y="636"/>
                  </a:cubicBezTo>
                  <a:cubicBezTo>
                    <a:pt x="3309" y="636"/>
                    <a:pt x="2912" y="710"/>
                    <a:pt x="2540" y="864"/>
                  </a:cubicBezTo>
                  <a:cubicBezTo>
                    <a:pt x="2496" y="881"/>
                    <a:pt x="2509" y="913"/>
                    <a:pt x="2544" y="913"/>
                  </a:cubicBezTo>
                  <a:cubicBezTo>
                    <a:pt x="2552" y="913"/>
                    <a:pt x="2562" y="911"/>
                    <a:pt x="2572" y="907"/>
                  </a:cubicBezTo>
                  <a:cubicBezTo>
                    <a:pt x="2899" y="790"/>
                    <a:pt x="3245" y="731"/>
                    <a:pt x="3590" y="731"/>
                  </a:cubicBezTo>
                  <a:cubicBezTo>
                    <a:pt x="3688" y="731"/>
                    <a:pt x="3787" y="736"/>
                    <a:pt x="3885" y="746"/>
                  </a:cubicBezTo>
                  <a:cubicBezTo>
                    <a:pt x="3046" y="1058"/>
                    <a:pt x="1130" y="1768"/>
                    <a:pt x="1065" y="1800"/>
                  </a:cubicBezTo>
                  <a:cubicBezTo>
                    <a:pt x="1000" y="1838"/>
                    <a:pt x="1048" y="1891"/>
                    <a:pt x="1124" y="1891"/>
                  </a:cubicBezTo>
                  <a:cubicBezTo>
                    <a:pt x="1136" y="1891"/>
                    <a:pt x="1149" y="1889"/>
                    <a:pt x="1162" y="1886"/>
                  </a:cubicBezTo>
                  <a:cubicBezTo>
                    <a:pt x="2195" y="1564"/>
                    <a:pt x="3250" y="1198"/>
                    <a:pt x="4240" y="789"/>
                  </a:cubicBezTo>
                  <a:cubicBezTo>
                    <a:pt x="4391" y="821"/>
                    <a:pt x="4542" y="853"/>
                    <a:pt x="4692" y="896"/>
                  </a:cubicBezTo>
                  <a:cubicBezTo>
                    <a:pt x="4972" y="993"/>
                    <a:pt x="5252" y="1112"/>
                    <a:pt x="5510" y="1241"/>
                  </a:cubicBezTo>
                  <a:cubicBezTo>
                    <a:pt x="5758" y="1359"/>
                    <a:pt x="5962" y="1478"/>
                    <a:pt x="5919" y="1585"/>
                  </a:cubicBezTo>
                  <a:cubicBezTo>
                    <a:pt x="5865" y="1714"/>
                    <a:pt x="5542" y="1800"/>
                    <a:pt x="5112" y="1908"/>
                  </a:cubicBezTo>
                  <a:cubicBezTo>
                    <a:pt x="4660" y="2026"/>
                    <a:pt x="4197" y="2102"/>
                    <a:pt x="3734" y="2145"/>
                  </a:cubicBezTo>
                  <a:cubicBezTo>
                    <a:pt x="3426" y="2002"/>
                    <a:pt x="3046" y="1926"/>
                    <a:pt x="2630" y="1926"/>
                  </a:cubicBezTo>
                  <a:cubicBezTo>
                    <a:pt x="2261" y="1926"/>
                    <a:pt x="1863" y="1986"/>
                    <a:pt x="1464" y="2112"/>
                  </a:cubicBezTo>
                  <a:cubicBezTo>
                    <a:pt x="1388" y="2145"/>
                    <a:pt x="1399" y="2209"/>
                    <a:pt x="1474" y="2220"/>
                  </a:cubicBezTo>
                  <a:cubicBezTo>
                    <a:pt x="1895" y="2277"/>
                    <a:pt x="2320" y="2304"/>
                    <a:pt x="2744" y="2304"/>
                  </a:cubicBezTo>
                  <a:cubicBezTo>
                    <a:pt x="3046" y="2304"/>
                    <a:pt x="3348" y="2290"/>
                    <a:pt x="3648" y="2263"/>
                  </a:cubicBezTo>
                  <a:cubicBezTo>
                    <a:pt x="3864" y="2715"/>
                    <a:pt x="4585" y="3135"/>
                    <a:pt x="4907" y="3243"/>
                  </a:cubicBezTo>
                  <a:cubicBezTo>
                    <a:pt x="3304" y="3458"/>
                    <a:pt x="1700" y="3705"/>
                    <a:pt x="118" y="3996"/>
                  </a:cubicBezTo>
                  <a:cubicBezTo>
                    <a:pt x="1" y="4015"/>
                    <a:pt x="26" y="4106"/>
                    <a:pt x="129" y="4106"/>
                  </a:cubicBezTo>
                  <a:cubicBezTo>
                    <a:pt x="139" y="4106"/>
                    <a:pt x="150" y="4105"/>
                    <a:pt x="161" y="4104"/>
                  </a:cubicBezTo>
                  <a:cubicBezTo>
                    <a:pt x="1862" y="3845"/>
                    <a:pt x="3573" y="3587"/>
                    <a:pt x="5273" y="3350"/>
                  </a:cubicBezTo>
                  <a:cubicBezTo>
                    <a:pt x="5392" y="3372"/>
                    <a:pt x="5499" y="3393"/>
                    <a:pt x="5607" y="3415"/>
                  </a:cubicBezTo>
                  <a:cubicBezTo>
                    <a:pt x="5915" y="3474"/>
                    <a:pt x="6396" y="3519"/>
                    <a:pt x="6907" y="3519"/>
                  </a:cubicBezTo>
                  <a:cubicBezTo>
                    <a:pt x="7880" y="3519"/>
                    <a:pt x="8961" y="3355"/>
                    <a:pt x="9159" y="2812"/>
                  </a:cubicBezTo>
                  <a:cubicBezTo>
                    <a:pt x="9168" y="2783"/>
                    <a:pt x="9142" y="2735"/>
                    <a:pt x="9081" y="2735"/>
                  </a:cubicBezTo>
                  <a:cubicBezTo>
                    <a:pt x="9075" y="2735"/>
                    <a:pt x="9068" y="2736"/>
                    <a:pt x="9062" y="2737"/>
                  </a:cubicBezTo>
                  <a:cubicBezTo>
                    <a:pt x="7813" y="2877"/>
                    <a:pt x="6554" y="3027"/>
                    <a:pt x="5306" y="3189"/>
                  </a:cubicBezTo>
                  <a:cubicBezTo>
                    <a:pt x="5241" y="3178"/>
                    <a:pt x="5177" y="3156"/>
                    <a:pt x="5123" y="3135"/>
                  </a:cubicBezTo>
                  <a:cubicBezTo>
                    <a:pt x="4671" y="2984"/>
                    <a:pt x="4305" y="2683"/>
                    <a:pt x="3907" y="2242"/>
                  </a:cubicBezTo>
                  <a:lnTo>
                    <a:pt x="4025" y="2231"/>
                  </a:lnTo>
                  <a:cubicBezTo>
                    <a:pt x="4509" y="2166"/>
                    <a:pt x="5887" y="1983"/>
                    <a:pt x="6091" y="1628"/>
                  </a:cubicBezTo>
                  <a:cubicBezTo>
                    <a:pt x="6188" y="1478"/>
                    <a:pt x="6016" y="1348"/>
                    <a:pt x="5844" y="1262"/>
                  </a:cubicBezTo>
                  <a:cubicBezTo>
                    <a:pt x="5489" y="1058"/>
                    <a:pt x="5101" y="896"/>
                    <a:pt x="4703" y="778"/>
                  </a:cubicBezTo>
                  <a:cubicBezTo>
                    <a:pt x="4617" y="756"/>
                    <a:pt x="4520" y="735"/>
                    <a:pt x="4423" y="713"/>
                  </a:cubicBezTo>
                  <a:cubicBezTo>
                    <a:pt x="4951" y="498"/>
                    <a:pt x="5456" y="272"/>
                    <a:pt x="5930" y="25"/>
                  </a:cubicBezTo>
                  <a:cubicBezTo>
                    <a:pt x="5956" y="16"/>
                    <a:pt x="5940" y="0"/>
                    <a:pt x="59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008;p62">
              <a:extLst>
                <a:ext uri="{FF2B5EF4-FFF2-40B4-BE49-F238E27FC236}">
                  <a16:creationId xmlns:a16="http://schemas.microsoft.com/office/drawing/2014/main" id="{B8DB3794-9398-4B01-8CD5-5BE86AB7E9B2}"/>
                </a:ext>
              </a:extLst>
            </p:cNvPr>
            <p:cNvSpPr/>
            <p:nvPr/>
          </p:nvSpPr>
          <p:spPr>
            <a:xfrm>
              <a:off x="6260050" y="2381600"/>
              <a:ext cx="229075" cy="102875"/>
            </a:xfrm>
            <a:custGeom>
              <a:avLst/>
              <a:gdLst/>
              <a:ahLst/>
              <a:cxnLst/>
              <a:rect l="l" t="t" r="r" b="b"/>
              <a:pathLst>
                <a:path w="9163" h="4115" extrusionOk="0">
                  <a:moveTo>
                    <a:pt x="2583" y="2039"/>
                  </a:moveTo>
                  <a:cubicBezTo>
                    <a:pt x="2798" y="2039"/>
                    <a:pt x="3013" y="2063"/>
                    <a:pt x="3223" y="2112"/>
                  </a:cubicBezTo>
                  <a:cubicBezTo>
                    <a:pt x="3298" y="2123"/>
                    <a:pt x="3363" y="2145"/>
                    <a:pt x="3438" y="2177"/>
                  </a:cubicBezTo>
                  <a:cubicBezTo>
                    <a:pt x="3232" y="2189"/>
                    <a:pt x="3028" y="2195"/>
                    <a:pt x="2825" y="2195"/>
                  </a:cubicBezTo>
                  <a:cubicBezTo>
                    <a:pt x="2486" y="2195"/>
                    <a:pt x="2149" y="2178"/>
                    <a:pt x="1813" y="2145"/>
                  </a:cubicBezTo>
                  <a:cubicBezTo>
                    <a:pt x="2065" y="2074"/>
                    <a:pt x="2324" y="2039"/>
                    <a:pt x="2583" y="2039"/>
                  </a:cubicBezTo>
                  <a:close/>
                  <a:moveTo>
                    <a:pt x="8884" y="2887"/>
                  </a:moveTo>
                  <a:cubicBezTo>
                    <a:pt x="8610" y="3286"/>
                    <a:pt x="7606" y="3396"/>
                    <a:pt x="6840" y="3396"/>
                  </a:cubicBezTo>
                  <a:cubicBezTo>
                    <a:pt x="6613" y="3396"/>
                    <a:pt x="6407" y="3386"/>
                    <a:pt x="6247" y="3371"/>
                  </a:cubicBezTo>
                  <a:cubicBezTo>
                    <a:pt x="6064" y="3350"/>
                    <a:pt x="5881" y="3328"/>
                    <a:pt x="5709" y="3296"/>
                  </a:cubicBezTo>
                  <a:cubicBezTo>
                    <a:pt x="6764" y="3145"/>
                    <a:pt x="7818" y="3016"/>
                    <a:pt x="8884" y="2887"/>
                  </a:cubicBezTo>
                  <a:close/>
                  <a:moveTo>
                    <a:pt x="5909" y="0"/>
                  </a:moveTo>
                  <a:cubicBezTo>
                    <a:pt x="5904" y="0"/>
                    <a:pt x="5898" y="1"/>
                    <a:pt x="5892" y="3"/>
                  </a:cubicBezTo>
                  <a:cubicBezTo>
                    <a:pt x="5289" y="218"/>
                    <a:pt x="4697" y="444"/>
                    <a:pt x="4105" y="670"/>
                  </a:cubicBezTo>
                  <a:cubicBezTo>
                    <a:pt x="3961" y="650"/>
                    <a:pt x="3816" y="640"/>
                    <a:pt x="3672" y="640"/>
                  </a:cubicBezTo>
                  <a:cubicBezTo>
                    <a:pt x="3281" y="640"/>
                    <a:pt x="2896" y="714"/>
                    <a:pt x="2534" y="864"/>
                  </a:cubicBezTo>
                  <a:cubicBezTo>
                    <a:pt x="2491" y="881"/>
                    <a:pt x="2503" y="913"/>
                    <a:pt x="2544" y="913"/>
                  </a:cubicBezTo>
                  <a:cubicBezTo>
                    <a:pt x="2554" y="913"/>
                    <a:pt x="2565" y="911"/>
                    <a:pt x="2577" y="907"/>
                  </a:cubicBezTo>
                  <a:cubicBezTo>
                    <a:pt x="2910" y="796"/>
                    <a:pt x="3257" y="732"/>
                    <a:pt x="3606" y="732"/>
                  </a:cubicBezTo>
                  <a:cubicBezTo>
                    <a:pt x="3697" y="732"/>
                    <a:pt x="3788" y="737"/>
                    <a:pt x="3879" y="745"/>
                  </a:cubicBezTo>
                  <a:cubicBezTo>
                    <a:pt x="3051" y="1058"/>
                    <a:pt x="1124" y="1768"/>
                    <a:pt x="1060" y="1800"/>
                  </a:cubicBezTo>
                  <a:cubicBezTo>
                    <a:pt x="995" y="1837"/>
                    <a:pt x="1042" y="1891"/>
                    <a:pt x="1118" y="1891"/>
                  </a:cubicBezTo>
                  <a:cubicBezTo>
                    <a:pt x="1130" y="1891"/>
                    <a:pt x="1143" y="1889"/>
                    <a:pt x="1157" y="1886"/>
                  </a:cubicBezTo>
                  <a:cubicBezTo>
                    <a:pt x="2190" y="1574"/>
                    <a:pt x="3244" y="1197"/>
                    <a:pt x="4235" y="789"/>
                  </a:cubicBezTo>
                  <a:cubicBezTo>
                    <a:pt x="4385" y="821"/>
                    <a:pt x="4536" y="853"/>
                    <a:pt x="4687" y="907"/>
                  </a:cubicBezTo>
                  <a:cubicBezTo>
                    <a:pt x="4966" y="993"/>
                    <a:pt x="5246" y="1111"/>
                    <a:pt x="5504" y="1241"/>
                  </a:cubicBezTo>
                  <a:cubicBezTo>
                    <a:pt x="5752" y="1359"/>
                    <a:pt x="5957" y="1477"/>
                    <a:pt x="5913" y="1585"/>
                  </a:cubicBezTo>
                  <a:cubicBezTo>
                    <a:pt x="5870" y="1693"/>
                    <a:pt x="5537" y="1811"/>
                    <a:pt x="5106" y="1919"/>
                  </a:cubicBezTo>
                  <a:cubicBezTo>
                    <a:pt x="4654" y="2026"/>
                    <a:pt x="4191" y="2102"/>
                    <a:pt x="3729" y="2145"/>
                  </a:cubicBezTo>
                  <a:cubicBezTo>
                    <a:pt x="3421" y="2002"/>
                    <a:pt x="3040" y="1926"/>
                    <a:pt x="2626" y="1926"/>
                  </a:cubicBezTo>
                  <a:cubicBezTo>
                    <a:pt x="2258" y="1926"/>
                    <a:pt x="1863" y="1986"/>
                    <a:pt x="1469" y="2112"/>
                  </a:cubicBezTo>
                  <a:cubicBezTo>
                    <a:pt x="1383" y="2145"/>
                    <a:pt x="1393" y="2209"/>
                    <a:pt x="1479" y="2220"/>
                  </a:cubicBezTo>
                  <a:cubicBezTo>
                    <a:pt x="1917" y="2280"/>
                    <a:pt x="2362" y="2311"/>
                    <a:pt x="2809" y="2311"/>
                  </a:cubicBezTo>
                  <a:cubicBezTo>
                    <a:pt x="3087" y="2311"/>
                    <a:pt x="3366" y="2299"/>
                    <a:pt x="3643" y="2274"/>
                  </a:cubicBezTo>
                  <a:cubicBezTo>
                    <a:pt x="3869" y="2715"/>
                    <a:pt x="4579" y="3145"/>
                    <a:pt x="4913" y="3242"/>
                  </a:cubicBezTo>
                  <a:cubicBezTo>
                    <a:pt x="3298" y="3468"/>
                    <a:pt x="1705" y="3705"/>
                    <a:pt x="123" y="4006"/>
                  </a:cubicBezTo>
                  <a:cubicBezTo>
                    <a:pt x="1" y="4027"/>
                    <a:pt x="24" y="4115"/>
                    <a:pt x="136" y="4115"/>
                  </a:cubicBezTo>
                  <a:cubicBezTo>
                    <a:pt x="142" y="4115"/>
                    <a:pt x="149" y="4115"/>
                    <a:pt x="156" y="4114"/>
                  </a:cubicBezTo>
                  <a:cubicBezTo>
                    <a:pt x="1867" y="3845"/>
                    <a:pt x="3567" y="3587"/>
                    <a:pt x="5278" y="3350"/>
                  </a:cubicBezTo>
                  <a:cubicBezTo>
                    <a:pt x="5386" y="3371"/>
                    <a:pt x="5494" y="3404"/>
                    <a:pt x="5601" y="3425"/>
                  </a:cubicBezTo>
                  <a:cubicBezTo>
                    <a:pt x="5903" y="3480"/>
                    <a:pt x="6373" y="3522"/>
                    <a:pt x="6874" y="3522"/>
                  </a:cubicBezTo>
                  <a:cubicBezTo>
                    <a:pt x="7854" y="3522"/>
                    <a:pt x="8953" y="3360"/>
                    <a:pt x="9153" y="2812"/>
                  </a:cubicBezTo>
                  <a:cubicBezTo>
                    <a:pt x="9163" y="2782"/>
                    <a:pt x="9137" y="2735"/>
                    <a:pt x="9075" y="2735"/>
                  </a:cubicBezTo>
                  <a:cubicBezTo>
                    <a:pt x="9069" y="2735"/>
                    <a:pt x="9063" y="2736"/>
                    <a:pt x="9056" y="2736"/>
                  </a:cubicBezTo>
                  <a:cubicBezTo>
                    <a:pt x="7808" y="2876"/>
                    <a:pt x="6559" y="3027"/>
                    <a:pt x="5300" y="3189"/>
                  </a:cubicBezTo>
                  <a:cubicBezTo>
                    <a:pt x="5235" y="3178"/>
                    <a:pt x="5171" y="3156"/>
                    <a:pt x="5117" y="3135"/>
                  </a:cubicBezTo>
                  <a:cubicBezTo>
                    <a:pt x="4665" y="2984"/>
                    <a:pt x="4299" y="2683"/>
                    <a:pt x="3901" y="2241"/>
                  </a:cubicBezTo>
                  <a:lnTo>
                    <a:pt x="4019" y="2231"/>
                  </a:lnTo>
                  <a:cubicBezTo>
                    <a:pt x="4504" y="2166"/>
                    <a:pt x="5881" y="1983"/>
                    <a:pt x="6086" y="1628"/>
                  </a:cubicBezTo>
                  <a:cubicBezTo>
                    <a:pt x="6183" y="1477"/>
                    <a:pt x="6010" y="1348"/>
                    <a:pt x="5838" y="1262"/>
                  </a:cubicBezTo>
                  <a:cubicBezTo>
                    <a:pt x="5483" y="1058"/>
                    <a:pt x="5096" y="896"/>
                    <a:pt x="4697" y="778"/>
                  </a:cubicBezTo>
                  <a:cubicBezTo>
                    <a:pt x="4611" y="756"/>
                    <a:pt x="4514" y="735"/>
                    <a:pt x="4417" y="713"/>
                  </a:cubicBezTo>
                  <a:cubicBezTo>
                    <a:pt x="4945" y="498"/>
                    <a:pt x="5451" y="272"/>
                    <a:pt x="5924" y="35"/>
                  </a:cubicBezTo>
                  <a:cubicBezTo>
                    <a:pt x="5951" y="18"/>
                    <a:pt x="5934" y="0"/>
                    <a:pt x="59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009;p62">
              <a:extLst>
                <a:ext uri="{FF2B5EF4-FFF2-40B4-BE49-F238E27FC236}">
                  <a16:creationId xmlns:a16="http://schemas.microsoft.com/office/drawing/2014/main" id="{53901936-75D7-48F5-877A-D6979D94C5E1}"/>
                </a:ext>
              </a:extLst>
            </p:cNvPr>
            <p:cNvSpPr/>
            <p:nvPr/>
          </p:nvSpPr>
          <p:spPr>
            <a:xfrm>
              <a:off x="6468700" y="2322125"/>
              <a:ext cx="229250" cy="102675"/>
            </a:xfrm>
            <a:custGeom>
              <a:avLst/>
              <a:gdLst/>
              <a:ahLst/>
              <a:cxnLst/>
              <a:rect l="l" t="t" r="r" b="b"/>
              <a:pathLst>
                <a:path w="9170" h="4107" extrusionOk="0">
                  <a:moveTo>
                    <a:pt x="2587" y="2037"/>
                  </a:moveTo>
                  <a:cubicBezTo>
                    <a:pt x="2800" y="2037"/>
                    <a:pt x="3015" y="2058"/>
                    <a:pt x="3228" y="2102"/>
                  </a:cubicBezTo>
                  <a:cubicBezTo>
                    <a:pt x="3293" y="2124"/>
                    <a:pt x="3368" y="2145"/>
                    <a:pt x="3433" y="2167"/>
                  </a:cubicBezTo>
                  <a:cubicBezTo>
                    <a:pt x="3231" y="2179"/>
                    <a:pt x="3029" y="2185"/>
                    <a:pt x="2828" y="2185"/>
                  </a:cubicBezTo>
                  <a:cubicBezTo>
                    <a:pt x="2491" y="2185"/>
                    <a:pt x="2155" y="2168"/>
                    <a:pt x="1819" y="2134"/>
                  </a:cubicBezTo>
                  <a:cubicBezTo>
                    <a:pt x="2067" y="2069"/>
                    <a:pt x="2326" y="2037"/>
                    <a:pt x="2587" y="2037"/>
                  </a:cubicBezTo>
                  <a:close/>
                  <a:moveTo>
                    <a:pt x="8889" y="2888"/>
                  </a:moveTo>
                  <a:cubicBezTo>
                    <a:pt x="8619" y="3281"/>
                    <a:pt x="7639" y="3387"/>
                    <a:pt x="6877" y="3387"/>
                  </a:cubicBezTo>
                  <a:cubicBezTo>
                    <a:pt x="6638" y="3387"/>
                    <a:pt x="6420" y="3377"/>
                    <a:pt x="6253" y="3361"/>
                  </a:cubicBezTo>
                  <a:lnTo>
                    <a:pt x="6242" y="3361"/>
                  </a:lnTo>
                  <a:cubicBezTo>
                    <a:pt x="6059" y="3350"/>
                    <a:pt x="5876" y="3318"/>
                    <a:pt x="5704" y="3286"/>
                  </a:cubicBezTo>
                  <a:cubicBezTo>
                    <a:pt x="6769" y="3146"/>
                    <a:pt x="7824" y="3006"/>
                    <a:pt x="8889" y="2888"/>
                  </a:cubicBezTo>
                  <a:close/>
                  <a:moveTo>
                    <a:pt x="5915" y="0"/>
                  </a:moveTo>
                  <a:cubicBezTo>
                    <a:pt x="5909" y="0"/>
                    <a:pt x="5904" y="1"/>
                    <a:pt x="5897" y="3"/>
                  </a:cubicBezTo>
                  <a:cubicBezTo>
                    <a:pt x="5295" y="219"/>
                    <a:pt x="4703" y="434"/>
                    <a:pt x="4100" y="660"/>
                  </a:cubicBezTo>
                  <a:cubicBezTo>
                    <a:pt x="3965" y="641"/>
                    <a:pt x="3828" y="631"/>
                    <a:pt x="3692" y="631"/>
                  </a:cubicBezTo>
                  <a:cubicBezTo>
                    <a:pt x="3298" y="631"/>
                    <a:pt x="2905" y="710"/>
                    <a:pt x="2529" y="854"/>
                  </a:cubicBezTo>
                  <a:cubicBezTo>
                    <a:pt x="2494" y="880"/>
                    <a:pt x="2509" y="913"/>
                    <a:pt x="2544" y="913"/>
                  </a:cubicBezTo>
                  <a:cubicBezTo>
                    <a:pt x="2553" y="913"/>
                    <a:pt x="2562" y="911"/>
                    <a:pt x="2572" y="907"/>
                  </a:cubicBezTo>
                  <a:cubicBezTo>
                    <a:pt x="2914" y="785"/>
                    <a:pt x="3277" y="726"/>
                    <a:pt x="3639" y="726"/>
                  </a:cubicBezTo>
                  <a:cubicBezTo>
                    <a:pt x="3721" y="726"/>
                    <a:pt x="3803" y="729"/>
                    <a:pt x="3885" y="735"/>
                  </a:cubicBezTo>
                  <a:cubicBezTo>
                    <a:pt x="3045" y="1058"/>
                    <a:pt x="1130" y="1758"/>
                    <a:pt x="1054" y="1801"/>
                  </a:cubicBezTo>
                  <a:cubicBezTo>
                    <a:pt x="1001" y="1827"/>
                    <a:pt x="1044" y="1884"/>
                    <a:pt x="1115" y="1884"/>
                  </a:cubicBezTo>
                  <a:cubicBezTo>
                    <a:pt x="1130" y="1884"/>
                    <a:pt x="1146" y="1882"/>
                    <a:pt x="1162" y="1876"/>
                  </a:cubicBezTo>
                  <a:cubicBezTo>
                    <a:pt x="2195" y="1564"/>
                    <a:pt x="3250" y="1198"/>
                    <a:pt x="4240" y="789"/>
                  </a:cubicBezTo>
                  <a:cubicBezTo>
                    <a:pt x="4391" y="811"/>
                    <a:pt x="4541" y="854"/>
                    <a:pt x="4692" y="897"/>
                  </a:cubicBezTo>
                  <a:cubicBezTo>
                    <a:pt x="4972" y="994"/>
                    <a:pt x="5241" y="1101"/>
                    <a:pt x="5510" y="1241"/>
                  </a:cubicBezTo>
                  <a:cubicBezTo>
                    <a:pt x="5758" y="1359"/>
                    <a:pt x="5962" y="1467"/>
                    <a:pt x="5919" y="1575"/>
                  </a:cubicBezTo>
                  <a:cubicBezTo>
                    <a:pt x="5865" y="1715"/>
                    <a:pt x="5542" y="1801"/>
                    <a:pt x="5112" y="1908"/>
                  </a:cubicBezTo>
                  <a:cubicBezTo>
                    <a:pt x="4660" y="2016"/>
                    <a:pt x="4197" y="2102"/>
                    <a:pt x="3734" y="2145"/>
                  </a:cubicBezTo>
                  <a:cubicBezTo>
                    <a:pt x="3424" y="2001"/>
                    <a:pt x="3040" y="1922"/>
                    <a:pt x="2620" y="1922"/>
                  </a:cubicBezTo>
                  <a:cubicBezTo>
                    <a:pt x="2253" y="1922"/>
                    <a:pt x="1860" y="1982"/>
                    <a:pt x="1463" y="2113"/>
                  </a:cubicBezTo>
                  <a:cubicBezTo>
                    <a:pt x="1388" y="2134"/>
                    <a:pt x="1399" y="2199"/>
                    <a:pt x="1474" y="2210"/>
                  </a:cubicBezTo>
                  <a:cubicBezTo>
                    <a:pt x="1918" y="2269"/>
                    <a:pt x="2366" y="2300"/>
                    <a:pt x="2813" y="2300"/>
                  </a:cubicBezTo>
                  <a:cubicBezTo>
                    <a:pt x="3092" y="2300"/>
                    <a:pt x="3371" y="2288"/>
                    <a:pt x="3648" y="2263"/>
                  </a:cubicBezTo>
                  <a:cubicBezTo>
                    <a:pt x="3863" y="2705"/>
                    <a:pt x="4584" y="3135"/>
                    <a:pt x="4907" y="3243"/>
                  </a:cubicBezTo>
                  <a:cubicBezTo>
                    <a:pt x="3304" y="3458"/>
                    <a:pt x="1700" y="3706"/>
                    <a:pt x="118" y="3996"/>
                  </a:cubicBezTo>
                  <a:cubicBezTo>
                    <a:pt x="1" y="4016"/>
                    <a:pt x="26" y="4107"/>
                    <a:pt x="128" y="4107"/>
                  </a:cubicBezTo>
                  <a:cubicBezTo>
                    <a:pt x="139" y="4107"/>
                    <a:pt x="150" y="4106"/>
                    <a:pt x="161" y="4104"/>
                  </a:cubicBezTo>
                  <a:cubicBezTo>
                    <a:pt x="1862" y="3846"/>
                    <a:pt x="3573" y="3576"/>
                    <a:pt x="5273" y="3340"/>
                  </a:cubicBezTo>
                  <a:cubicBezTo>
                    <a:pt x="5392" y="3372"/>
                    <a:pt x="5499" y="3394"/>
                    <a:pt x="5607" y="3415"/>
                  </a:cubicBezTo>
                  <a:cubicBezTo>
                    <a:pt x="5915" y="3474"/>
                    <a:pt x="6396" y="3520"/>
                    <a:pt x="6907" y="3520"/>
                  </a:cubicBezTo>
                  <a:cubicBezTo>
                    <a:pt x="7880" y="3520"/>
                    <a:pt x="8961" y="3356"/>
                    <a:pt x="9158" y="2812"/>
                  </a:cubicBezTo>
                  <a:cubicBezTo>
                    <a:pt x="9169" y="2769"/>
                    <a:pt x="9137" y="2726"/>
                    <a:pt x="9062" y="2726"/>
                  </a:cubicBezTo>
                  <a:cubicBezTo>
                    <a:pt x="7813" y="2866"/>
                    <a:pt x="6565" y="3017"/>
                    <a:pt x="5306" y="3189"/>
                  </a:cubicBezTo>
                  <a:cubicBezTo>
                    <a:pt x="5241" y="3168"/>
                    <a:pt x="5176" y="3157"/>
                    <a:pt x="5123" y="3135"/>
                  </a:cubicBezTo>
                  <a:cubicBezTo>
                    <a:pt x="4671" y="2985"/>
                    <a:pt x="4305" y="2683"/>
                    <a:pt x="3906" y="2231"/>
                  </a:cubicBezTo>
                  <a:lnTo>
                    <a:pt x="4025" y="2220"/>
                  </a:lnTo>
                  <a:cubicBezTo>
                    <a:pt x="4509" y="2156"/>
                    <a:pt x="5887" y="1984"/>
                    <a:pt x="6091" y="1629"/>
                  </a:cubicBezTo>
                  <a:cubicBezTo>
                    <a:pt x="6188" y="1467"/>
                    <a:pt x="6016" y="1349"/>
                    <a:pt x="5844" y="1252"/>
                  </a:cubicBezTo>
                  <a:cubicBezTo>
                    <a:pt x="5478" y="1058"/>
                    <a:pt x="5101" y="897"/>
                    <a:pt x="4703" y="778"/>
                  </a:cubicBezTo>
                  <a:cubicBezTo>
                    <a:pt x="4606" y="746"/>
                    <a:pt x="4520" y="724"/>
                    <a:pt x="4423" y="703"/>
                  </a:cubicBezTo>
                  <a:cubicBezTo>
                    <a:pt x="4940" y="488"/>
                    <a:pt x="5456" y="262"/>
                    <a:pt x="5930" y="25"/>
                  </a:cubicBezTo>
                  <a:cubicBezTo>
                    <a:pt x="5947" y="16"/>
                    <a:pt x="5936" y="0"/>
                    <a:pt x="59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010;p62">
              <a:extLst>
                <a:ext uri="{FF2B5EF4-FFF2-40B4-BE49-F238E27FC236}">
                  <a16:creationId xmlns:a16="http://schemas.microsoft.com/office/drawing/2014/main" id="{907F8F33-B139-4509-BBE0-9C7657EB7A6C}"/>
                </a:ext>
              </a:extLst>
            </p:cNvPr>
            <p:cNvSpPr/>
            <p:nvPr/>
          </p:nvSpPr>
          <p:spPr>
            <a:xfrm>
              <a:off x="6424575" y="1927050"/>
              <a:ext cx="229250" cy="102775"/>
            </a:xfrm>
            <a:custGeom>
              <a:avLst/>
              <a:gdLst/>
              <a:ahLst/>
              <a:cxnLst/>
              <a:rect l="l" t="t" r="r" b="b"/>
              <a:pathLst>
                <a:path w="9170" h="4111" extrusionOk="0">
                  <a:moveTo>
                    <a:pt x="2584" y="2041"/>
                  </a:moveTo>
                  <a:cubicBezTo>
                    <a:pt x="2797" y="2041"/>
                    <a:pt x="3009" y="2062"/>
                    <a:pt x="3218" y="2106"/>
                  </a:cubicBezTo>
                  <a:cubicBezTo>
                    <a:pt x="3293" y="2128"/>
                    <a:pt x="3368" y="2149"/>
                    <a:pt x="3433" y="2171"/>
                  </a:cubicBezTo>
                  <a:cubicBezTo>
                    <a:pt x="3231" y="2183"/>
                    <a:pt x="3028" y="2189"/>
                    <a:pt x="2824" y="2189"/>
                  </a:cubicBezTo>
                  <a:cubicBezTo>
                    <a:pt x="2485" y="2189"/>
                    <a:pt x="2144" y="2172"/>
                    <a:pt x="1808" y="2138"/>
                  </a:cubicBezTo>
                  <a:cubicBezTo>
                    <a:pt x="2062" y="2073"/>
                    <a:pt x="2323" y="2041"/>
                    <a:pt x="2584" y="2041"/>
                  </a:cubicBezTo>
                  <a:close/>
                  <a:moveTo>
                    <a:pt x="8889" y="2881"/>
                  </a:moveTo>
                  <a:lnTo>
                    <a:pt x="8889" y="2881"/>
                  </a:lnTo>
                  <a:cubicBezTo>
                    <a:pt x="8610" y="3283"/>
                    <a:pt x="7624" y="3391"/>
                    <a:pt x="6862" y="3391"/>
                  </a:cubicBezTo>
                  <a:cubicBezTo>
                    <a:pt x="6624" y="3391"/>
                    <a:pt x="6408" y="3381"/>
                    <a:pt x="6242" y="3365"/>
                  </a:cubicBezTo>
                  <a:cubicBezTo>
                    <a:pt x="6059" y="3354"/>
                    <a:pt x="5876" y="3322"/>
                    <a:pt x="5704" y="3290"/>
                  </a:cubicBezTo>
                  <a:cubicBezTo>
                    <a:pt x="6758" y="3139"/>
                    <a:pt x="7824" y="3010"/>
                    <a:pt x="8889" y="2881"/>
                  </a:cubicBezTo>
                  <a:close/>
                  <a:moveTo>
                    <a:pt x="5914" y="0"/>
                  </a:moveTo>
                  <a:cubicBezTo>
                    <a:pt x="5906" y="0"/>
                    <a:pt x="5897" y="2"/>
                    <a:pt x="5887" y="7"/>
                  </a:cubicBezTo>
                  <a:cubicBezTo>
                    <a:pt x="5295" y="223"/>
                    <a:pt x="4692" y="438"/>
                    <a:pt x="4100" y="664"/>
                  </a:cubicBezTo>
                  <a:cubicBezTo>
                    <a:pt x="3965" y="644"/>
                    <a:pt x="3828" y="635"/>
                    <a:pt x="3690" y="635"/>
                  </a:cubicBezTo>
                  <a:cubicBezTo>
                    <a:pt x="3294" y="635"/>
                    <a:pt x="2897" y="714"/>
                    <a:pt x="2529" y="858"/>
                  </a:cubicBezTo>
                  <a:cubicBezTo>
                    <a:pt x="2484" y="876"/>
                    <a:pt x="2507" y="916"/>
                    <a:pt x="2547" y="916"/>
                  </a:cubicBezTo>
                  <a:cubicBezTo>
                    <a:pt x="2555" y="916"/>
                    <a:pt x="2563" y="915"/>
                    <a:pt x="2572" y="911"/>
                  </a:cubicBezTo>
                  <a:cubicBezTo>
                    <a:pt x="2914" y="789"/>
                    <a:pt x="3270" y="730"/>
                    <a:pt x="3635" y="730"/>
                  </a:cubicBezTo>
                  <a:cubicBezTo>
                    <a:pt x="3718" y="730"/>
                    <a:pt x="3801" y="733"/>
                    <a:pt x="3885" y="739"/>
                  </a:cubicBezTo>
                  <a:cubicBezTo>
                    <a:pt x="3045" y="1062"/>
                    <a:pt x="1130" y="1762"/>
                    <a:pt x="1054" y="1805"/>
                  </a:cubicBezTo>
                  <a:cubicBezTo>
                    <a:pt x="1001" y="1831"/>
                    <a:pt x="1044" y="1888"/>
                    <a:pt x="1115" y="1888"/>
                  </a:cubicBezTo>
                  <a:cubicBezTo>
                    <a:pt x="1130" y="1888"/>
                    <a:pt x="1146" y="1885"/>
                    <a:pt x="1162" y="1880"/>
                  </a:cubicBezTo>
                  <a:cubicBezTo>
                    <a:pt x="2195" y="1568"/>
                    <a:pt x="3239" y="1202"/>
                    <a:pt x="4240" y="793"/>
                  </a:cubicBezTo>
                  <a:cubicBezTo>
                    <a:pt x="4391" y="815"/>
                    <a:pt x="4541" y="858"/>
                    <a:pt x="4681" y="901"/>
                  </a:cubicBezTo>
                  <a:cubicBezTo>
                    <a:pt x="4972" y="987"/>
                    <a:pt x="5241" y="1105"/>
                    <a:pt x="5510" y="1245"/>
                  </a:cubicBezTo>
                  <a:cubicBezTo>
                    <a:pt x="5747" y="1363"/>
                    <a:pt x="5962" y="1471"/>
                    <a:pt x="5908" y="1579"/>
                  </a:cubicBezTo>
                  <a:cubicBezTo>
                    <a:pt x="5854" y="1719"/>
                    <a:pt x="5532" y="1805"/>
                    <a:pt x="5101" y="1912"/>
                  </a:cubicBezTo>
                  <a:cubicBezTo>
                    <a:pt x="4649" y="2020"/>
                    <a:pt x="4186" y="2106"/>
                    <a:pt x="3723" y="2149"/>
                  </a:cubicBezTo>
                  <a:cubicBezTo>
                    <a:pt x="3413" y="2005"/>
                    <a:pt x="3029" y="1926"/>
                    <a:pt x="2611" y="1926"/>
                  </a:cubicBezTo>
                  <a:cubicBezTo>
                    <a:pt x="2246" y="1926"/>
                    <a:pt x="1854" y="1986"/>
                    <a:pt x="1463" y="2117"/>
                  </a:cubicBezTo>
                  <a:cubicBezTo>
                    <a:pt x="1377" y="2138"/>
                    <a:pt x="1399" y="2203"/>
                    <a:pt x="1474" y="2214"/>
                  </a:cubicBezTo>
                  <a:cubicBezTo>
                    <a:pt x="1918" y="2273"/>
                    <a:pt x="2362" y="2304"/>
                    <a:pt x="2806" y="2304"/>
                  </a:cubicBezTo>
                  <a:cubicBezTo>
                    <a:pt x="3083" y="2304"/>
                    <a:pt x="3360" y="2292"/>
                    <a:pt x="3637" y="2267"/>
                  </a:cubicBezTo>
                  <a:cubicBezTo>
                    <a:pt x="3863" y="2709"/>
                    <a:pt x="4584" y="3139"/>
                    <a:pt x="4907" y="3247"/>
                  </a:cubicBezTo>
                  <a:cubicBezTo>
                    <a:pt x="3304" y="3462"/>
                    <a:pt x="1700" y="3710"/>
                    <a:pt x="118" y="4000"/>
                  </a:cubicBezTo>
                  <a:cubicBezTo>
                    <a:pt x="1" y="4020"/>
                    <a:pt x="26" y="4111"/>
                    <a:pt x="120" y="4111"/>
                  </a:cubicBezTo>
                  <a:cubicBezTo>
                    <a:pt x="130" y="4111"/>
                    <a:pt x="140" y="4110"/>
                    <a:pt x="150" y="4108"/>
                  </a:cubicBezTo>
                  <a:cubicBezTo>
                    <a:pt x="1862" y="3839"/>
                    <a:pt x="3562" y="3580"/>
                    <a:pt x="5273" y="3344"/>
                  </a:cubicBezTo>
                  <a:cubicBezTo>
                    <a:pt x="5381" y="3376"/>
                    <a:pt x="5499" y="3397"/>
                    <a:pt x="5596" y="3419"/>
                  </a:cubicBezTo>
                  <a:cubicBezTo>
                    <a:pt x="5908" y="3478"/>
                    <a:pt x="6391" y="3524"/>
                    <a:pt x="6904" y="3524"/>
                  </a:cubicBezTo>
                  <a:cubicBezTo>
                    <a:pt x="7880" y="3524"/>
                    <a:pt x="8961" y="3360"/>
                    <a:pt x="9158" y="2816"/>
                  </a:cubicBezTo>
                  <a:cubicBezTo>
                    <a:pt x="9169" y="2773"/>
                    <a:pt x="9137" y="2730"/>
                    <a:pt x="9051" y="2730"/>
                  </a:cubicBezTo>
                  <a:cubicBezTo>
                    <a:pt x="7802" y="2870"/>
                    <a:pt x="6554" y="3032"/>
                    <a:pt x="5306" y="3193"/>
                  </a:cubicBezTo>
                  <a:cubicBezTo>
                    <a:pt x="5241" y="3171"/>
                    <a:pt x="5176" y="3150"/>
                    <a:pt x="5112" y="3139"/>
                  </a:cubicBezTo>
                  <a:cubicBezTo>
                    <a:pt x="4671" y="2988"/>
                    <a:pt x="4294" y="2687"/>
                    <a:pt x="3906" y="2235"/>
                  </a:cubicBezTo>
                  <a:lnTo>
                    <a:pt x="4025" y="2224"/>
                  </a:lnTo>
                  <a:cubicBezTo>
                    <a:pt x="4509" y="2160"/>
                    <a:pt x="5887" y="1977"/>
                    <a:pt x="6091" y="1632"/>
                  </a:cubicBezTo>
                  <a:cubicBezTo>
                    <a:pt x="6177" y="1471"/>
                    <a:pt x="6005" y="1353"/>
                    <a:pt x="5844" y="1256"/>
                  </a:cubicBezTo>
                  <a:cubicBezTo>
                    <a:pt x="5478" y="1051"/>
                    <a:pt x="5101" y="901"/>
                    <a:pt x="4703" y="782"/>
                  </a:cubicBezTo>
                  <a:cubicBezTo>
                    <a:pt x="4606" y="750"/>
                    <a:pt x="4520" y="728"/>
                    <a:pt x="4423" y="707"/>
                  </a:cubicBezTo>
                  <a:cubicBezTo>
                    <a:pt x="4940" y="492"/>
                    <a:pt x="5445" y="266"/>
                    <a:pt x="5930" y="29"/>
                  </a:cubicBezTo>
                  <a:cubicBezTo>
                    <a:pt x="5946" y="21"/>
                    <a:pt x="5938" y="0"/>
                    <a:pt x="59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011;p62">
              <a:extLst>
                <a:ext uri="{FF2B5EF4-FFF2-40B4-BE49-F238E27FC236}">
                  <a16:creationId xmlns:a16="http://schemas.microsoft.com/office/drawing/2014/main" id="{642DD041-4FE5-4E89-A20D-88C4FF95244A}"/>
                </a:ext>
              </a:extLst>
            </p:cNvPr>
            <p:cNvSpPr/>
            <p:nvPr/>
          </p:nvSpPr>
          <p:spPr>
            <a:xfrm>
              <a:off x="5620600" y="1664900"/>
              <a:ext cx="177000" cy="68575"/>
            </a:xfrm>
            <a:custGeom>
              <a:avLst/>
              <a:gdLst/>
              <a:ahLst/>
              <a:cxnLst/>
              <a:rect l="l" t="t" r="r" b="b"/>
              <a:pathLst>
                <a:path w="7080" h="2743" extrusionOk="0">
                  <a:moveTo>
                    <a:pt x="3716" y="616"/>
                  </a:moveTo>
                  <a:cubicBezTo>
                    <a:pt x="3836" y="616"/>
                    <a:pt x="3939" y="632"/>
                    <a:pt x="4015" y="667"/>
                  </a:cubicBezTo>
                  <a:cubicBezTo>
                    <a:pt x="3466" y="829"/>
                    <a:pt x="2907" y="926"/>
                    <a:pt x="2336" y="958"/>
                  </a:cubicBezTo>
                  <a:cubicBezTo>
                    <a:pt x="2771" y="777"/>
                    <a:pt x="3331" y="616"/>
                    <a:pt x="3716" y="616"/>
                  </a:cubicBezTo>
                  <a:close/>
                  <a:moveTo>
                    <a:pt x="3520" y="0"/>
                  </a:moveTo>
                  <a:cubicBezTo>
                    <a:pt x="3057" y="32"/>
                    <a:pt x="1" y="377"/>
                    <a:pt x="647" y="883"/>
                  </a:cubicBezTo>
                  <a:cubicBezTo>
                    <a:pt x="851" y="1044"/>
                    <a:pt x="1357" y="1076"/>
                    <a:pt x="1787" y="1076"/>
                  </a:cubicBezTo>
                  <a:cubicBezTo>
                    <a:pt x="1346" y="1324"/>
                    <a:pt x="1131" y="1571"/>
                    <a:pt x="1518" y="1690"/>
                  </a:cubicBezTo>
                  <a:cubicBezTo>
                    <a:pt x="1650" y="1729"/>
                    <a:pt x="1828" y="1741"/>
                    <a:pt x="2015" y="1741"/>
                  </a:cubicBezTo>
                  <a:cubicBezTo>
                    <a:pt x="2240" y="1741"/>
                    <a:pt x="2477" y="1723"/>
                    <a:pt x="2659" y="1711"/>
                  </a:cubicBezTo>
                  <a:lnTo>
                    <a:pt x="2735" y="1701"/>
                  </a:lnTo>
                  <a:lnTo>
                    <a:pt x="2735" y="1701"/>
                  </a:lnTo>
                  <a:cubicBezTo>
                    <a:pt x="1949" y="2002"/>
                    <a:pt x="1174" y="2314"/>
                    <a:pt x="453" y="2669"/>
                  </a:cubicBezTo>
                  <a:cubicBezTo>
                    <a:pt x="392" y="2695"/>
                    <a:pt x="430" y="2743"/>
                    <a:pt x="486" y="2743"/>
                  </a:cubicBezTo>
                  <a:cubicBezTo>
                    <a:pt x="500" y="2743"/>
                    <a:pt x="514" y="2740"/>
                    <a:pt x="528" y="2734"/>
                  </a:cubicBezTo>
                  <a:cubicBezTo>
                    <a:pt x="1422" y="2379"/>
                    <a:pt x="2283" y="2013"/>
                    <a:pt x="3165" y="1657"/>
                  </a:cubicBezTo>
                  <a:cubicBezTo>
                    <a:pt x="3520" y="1614"/>
                    <a:pt x="3886" y="1561"/>
                    <a:pt x="4231" y="1485"/>
                  </a:cubicBezTo>
                  <a:cubicBezTo>
                    <a:pt x="5231" y="1281"/>
                    <a:pt x="6189" y="893"/>
                    <a:pt x="7050" y="344"/>
                  </a:cubicBezTo>
                  <a:cubicBezTo>
                    <a:pt x="7079" y="325"/>
                    <a:pt x="7074" y="289"/>
                    <a:pt x="7034" y="289"/>
                  </a:cubicBezTo>
                  <a:cubicBezTo>
                    <a:pt x="7029" y="289"/>
                    <a:pt x="7024" y="289"/>
                    <a:pt x="7018" y="291"/>
                  </a:cubicBezTo>
                  <a:cubicBezTo>
                    <a:pt x="7004" y="289"/>
                    <a:pt x="6990" y="289"/>
                    <a:pt x="6976" y="289"/>
                  </a:cubicBezTo>
                  <a:cubicBezTo>
                    <a:pt x="6883" y="289"/>
                    <a:pt x="6792" y="319"/>
                    <a:pt x="6717" y="366"/>
                  </a:cubicBezTo>
                  <a:cubicBezTo>
                    <a:pt x="6668" y="390"/>
                    <a:pt x="6698" y="420"/>
                    <a:pt x="6744" y="420"/>
                  </a:cubicBezTo>
                  <a:cubicBezTo>
                    <a:pt x="6759" y="420"/>
                    <a:pt x="6776" y="417"/>
                    <a:pt x="6792" y="409"/>
                  </a:cubicBezTo>
                  <a:lnTo>
                    <a:pt x="6792" y="409"/>
                  </a:lnTo>
                  <a:cubicBezTo>
                    <a:pt x="6803" y="409"/>
                    <a:pt x="6426" y="603"/>
                    <a:pt x="6286" y="678"/>
                  </a:cubicBezTo>
                  <a:cubicBezTo>
                    <a:pt x="5996" y="818"/>
                    <a:pt x="5694" y="947"/>
                    <a:pt x="5382" y="1055"/>
                  </a:cubicBezTo>
                  <a:cubicBezTo>
                    <a:pt x="4801" y="1259"/>
                    <a:pt x="4198" y="1410"/>
                    <a:pt x="3585" y="1496"/>
                  </a:cubicBezTo>
                  <a:lnTo>
                    <a:pt x="3671" y="1464"/>
                  </a:lnTo>
                  <a:cubicBezTo>
                    <a:pt x="4726" y="1066"/>
                    <a:pt x="5834" y="689"/>
                    <a:pt x="6867" y="258"/>
                  </a:cubicBezTo>
                  <a:cubicBezTo>
                    <a:pt x="6889" y="258"/>
                    <a:pt x="6867" y="237"/>
                    <a:pt x="6857" y="237"/>
                  </a:cubicBezTo>
                  <a:cubicBezTo>
                    <a:pt x="5705" y="570"/>
                    <a:pt x="4586" y="969"/>
                    <a:pt x="3477" y="1410"/>
                  </a:cubicBezTo>
                  <a:lnTo>
                    <a:pt x="3111" y="1561"/>
                  </a:lnTo>
                  <a:cubicBezTo>
                    <a:pt x="2939" y="1571"/>
                    <a:pt x="2756" y="1593"/>
                    <a:pt x="2584" y="1604"/>
                  </a:cubicBezTo>
                  <a:cubicBezTo>
                    <a:pt x="2422" y="1614"/>
                    <a:pt x="2261" y="1614"/>
                    <a:pt x="2100" y="1614"/>
                  </a:cubicBezTo>
                  <a:cubicBezTo>
                    <a:pt x="2090" y="1615"/>
                    <a:pt x="2079" y="1616"/>
                    <a:pt x="2067" y="1616"/>
                  </a:cubicBezTo>
                  <a:cubicBezTo>
                    <a:pt x="1916" y="1616"/>
                    <a:pt x="1583" y="1554"/>
                    <a:pt x="1583" y="1464"/>
                  </a:cubicBezTo>
                  <a:cubicBezTo>
                    <a:pt x="1583" y="1367"/>
                    <a:pt x="1906" y="1162"/>
                    <a:pt x="2067" y="1076"/>
                  </a:cubicBezTo>
                  <a:lnTo>
                    <a:pt x="2196" y="1076"/>
                  </a:lnTo>
                  <a:cubicBezTo>
                    <a:pt x="2842" y="1066"/>
                    <a:pt x="3499" y="958"/>
                    <a:pt x="4112" y="753"/>
                  </a:cubicBezTo>
                  <a:cubicBezTo>
                    <a:pt x="4317" y="689"/>
                    <a:pt x="4112" y="560"/>
                    <a:pt x="4048" y="538"/>
                  </a:cubicBezTo>
                  <a:cubicBezTo>
                    <a:pt x="3982" y="508"/>
                    <a:pt x="3890" y="494"/>
                    <a:pt x="3778" y="494"/>
                  </a:cubicBezTo>
                  <a:cubicBezTo>
                    <a:pt x="3337" y="494"/>
                    <a:pt x="2593" y="709"/>
                    <a:pt x="2035" y="958"/>
                  </a:cubicBezTo>
                  <a:cubicBezTo>
                    <a:pt x="1766" y="958"/>
                    <a:pt x="1497" y="947"/>
                    <a:pt x="1228" y="904"/>
                  </a:cubicBezTo>
                  <a:cubicBezTo>
                    <a:pt x="1120" y="893"/>
                    <a:pt x="690" y="829"/>
                    <a:pt x="711" y="732"/>
                  </a:cubicBezTo>
                  <a:cubicBezTo>
                    <a:pt x="754" y="527"/>
                    <a:pt x="1777" y="355"/>
                    <a:pt x="2035" y="291"/>
                  </a:cubicBezTo>
                  <a:cubicBezTo>
                    <a:pt x="2530" y="183"/>
                    <a:pt x="3025" y="108"/>
                    <a:pt x="3520" y="32"/>
                  </a:cubicBezTo>
                  <a:cubicBezTo>
                    <a:pt x="3553" y="32"/>
                    <a:pt x="3553" y="0"/>
                    <a:pt x="35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012;p62">
              <a:extLst>
                <a:ext uri="{FF2B5EF4-FFF2-40B4-BE49-F238E27FC236}">
                  <a16:creationId xmlns:a16="http://schemas.microsoft.com/office/drawing/2014/main" id="{1715181C-6F7E-41E3-939F-4C283925825F}"/>
                </a:ext>
              </a:extLst>
            </p:cNvPr>
            <p:cNvSpPr/>
            <p:nvPr/>
          </p:nvSpPr>
          <p:spPr>
            <a:xfrm>
              <a:off x="5931650" y="2208650"/>
              <a:ext cx="176975" cy="68750"/>
            </a:xfrm>
            <a:custGeom>
              <a:avLst/>
              <a:gdLst/>
              <a:ahLst/>
              <a:cxnLst/>
              <a:rect l="l" t="t" r="r" b="b"/>
              <a:pathLst>
                <a:path w="7079" h="2750" extrusionOk="0">
                  <a:moveTo>
                    <a:pt x="3713" y="616"/>
                  </a:moveTo>
                  <a:cubicBezTo>
                    <a:pt x="3834" y="616"/>
                    <a:pt x="3938" y="632"/>
                    <a:pt x="4015" y="668"/>
                  </a:cubicBezTo>
                  <a:cubicBezTo>
                    <a:pt x="3466" y="829"/>
                    <a:pt x="2895" y="926"/>
                    <a:pt x="2336" y="959"/>
                  </a:cubicBezTo>
                  <a:cubicBezTo>
                    <a:pt x="2762" y="778"/>
                    <a:pt x="3326" y="616"/>
                    <a:pt x="3713" y="616"/>
                  </a:cubicBezTo>
                  <a:close/>
                  <a:moveTo>
                    <a:pt x="3519" y="1"/>
                  </a:moveTo>
                  <a:cubicBezTo>
                    <a:pt x="3057" y="44"/>
                    <a:pt x="0" y="388"/>
                    <a:pt x="646" y="883"/>
                  </a:cubicBezTo>
                  <a:cubicBezTo>
                    <a:pt x="840" y="1045"/>
                    <a:pt x="1356" y="1077"/>
                    <a:pt x="1787" y="1077"/>
                  </a:cubicBezTo>
                  <a:cubicBezTo>
                    <a:pt x="1345" y="1324"/>
                    <a:pt x="1119" y="1572"/>
                    <a:pt x="1518" y="1701"/>
                  </a:cubicBezTo>
                  <a:cubicBezTo>
                    <a:pt x="1633" y="1737"/>
                    <a:pt x="1790" y="1748"/>
                    <a:pt x="1959" y="1748"/>
                  </a:cubicBezTo>
                  <a:cubicBezTo>
                    <a:pt x="2199" y="1748"/>
                    <a:pt x="2462" y="1725"/>
                    <a:pt x="2658" y="1712"/>
                  </a:cubicBezTo>
                  <a:lnTo>
                    <a:pt x="2734" y="1712"/>
                  </a:lnTo>
                  <a:cubicBezTo>
                    <a:pt x="1948" y="2013"/>
                    <a:pt x="1173" y="2325"/>
                    <a:pt x="441" y="2670"/>
                  </a:cubicBezTo>
                  <a:cubicBezTo>
                    <a:pt x="378" y="2706"/>
                    <a:pt x="429" y="2750"/>
                    <a:pt x="492" y="2750"/>
                  </a:cubicBezTo>
                  <a:cubicBezTo>
                    <a:pt x="504" y="2750"/>
                    <a:pt x="516" y="2748"/>
                    <a:pt x="528" y="2745"/>
                  </a:cubicBezTo>
                  <a:cubicBezTo>
                    <a:pt x="1421" y="2390"/>
                    <a:pt x="2271" y="2024"/>
                    <a:pt x="3164" y="1669"/>
                  </a:cubicBezTo>
                  <a:cubicBezTo>
                    <a:pt x="3519" y="1626"/>
                    <a:pt x="3885" y="1561"/>
                    <a:pt x="4241" y="1486"/>
                  </a:cubicBezTo>
                  <a:cubicBezTo>
                    <a:pt x="5231" y="1281"/>
                    <a:pt x="6189" y="894"/>
                    <a:pt x="7049" y="345"/>
                  </a:cubicBezTo>
                  <a:cubicBezTo>
                    <a:pt x="7078" y="326"/>
                    <a:pt x="7073" y="290"/>
                    <a:pt x="7026" y="290"/>
                  </a:cubicBezTo>
                  <a:cubicBezTo>
                    <a:pt x="7020" y="290"/>
                    <a:pt x="7013" y="290"/>
                    <a:pt x="7006" y="291"/>
                  </a:cubicBezTo>
                  <a:cubicBezTo>
                    <a:pt x="6989" y="290"/>
                    <a:pt x="6972" y="289"/>
                    <a:pt x="6955" y="289"/>
                  </a:cubicBezTo>
                  <a:cubicBezTo>
                    <a:pt x="6868" y="289"/>
                    <a:pt x="6788" y="313"/>
                    <a:pt x="6716" y="367"/>
                  </a:cubicBezTo>
                  <a:cubicBezTo>
                    <a:pt x="6667" y="391"/>
                    <a:pt x="6698" y="421"/>
                    <a:pt x="6743" y="421"/>
                  </a:cubicBezTo>
                  <a:cubicBezTo>
                    <a:pt x="6758" y="421"/>
                    <a:pt x="6775" y="418"/>
                    <a:pt x="6791" y="410"/>
                  </a:cubicBezTo>
                  <a:lnTo>
                    <a:pt x="6791" y="410"/>
                  </a:lnTo>
                  <a:cubicBezTo>
                    <a:pt x="6802" y="410"/>
                    <a:pt x="6425" y="603"/>
                    <a:pt x="6285" y="668"/>
                  </a:cubicBezTo>
                  <a:cubicBezTo>
                    <a:pt x="5995" y="819"/>
                    <a:pt x="5693" y="937"/>
                    <a:pt x="5381" y="1055"/>
                  </a:cubicBezTo>
                  <a:cubicBezTo>
                    <a:pt x="4800" y="1260"/>
                    <a:pt x="4197" y="1400"/>
                    <a:pt x="3584" y="1497"/>
                  </a:cubicBezTo>
                  <a:lnTo>
                    <a:pt x="3670" y="1464"/>
                  </a:lnTo>
                  <a:cubicBezTo>
                    <a:pt x="4725" y="1066"/>
                    <a:pt x="5833" y="689"/>
                    <a:pt x="6867" y="259"/>
                  </a:cubicBezTo>
                  <a:cubicBezTo>
                    <a:pt x="6875" y="259"/>
                    <a:pt x="6870" y="245"/>
                    <a:pt x="6857" y="245"/>
                  </a:cubicBezTo>
                  <a:cubicBezTo>
                    <a:pt x="6853" y="245"/>
                    <a:pt x="6849" y="246"/>
                    <a:pt x="6845" y="248"/>
                  </a:cubicBezTo>
                  <a:cubicBezTo>
                    <a:pt x="5704" y="582"/>
                    <a:pt x="4585" y="969"/>
                    <a:pt x="3476" y="1421"/>
                  </a:cubicBezTo>
                  <a:lnTo>
                    <a:pt x="3100" y="1561"/>
                  </a:lnTo>
                  <a:cubicBezTo>
                    <a:pt x="2928" y="1583"/>
                    <a:pt x="2755" y="1594"/>
                    <a:pt x="2583" y="1604"/>
                  </a:cubicBezTo>
                  <a:cubicBezTo>
                    <a:pt x="2469" y="1612"/>
                    <a:pt x="2355" y="1620"/>
                    <a:pt x="2241" y="1620"/>
                  </a:cubicBezTo>
                  <a:cubicBezTo>
                    <a:pt x="2193" y="1620"/>
                    <a:pt x="2146" y="1618"/>
                    <a:pt x="2099" y="1615"/>
                  </a:cubicBezTo>
                  <a:cubicBezTo>
                    <a:pt x="2087" y="1616"/>
                    <a:pt x="2074" y="1616"/>
                    <a:pt x="2059" y="1616"/>
                  </a:cubicBezTo>
                  <a:cubicBezTo>
                    <a:pt x="1898" y="1616"/>
                    <a:pt x="1582" y="1563"/>
                    <a:pt x="1582" y="1464"/>
                  </a:cubicBezTo>
                  <a:cubicBezTo>
                    <a:pt x="1582" y="1368"/>
                    <a:pt x="1905" y="1163"/>
                    <a:pt x="2067" y="1077"/>
                  </a:cubicBezTo>
                  <a:lnTo>
                    <a:pt x="2196" y="1077"/>
                  </a:lnTo>
                  <a:cubicBezTo>
                    <a:pt x="2841" y="1077"/>
                    <a:pt x="3487" y="959"/>
                    <a:pt x="4111" y="765"/>
                  </a:cubicBezTo>
                  <a:cubicBezTo>
                    <a:pt x="4316" y="689"/>
                    <a:pt x="4111" y="571"/>
                    <a:pt x="4047" y="539"/>
                  </a:cubicBezTo>
                  <a:cubicBezTo>
                    <a:pt x="3982" y="508"/>
                    <a:pt x="3889" y="495"/>
                    <a:pt x="3778" y="495"/>
                  </a:cubicBezTo>
                  <a:cubicBezTo>
                    <a:pt x="3336" y="495"/>
                    <a:pt x="2593" y="709"/>
                    <a:pt x="2034" y="959"/>
                  </a:cubicBezTo>
                  <a:cubicBezTo>
                    <a:pt x="1765" y="959"/>
                    <a:pt x="1496" y="948"/>
                    <a:pt x="1227" y="905"/>
                  </a:cubicBezTo>
                  <a:cubicBezTo>
                    <a:pt x="1109" y="894"/>
                    <a:pt x="689" y="829"/>
                    <a:pt x="710" y="743"/>
                  </a:cubicBezTo>
                  <a:cubicBezTo>
                    <a:pt x="743" y="528"/>
                    <a:pt x="1765" y="356"/>
                    <a:pt x="2034" y="291"/>
                  </a:cubicBezTo>
                  <a:cubicBezTo>
                    <a:pt x="2519" y="184"/>
                    <a:pt x="3024" y="108"/>
                    <a:pt x="3519" y="33"/>
                  </a:cubicBezTo>
                  <a:cubicBezTo>
                    <a:pt x="3541" y="33"/>
                    <a:pt x="3541" y="1"/>
                    <a:pt x="35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013;p62">
              <a:extLst>
                <a:ext uri="{FF2B5EF4-FFF2-40B4-BE49-F238E27FC236}">
                  <a16:creationId xmlns:a16="http://schemas.microsoft.com/office/drawing/2014/main" id="{428C9BAF-562D-440A-92AD-47EA2934E849}"/>
                </a:ext>
              </a:extLst>
            </p:cNvPr>
            <p:cNvSpPr/>
            <p:nvPr/>
          </p:nvSpPr>
          <p:spPr>
            <a:xfrm>
              <a:off x="5585375" y="1958925"/>
              <a:ext cx="177050" cy="68350"/>
            </a:xfrm>
            <a:custGeom>
              <a:avLst/>
              <a:gdLst/>
              <a:ahLst/>
              <a:cxnLst/>
              <a:rect l="l" t="t" r="r" b="b"/>
              <a:pathLst>
                <a:path w="7082" h="2734" extrusionOk="0">
                  <a:moveTo>
                    <a:pt x="3711" y="612"/>
                  </a:moveTo>
                  <a:cubicBezTo>
                    <a:pt x="3828" y="612"/>
                    <a:pt x="3928" y="626"/>
                    <a:pt x="4004" y="659"/>
                  </a:cubicBezTo>
                  <a:cubicBezTo>
                    <a:pt x="3466" y="820"/>
                    <a:pt x="2895" y="928"/>
                    <a:pt x="2325" y="949"/>
                  </a:cubicBezTo>
                  <a:cubicBezTo>
                    <a:pt x="2762" y="768"/>
                    <a:pt x="3326" y="612"/>
                    <a:pt x="3711" y="612"/>
                  </a:cubicBezTo>
                  <a:close/>
                  <a:moveTo>
                    <a:pt x="3520" y="0"/>
                  </a:moveTo>
                  <a:cubicBezTo>
                    <a:pt x="3517" y="0"/>
                    <a:pt x="3513" y="1"/>
                    <a:pt x="3509" y="2"/>
                  </a:cubicBezTo>
                  <a:cubicBezTo>
                    <a:pt x="3046" y="35"/>
                    <a:pt x="0" y="379"/>
                    <a:pt x="635" y="874"/>
                  </a:cubicBezTo>
                  <a:cubicBezTo>
                    <a:pt x="840" y="1035"/>
                    <a:pt x="1356" y="1068"/>
                    <a:pt x="1787" y="1079"/>
                  </a:cubicBezTo>
                  <a:cubicBezTo>
                    <a:pt x="1335" y="1315"/>
                    <a:pt x="1119" y="1563"/>
                    <a:pt x="1518" y="1681"/>
                  </a:cubicBezTo>
                  <a:cubicBezTo>
                    <a:pt x="1640" y="1724"/>
                    <a:pt x="1810" y="1737"/>
                    <a:pt x="1990" y="1737"/>
                  </a:cubicBezTo>
                  <a:cubicBezTo>
                    <a:pt x="2222" y="1737"/>
                    <a:pt x="2471" y="1715"/>
                    <a:pt x="2658" y="1703"/>
                  </a:cubicBezTo>
                  <a:lnTo>
                    <a:pt x="2723" y="1692"/>
                  </a:lnTo>
                  <a:lnTo>
                    <a:pt x="2723" y="1692"/>
                  </a:lnTo>
                  <a:cubicBezTo>
                    <a:pt x="1948" y="2004"/>
                    <a:pt x="1173" y="2316"/>
                    <a:pt x="441" y="2661"/>
                  </a:cubicBezTo>
                  <a:cubicBezTo>
                    <a:pt x="380" y="2687"/>
                    <a:pt x="425" y="2734"/>
                    <a:pt x="484" y="2734"/>
                  </a:cubicBezTo>
                  <a:cubicBezTo>
                    <a:pt x="498" y="2734"/>
                    <a:pt x="513" y="2731"/>
                    <a:pt x="527" y="2725"/>
                  </a:cubicBezTo>
                  <a:cubicBezTo>
                    <a:pt x="1410" y="2381"/>
                    <a:pt x="2271" y="2004"/>
                    <a:pt x="3153" y="1649"/>
                  </a:cubicBezTo>
                  <a:cubicBezTo>
                    <a:pt x="3519" y="1606"/>
                    <a:pt x="3875" y="1552"/>
                    <a:pt x="4230" y="1477"/>
                  </a:cubicBezTo>
                  <a:cubicBezTo>
                    <a:pt x="5231" y="1272"/>
                    <a:pt x="6188" y="885"/>
                    <a:pt x="7039" y="347"/>
                  </a:cubicBezTo>
                  <a:cubicBezTo>
                    <a:pt x="7082" y="314"/>
                    <a:pt x="7071" y="282"/>
                    <a:pt x="7006" y="282"/>
                  </a:cubicBezTo>
                  <a:cubicBezTo>
                    <a:pt x="6992" y="281"/>
                    <a:pt x="6979" y="280"/>
                    <a:pt x="6965" y="280"/>
                  </a:cubicBezTo>
                  <a:cubicBezTo>
                    <a:pt x="6874" y="280"/>
                    <a:pt x="6789" y="311"/>
                    <a:pt x="6705" y="357"/>
                  </a:cubicBezTo>
                  <a:cubicBezTo>
                    <a:pt x="6663" y="383"/>
                    <a:pt x="6700" y="421"/>
                    <a:pt x="6749" y="421"/>
                  </a:cubicBezTo>
                  <a:cubicBezTo>
                    <a:pt x="6763" y="421"/>
                    <a:pt x="6777" y="418"/>
                    <a:pt x="6791" y="411"/>
                  </a:cubicBezTo>
                  <a:lnTo>
                    <a:pt x="6791" y="411"/>
                  </a:lnTo>
                  <a:cubicBezTo>
                    <a:pt x="6802" y="411"/>
                    <a:pt x="6425" y="605"/>
                    <a:pt x="6285" y="670"/>
                  </a:cubicBezTo>
                  <a:cubicBezTo>
                    <a:pt x="5984" y="809"/>
                    <a:pt x="5683" y="939"/>
                    <a:pt x="5381" y="1046"/>
                  </a:cubicBezTo>
                  <a:cubicBezTo>
                    <a:pt x="4789" y="1251"/>
                    <a:pt x="4187" y="1401"/>
                    <a:pt x="3584" y="1498"/>
                  </a:cubicBezTo>
                  <a:lnTo>
                    <a:pt x="3670" y="1466"/>
                  </a:lnTo>
                  <a:cubicBezTo>
                    <a:pt x="4725" y="1057"/>
                    <a:pt x="5822" y="691"/>
                    <a:pt x="6856" y="250"/>
                  </a:cubicBezTo>
                  <a:cubicBezTo>
                    <a:pt x="6873" y="250"/>
                    <a:pt x="6863" y="236"/>
                    <a:pt x="6852" y="236"/>
                  </a:cubicBezTo>
                  <a:cubicBezTo>
                    <a:pt x="6850" y="236"/>
                    <a:pt x="6847" y="237"/>
                    <a:pt x="6845" y="239"/>
                  </a:cubicBezTo>
                  <a:cubicBezTo>
                    <a:pt x="5704" y="573"/>
                    <a:pt x="4574" y="960"/>
                    <a:pt x="3476" y="1412"/>
                  </a:cubicBezTo>
                  <a:lnTo>
                    <a:pt x="3100" y="1552"/>
                  </a:lnTo>
                  <a:cubicBezTo>
                    <a:pt x="2927" y="1574"/>
                    <a:pt x="2755" y="1584"/>
                    <a:pt x="2583" y="1595"/>
                  </a:cubicBezTo>
                  <a:cubicBezTo>
                    <a:pt x="2469" y="1603"/>
                    <a:pt x="2355" y="1610"/>
                    <a:pt x="2241" y="1610"/>
                  </a:cubicBezTo>
                  <a:cubicBezTo>
                    <a:pt x="2193" y="1610"/>
                    <a:pt x="2146" y="1609"/>
                    <a:pt x="2099" y="1606"/>
                  </a:cubicBezTo>
                  <a:cubicBezTo>
                    <a:pt x="2086" y="1607"/>
                    <a:pt x="2072" y="1607"/>
                    <a:pt x="2056" y="1607"/>
                  </a:cubicBezTo>
                  <a:cubicBezTo>
                    <a:pt x="1888" y="1607"/>
                    <a:pt x="1572" y="1554"/>
                    <a:pt x="1582" y="1455"/>
                  </a:cubicBezTo>
                  <a:cubicBezTo>
                    <a:pt x="1582" y="1358"/>
                    <a:pt x="1905" y="1154"/>
                    <a:pt x="2066" y="1068"/>
                  </a:cubicBezTo>
                  <a:lnTo>
                    <a:pt x="2185" y="1068"/>
                  </a:lnTo>
                  <a:cubicBezTo>
                    <a:pt x="2841" y="1068"/>
                    <a:pt x="3487" y="960"/>
                    <a:pt x="4111" y="756"/>
                  </a:cubicBezTo>
                  <a:cubicBezTo>
                    <a:pt x="4305" y="680"/>
                    <a:pt x="4111" y="562"/>
                    <a:pt x="4047" y="530"/>
                  </a:cubicBezTo>
                  <a:cubicBezTo>
                    <a:pt x="3982" y="499"/>
                    <a:pt x="3889" y="485"/>
                    <a:pt x="3776" y="485"/>
                  </a:cubicBezTo>
                  <a:cubicBezTo>
                    <a:pt x="3332" y="485"/>
                    <a:pt x="2584" y="700"/>
                    <a:pt x="2034" y="949"/>
                  </a:cubicBezTo>
                  <a:cubicBezTo>
                    <a:pt x="1988" y="951"/>
                    <a:pt x="1942" y="952"/>
                    <a:pt x="1896" y="952"/>
                  </a:cubicBezTo>
                  <a:cubicBezTo>
                    <a:pt x="1673" y="952"/>
                    <a:pt x="1450" y="931"/>
                    <a:pt x="1227" y="896"/>
                  </a:cubicBezTo>
                  <a:cubicBezTo>
                    <a:pt x="1109" y="885"/>
                    <a:pt x="689" y="820"/>
                    <a:pt x="700" y="734"/>
                  </a:cubicBezTo>
                  <a:cubicBezTo>
                    <a:pt x="743" y="519"/>
                    <a:pt x="1765" y="347"/>
                    <a:pt x="2034" y="282"/>
                  </a:cubicBezTo>
                  <a:cubicBezTo>
                    <a:pt x="2518" y="174"/>
                    <a:pt x="3024" y="99"/>
                    <a:pt x="3509" y="24"/>
                  </a:cubicBezTo>
                  <a:cubicBezTo>
                    <a:pt x="3536" y="24"/>
                    <a:pt x="3540" y="0"/>
                    <a:pt x="35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014;p62">
              <a:extLst>
                <a:ext uri="{FF2B5EF4-FFF2-40B4-BE49-F238E27FC236}">
                  <a16:creationId xmlns:a16="http://schemas.microsoft.com/office/drawing/2014/main" id="{7B150EE3-13EA-4F21-81A6-C1A2BC736336}"/>
                </a:ext>
              </a:extLst>
            </p:cNvPr>
            <p:cNvSpPr/>
            <p:nvPr/>
          </p:nvSpPr>
          <p:spPr>
            <a:xfrm>
              <a:off x="5691675" y="1704175"/>
              <a:ext cx="195600" cy="69550"/>
            </a:xfrm>
            <a:custGeom>
              <a:avLst/>
              <a:gdLst/>
              <a:ahLst/>
              <a:cxnLst/>
              <a:rect l="l" t="t" r="r" b="b"/>
              <a:pathLst>
                <a:path w="7824" h="2782" extrusionOk="0">
                  <a:moveTo>
                    <a:pt x="3616" y="662"/>
                  </a:moveTo>
                  <a:cubicBezTo>
                    <a:pt x="3700" y="662"/>
                    <a:pt x="3766" y="673"/>
                    <a:pt x="3798" y="700"/>
                  </a:cubicBezTo>
                  <a:cubicBezTo>
                    <a:pt x="3863" y="743"/>
                    <a:pt x="4024" y="829"/>
                    <a:pt x="3744" y="926"/>
                  </a:cubicBezTo>
                  <a:cubicBezTo>
                    <a:pt x="3583" y="969"/>
                    <a:pt x="3422" y="1001"/>
                    <a:pt x="3260" y="1012"/>
                  </a:cubicBezTo>
                  <a:cubicBezTo>
                    <a:pt x="3002" y="1041"/>
                    <a:pt x="2744" y="1055"/>
                    <a:pt x="2485" y="1055"/>
                  </a:cubicBezTo>
                  <a:cubicBezTo>
                    <a:pt x="2356" y="1055"/>
                    <a:pt x="2227" y="1051"/>
                    <a:pt x="2098" y="1044"/>
                  </a:cubicBezTo>
                  <a:lnTo>
                    <a:pt x="2130" y="1034"/>
                  </a:lnTo>
                  <a:cubicBezTo>
                    <a:pt x="2345" y="937"/>
                    <a:pt x="2561" y="851"/>
                    <a:pt x="2787" y="797"/>
                  </a:cubicBezTo>
                  <a:cubicBezTo>
                    <a:pt x="2861" y="780"/>
                    <a:pt x="3336" y="662"/>
                    <a:pt x="3616" y="662"/>
                  </a:cubicBezTo>
                  <a:close/>
                  <a:moveTo>
                    <a:pt x="7026" y="956"/>
                  </a:moveTo>
                  <a:cubicBezTo>
                    <a:pt x="7196" y="956"/>
                    <a:pt x="7314" y="988"/>
                    <a:pt x="7307" y="1077"/>
                  </a:cubicBezTo>
                  <a:cubicBezTo>
                    <a:pt x="7285" y="1292"/>
                    <a:pt x="6058" y="1443"/>
                    <a:pt x="5886" y="1475"/>
                  </a:cubicBezTo>
                  <a:cubicBezTo>
                    <a:pt x="5445" y="1539"/>
                    <a:pt x="5004" y="1593"/>
                    <a:pt x="4573" y="1615"/>
                  </a:cubicBezTo>
                  <a:cubicBezTo>
                    <a:pt x="4401" y="1625"/>
                    <a:pt x="4207" y="1647"/>
                    <a:pt x="4003" y="1658"/>
                  </a:cubicBezTo>
                  <a:lnTo>
                    <a:pt x="4713" y="1453"/>
                  </a:lnTo>
                  <a:cubicBezTo>
                    <a:pt x="5111" y="1335"/>
                    <a:pt x="5520" y="1227"/>
                    <a:pt x="5940" y="1130"/>
                  </a:cubicBezTo>
                  <a:cubicBezTo>
                    <a:pt x="6057" y="1101"/>
                    <a:pt x="6661" y="956"/>
                    <a:pt x="7026" y="956"/>
                  </a:cubicBezTo>
                  <a:close/>
                  <a:moveTo>
                    <a:pt x="3185" y="0"/>
                  </a:moveTo>
                  <a:cubicBezTo>
                    <a:pt x="2668" y="43"/>
                    <a:pt x="2152" y="119"/>
                    <a:pt x="1657" y="237"/>
                  </a:cubicBezTo>
                  <a:cubicBezTo>
                    <a:pt x="1344" y="312"/>
                    <a:pt x="785" y="409"/>
                    <a:pt x="613" y="592"/>
                  </a:cubicBezTo>
                  <a:cubicBezTo>
                    <a:pt x="268" y="947"/>
                    <a:pt x="1269" y="1077"/>
                    <a:pt x="1646" y="1130"/>
                  </a:cubicBezTo>
                  <a:lnTo>
                    <a:pt x="1732" y="1141"/>
                  </a:lnTo>
                  <a:cubicBezTo>
                    <a:pt x="1678" y="1184"/>
                    <a:pt x="1635" y="1249"/>
                    <a:pt x="1614" y="1324"/>
                  </a:cubicBezTo>
                  <a:cubicBezTo>
                    <a:pt x="1495" y="1765"/>
                    <a:pt x="2744" y="1744"/>
                    <a:pt x="3228" y="1755"/>
                  </a:cubicBezTo>
                  <a:cubicBezTo>
                    <a:pt x="2162" y="2067"/>
                    <a:pt x="1108" y="2379"/>
                    <a:pt x="64" y="2712"/>
                  </a:cubicBezTo>
                  <a:cubicBezTo>
                    <a:pt x="0" y="2740"/>
                    <a:pt x="28" y="2782"/>
                    <a:pt x="84" y="2782"/>
                  </a:cubicBezTo>
                  <a:cubicBezTo>
                    <a:pt x="94" y="2782"/>
                    <a:pt x="106" y="2780"/>
                    <a:pt x="118" y="2777"/>
                  </a:cubicBezTo>
                  <a:cubicBezTo>
                    <a:pt x="1291" y="2443"/>
                    <a:pt x="2453" y="2099"/>
                    <a:pt x="3615" y="1765"/>
                  </a:cubicBezTo>
                  <a:cubicBezTo>
                    <a:pt x="4552" y="1765"/>
                    <a:pt x="5499" y="1669"/>
                    <a:pt x="6414" y="1486"/>
                  </a:cubicBezTo>
                  <a:cubicBezTo>
                    <a:pt x="6726" y="1421"/>
                    <a:pt x="7823" y="1184"/>
                    <a:pt x="7393" y="915"/>
                  </a:cubicBezTo>
                  <a:cubicBezTo>
                    <a:pt x="7329" y="873"/>
                    <a:pt x="7222" y="857"/>
                    <a:pt x="7096" y="857"/>
                  </a:cubicBezTo>
                  <a:cubicBezTo>
                    <a:pt x="6774" y="857"/>
                    <a:pt x="6324" y="960"/>
                    <a:pt x="6123" y="991"/>
                  </a:cubicBezTo>
                  <a:cubicBezTo>
                    <a:pt x="5531" y="1109"/>
                    <a:pt x="4971" y="1260"/>
                    <a:pt x="4401" y="1421"/>
                  </a:cubicBezTo>
                  <a:lnTo>
                    <a:pt x="3529" y="1669"/>
                  </a:lnTo>
                  <a:cubicBezTo>
                    <a:pt x="3479" y="1670"/>
                    <a:pt x="3428" y="1670"/>
                    <a:pt x="3377" y="1670"/>
                  </a:cubicBezTo>
                  <a:cubicBezTo>
                    <a:pt x="2922" y="1670"/>
                    <a:pt x="2468" y="1627"/>
                    <a:pt x="2023" y="1539"/>
                  </a:cubicBezTo>
                  <a:cubicBezTo>
                    <a:pt x="1614" y="1432"/>
                    <a:pt x="1872" y="1227"/>
                    <a:pt x="1936" y="1152"/>
                  </a:cubicBezTo>
                  <a:lnTo>
                    <a:pt x="1936" y="1152"/>
                  </a:lnTo>
                  <a:cubicBezTo>
                    <a:pt x="2153" y="1171"/>
                    <a:pt x="2415" y="1186"/>
                    <a:pt x="2681" y="1186"/>
                  </a:cubicBezTo>
                  <a:cubicBezTo>
                    <a:pt x="3168" y="1186"/>
                    <a:pt x="3671" y="1136"/>
                    <a:pt x="3949" y="969"/>
                  </a:cubicBezTo>
                  <a:cubicBezTo>
                    <a:pt x="4418" y="699"/>
                    <a:pt x="3973" y="579"/>
                    <a:pt x="3569" y="579"/>
                  </a:cubicBezTo>
                  <a:cubicBezTo>
                    <a:pt x="3491" y="579"/>
                    <a:pt x="3414" y="584"/>
                    <a:pt x="3346" y="592"/>
                  </a:cubicBezTo>
                  <a:cubicBezTo>
                    <a:pt x="2927" y="646"/>
                    <a:pt x="2238" y="797"/>
                    <a:pt x="1861" y="1034"/>
                  </a:cubicBezTo>
                  <a:cubicBezTo>
                    <a:pt x="1743" y="1023"/>
                    <a:pt x="1624" y="1012"/>
                    <a:pt x="1517" y="991"/>
                  </a:cubicBezTo>
                  <a:cubicBezTo>
                    <a:pt x="1172" y="937"/>
                    <a:pt x="849" y="937"/>
                    <a:pt x="785" y="732"/>
                  </a:cubicBezTo>
                  <a:cubicBezTo>
                    <a:pt x="742" y="614"/>
                    <a:pt x="989" y="528"/>
                    <a:pt x="1291" y="442"/>
                  </a:cubicBezTo>
                  <a:cubicBezTo>
                    <a:pt x="1517" y="377"/>
                    <a:pt x="1753" y="312"/>
                    <a:pt x="2001" y="269"/>
                  </a:cubicBezTo>
                  <a:cubicBezTo>
                    <a:pt x="2388" y="183"/>
                    <a:pt x="2787" y="130"/>
                    <a:pt x="3185" y="65"/>
                  </a:cubicBezTo>
                  <a:cubicBezTo>
                    <a:pt x="3249" y="54"/>
                    <a:pt x="3239" y="0"/>
                    <a:pt x="31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015;p62">
              <a:extLst>
                <a:ext uri="{FF2B5EF4-FFF2-40B4-BE49-F238E27FC236}">
                  <a16:creationId xmlns:a16="http://schemas.microsoft.com/office/drawing/2014/main" id="{574B6B5F-5E44-47C6-A379-AB3FD72F1F63}"/>
                </a:ext>
              </a:extLst>
            </p:cNvPr>
            <p:cNvSpPr/>
            <p:nvPr/>
          </p:nvSpPr>
          <p:spPr>
            <a:xfrm>
              <a:off x="6090375" y="2591250"/>
              <a:ext cx="195900" cy="69550"/>
            </a:xfrm>
            <a:custGeom>
              <a:avLst/>
              <a:gdLst/>
              <a:ahLst/>
              <a:cxnLst/>
              <a:rect l="l" t="t" r="r" b="b"/>
              <a:pathLst>
                <a:path w="7836" h="2782" extrusionOk="0">
                  <a:moveTo>
                    <a:pt x="3635" y="657"/>
                  </a:moveTo>
                  <a:cubicBezTo>
                    <a:pt x="3711" y="657"/>
                    <a:pt x="3770" y="666"/>
                    <a:pt x="3800" y="689"/>
                  </a:cubicBezTo>
                  <a:cubicBezTo>
                    <a:pt x="3875" y="743"/>
                    <a:pt x="4026" y="829"/>
                    <a:pt x="3757" y="926"/>
                  </a:cubicBezTo>
                  <a:cubicBezTo>
                    <a:pt x="3596" y="969"/>
                    <a:pt x="3434" y="1002"/>
                    <a:pt x="3262" y="1012"/>
                  </a:cubicBezTo>
                  <a:cubicBezTo>
                    <a:pt x="3011" y="1041"/>
                    <a:pt x="2755" y="1055"/>
                    <a:pt x="2497" y="1055"/>
                  </a:cubicBezTo>
                  <a:cubicBezTo>
                    <a:pt x="2369" y="1055"/>
                    <a:pt x="2239" y="1052"/>
                    <a:pt x="2110" y="1045"/>
                  </a:cubicBezTo>
                  <a:lnTo>
                    <a:pt x="2143" y="1034"/>
                  </a:lnTo>
                  <a:cubicBezTo>
                    <a:pt x="2347" y="926"/>
                    <a:pt x="2573" y="851"/>
                    <a:pt x="2799" y="797"/>
                  </a:cubicBezTo>
                  <a:cubicBezTo>
                    <a:pt x="2867" y="780"/>
                    <a:pt x="3359" y="657"/>
                    <a:pt x="3635" y="657"/>
                  </a:cubicBezTo>
                  <a:close/>
                  <a:moveTo>
                    <a:pt x="7032" y="952"/>
                  </a:moveTo>
                  <a:cubicBezTo>
                    <a:pt x="7202" y="952"/>
                    <a:pt x="7319" y="984"/>
                    <a:pt x="7309" y="1077"/>
                  </a:cubicBezTo>
                  <a:cubicBezTo>
                    <a:pt x="7298" y="1281"/>
                    <a:pt x="6071" y="1443"/>
                    <a:pt x="5899" y="1464"/>
                  </a:cubicBezTo>
                  <a:lnTo>
                    <a:pt x="5888" y="1464"/>
                  </a:lnTo>
                  <a:cubicBezTo>
                    <a:pt x="5457" y="1540"/>
                    <a:pt x="5016" y="1594"/>
                    <a:pt x="4586" y="1615"/>
                  </a:cubicBezTo>
                  <a:cubicBezTo>
                    <a:pt x="4413" y="1626"/>
                    <a:pt x="4209" y="1647"/>
                    <a:pt x="4015" y="1647"/>
                  </a:cubicBezTo>
                  <a:lnTo>
                    <a:pt x="4726" y="1454"/>
                  </a:lnTo>
                  <a:cubicBezTo>
                    <a:pt x="5124" y="1335"/>
                    <a:pt x="5533" y="1228"/>
                    <a:pt x="5942" y="1131"/>
                  </a:cubicBezTo>
                  <a:cubicBezTo>
                    <a:pt x="6059" y="1101"/>
                    <a:pt x="6667" y="952"/>
                    <a:pt x="7032" y="952"/>
                  </a:cubicBezTo>
                  <a:close/>
                  <a:moveTo>
                    <a:pt x="3187" y="1"/>
                  </a:moveTo>
                  <a:cubicBezTo>
                    <a:pt x="2670" y="33"/>
                    <a:pt x="2164" y="119"/>
                    <a:pt x="1658" y="237"/>
                  </a:cubicBezTo>
                  <a:cubicBezTo>
                    <a:pt x="1346" y="302"/>
                    <a:pt x="797" y="399"/>
                    <a:pt x="614" y="593"/>
                  </a:cubicBezTo>
                  <a:cubicBezTo>
                    <a:pt x="270" y="948"/>
                    <a:pt x="1271" y="1077"/>
                    <a:pt x="1648" y="1120"/>
                  </a:cubicBezTo>
                  <a:lnTo>
                    <a:pt x="1744" y="1131"/>
                  </a:lnTo>
                  <a:cubicBezTo>
                    <a:pt x="1680" y="1185"/>
                    <a:pt x="1637" y="1249"/>
                    <a:pt x="1615" y="1324"/>
                  </a:cubicBezTo>
                  <a:cubicBezTo>
                    <a:pt x="1497" y="1755"/>
                    <a:pt x="2745" y="1744"/>
                    <a:pt x="3230" y="1755"/>
                  </a:cubicBezTo>
                  <a:cubicBezTo>
                    <a:pt x="2164" y="2056"/>
                    <a:pt x="1109" y="2379"/>
                    <a:pt x="66" y="2713"/>
                  </a:cubicBezTo>
                  <a:cubicBezTo>
                    <a:pt x="1" y="2731"/>
                    <a:pt x="31" y="2782"/>
                    <a:pt x="96" y="2782"/>
                  </a:cubicBezTo>
                  <a:cubicBezTo>
                    <a:pt x="107" y="2782"/>
                    <a:pt x="118" y="2780"/>
                    <a:pt x="130" y="2777"/>
                  </a:cubicBezTo>
                  <a:cubicBezTo>
                    <a:pt x="1292" y="2433"/>
                    <a:pt x="2455" y="2099"/>
                    <a:pt x="3628" y="1766"/>
                  </a:cubicBezTo>
                  <a:cubicBezTo>
                    <a:pt x="4564" y="1766"/>
                    <a:pt x="5500" y="1669"/>
                    <a:pt x="6415" y="1486"/>
                  </a:cubicBezTo>
                  <a:cubicBezTo>
                    <a:pt x="6738" y="1421"/>
                    <a:pt x="7836" y="1185"/>
                    <a:pt x="7405" y="905"/>
                  </a:cubicBezTo>
                  <a:cubicBezTo>
                    <a:pt x="7342" y="867"/>
                    <a:pt x="7240" y="853"/>
                    <a:pt x="7121" y="853"/>
                  </a:cubicBezTo>
                  <a:cubicBezTo>
                    <a:pt x="6794" y="853"/>
                    <a:pt x="6332" y="959"/>
                    <a:pt x="6135" y="991"/>
                  </a:cubicBezTo>
                  <a:cubicBezTo>
                    <a:pt x="5544" y="1109"/>
                    <a:pt x="4973" y="1260"/>
                    <a:pt x="4413" y="1421"/>
                  </a:cubicBezTo>
                  <a:cubicBezTo>
                    <a:pt x="4123" y="1507"/>
                    <a:pt x="3832" y="1583"/>
                    <a:pt x="3542" y="1669"/>
                  </a:cubicBezTo>
                  <a:cubicBezTo>
                    <a:pt x="3499" y="1670"/>
                    <a:pt x="3456" y="1670"/>
                    <a:pt x="3413" y="1670"/>
                  </a:cubicBezTo>
                  <a:cubicBezTo>
                    <a:pt x="2950" y="1670"/>
                    <a:pt x="2488" y="1618"/>
                    <a:pt x="2035" y="1529"/>
                  </a:cubicBezTo>
                  <a:cubicBezTo>
                    <a:pt x="1626" y="1421"/>
                    <a:pt x="1884" y="1228"/>
                    <a:pt x="1938" y="1152"/>
                  </a:cubicBezTo>
                  <a:lnTo>
                    <a:pt x="1938" y="1152"/>
                  </a:lnTo>
                  <a:cubicBezTo>
                    <a:pt x="2146" y="1170"/>
                    <a:pt x="2391" y="1183"/>
                    <a:pt x="2642" y="1183"/>
                  </a:cubicBezTo>
                  <a:cubicBezTo>
                    <a:pt x="3144" y="1183"/>
                    <a:pt x="3667" y="1131"/>
                    <a:pt x="3961" y="959"/>
                  </a:cubicBezTo>
                  <a:cubicBezTo>
                    <a:pt x="4430" y="683"/>
                    <a:pt x="3958" y="572"/>
                    <a:pt x="3549" y="572"/>
                  </a:cubicBezTo>
                  <a:cubicBezTo>
                    <a:pt x="3479" y="572"/>
                    <a:pt x="3410" y="576"/>
                    <a:pt x="3348" y="582"/>
                  </a:cubicBezTo>
                  <a:cubicBezTo>
                    <a:pt x="2928" y="636"/>
                    <a:pt x="2239" y="786"/>
                    <a:pt x="1874" y="1034"/>
                  </a:cubicBezTo>
                  <a:cubicBezTo>
                    <a:pt x="1755" y="1023"/>
                    <a:pt x="1637" y="1002"/>
                    <a:pt x="1518" y="991"/>
                  </a:cubicBezTo>
                  <a:cubicBezTo>
                    <a:pt x="1185" y="937"/>
                    <a:pt x="851" y="937"/>
                    <a:pt x="787" y="722"/>
                  </a:cubicBezTo>
                  <a:cubicBezTo>
                    <a:pt x="754" y="603"/>
                    <a:pt x="991" y="528"/>
                    <a:pt x="1292" y="442"/>
                  </a:cubicBezTo>
                  <a:cubicBezTo>
                    <a:pt x="1529" y="367"/>
                    <a:pt x="1766" y="313"/>
                    <a:pt x="2003" y="259"/>
                  </a:cubicBezTo>
                  <a:cubicBezTo>
                    <a:pt x="2401" y="184"/>
                    <a:pt x="2788" y="130"/>
                    <a:pt x="3187" y="65"/>
                  </a:cubicBezTo>
                  <a:cubicBezTo>
                    <a:pt x="3251" y="55"/>
                    <a:pt x="3251" y="1"/>
                    <a:pt x="3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016;p62">
              <a:extLst>
                <a:ext uri="{FF2B5EF4-FFF2-40B4-BE49-F238E27FC236}">
                  <a16:creationId xmlns:a16="http://schemas.microsoft.com/office/drawing/2014/main" id="{E5732FE7-6BC5-4F03-9A33-B6F42782EB94}"/>
                </a:ext>
              </a:extLst>
            </p:cNvPr>
            <p:cNvSpPr/>
            <p:nvPr/>
          </p:nvSpPr>
          <p:spPr>
            <a:xfrm>
              <a:off x="6385075" y="2090275"/>
              <a:ext cx="195550" cy="69550"/>
            </a:xfrm>
            <a:custGeom>
              <a:avLst/>
              <a:gdLst/>
              <a:ahLst/>
              <a:cxnLst/>
              <a:rect l="l" t="t" r="r" b="b"/>
              <a:pathLst>
                <a:path w="7822" h="2782" extrusionOk="0">
                  <a:moveTo>
                    <a:pt x="3614" y="662"/>
                  </a:moveTo>
                  <a:cubicBezTo>
                    <a:pt x="3698" y="662"/>
                    <a:pt x="3764" y="672"/>
                    <a:pt x="3797" y="700"/>
                  </a:cubicBezTo>
                  <a:cubicBezTo>
                    <a:pt x="3861" y="743"/>
                    <a:pt x="4023" y="829"/>
                    <a:pt x="3743" y="926"/>
                  </a:cubicBezTo>
                  <a:cubicBezTo>
                    <a:pt x="3582" y="969"/>
                    <a:pt x="3420" y="1001"/>
                    <a:pt x="3259" y="1012"/>
                  </a:cubicBezTo>
                  <a:cubicBezTo>
                    <a:pt x="3000" y="1041"/>
                    <a:pt x="2742" y="1055"/>
                    <a:pt x="2484" y="1055"/>
                  </a:cubicBezTo>
                  <a:cubicBezTo>
                    <a:pt x="2355" y="1055"/>
                    <a:pt x="2225" y="1051"/>
                    <a:pt x="2096" y="1044"/>
                  </a:cubicBezTo>
                  <a:lnTo>
                    <a:pt x="2139" y="1033"/>
                  </a:lnTo>
                  <a:cubicBezTo>
                    <a:pt x="2344" y="937"/>
                    <a:pt x="2559" y="851"/>
                    <a:pt x="2785" y="807"/>
                  </a:cubicBezTo>
                  <a:lnTo>
                    <a:pt x="2785" y="797"/>
                  </a:lnTo>
                  <a:cubicBezTo>
                    <a:pt x="2860" y="780"/>
                    <a:pt x="3335" y="662"/>
                    <a:pt x="3614" y="662"/>
                  </a:cubicBezTo>
                  <a:close/>
                  <a:moveTo>
                    <a:pt x="7024" y="956"/>
                  </a:moveTo>
                  <a:cubicBezTo>
                    <a:pt x="7194" y="956"/>
                    <a:pt x="7312" y="988"/>
                    <a:pt x="7305" y="1077"/>
                  </a:cubicBezTo>
                  <a:cubicBezTo>
                    <a:pt x="7284" y="1281"/>
                    <a:pt x="6057" y="1453"/>
                    <a:pt x="5885" y="1475"/>
                  </a:cubicBezTo>
                  <a:cubicBezTo>
                    <a:pt x="5454" y="1539"/>
                    <a:pt x="5013" y="1593"/>
                    <a:pt x="4572" y="1615"/>
                  </a:cubicBezTo>
                  <a:cubicBezTo>
                    <a:pt x="4399" y="1625"/>
                    <a:pt x="4206" y="1647"/>
                    <a:pt x="4001" y="1658"/>
                  </a:cubicBezTo>
                  <a:lnTo>
                    <a:pt x="4712" y="1453"/>
                  </a:lnTo>
                  <a:cubicBezTo>
                    <a:pt x="5121" y="1335"/>
                    <a:pt x="5519" y="1227"/>
                    <a:pt x="5938" y="1130"/>
                  </a:cubicBezTo>
                  <a:cubicBezTo>
                    <a:pt x="6056" y="1101"/>
                    <a:pt x="6660" y="956"/>
                    <a:pt x="7024" y="956"/>
                  </a:cubicBezTo>
                  <a:close/>
                  <a:moveTo>
                    <a:pt x="3183" y="0"/>
                  </a:moveTo>
                  <a:cubicBezTo>
                    <a:pt x="2667" y="43"/>
                    <a:pt x="2161" y="119"/>
                    <a:pt x="1655" y="237"/>
                  </a:cubicBezTo>
                  <a:cubicBezTo>
                    <a:pt x="1354" y="312"/>
                    <a:pt x="794" y="409"/>
                    <a:pt x="611" y="592"/>
                  </a:cubicBezTo>
                  <a:cubicBezTo>
                    <a:pt x="277" y="947"/>
                    <a:pt x="1278" y="1077"/>
                    <a:pt x="1644" y="1130"/>
                  </a:cubicBezTo>
                  <a:lnTo>
                    <a:pt x="1741" y="1141"/>
                  </a:lnTo>
                  <a:cubicBezTo>
                    <a:pt x="1687" y="1184"/>
                    <a:pt x="1644" y="1249"/>
                    <a:pt x="1612" y="1324"/>
                  </a:cubicBezTo>
                  <a:cubicBezTo>
                    <a:pt x="1504" y="1765"/>
                    <a:pt x="2753" y="1744"/>
                    <a:pt x="3226" y="1755"/>
                  </a:cubicBezTo>
                  <a:cubicBezTo>
                    <a:pt x="2161" y="2067"/>
                    <a:pt x="1117" y="2379"/>
                    <a:pt x="73" y="2712"/>
                  </a:cubicBezTo>
                  <a:cubicBezTo>
                    <a:pt x="1" y="2740"/>
                    <a:pt x="35" y="2782"/>
                    <a:pt x="92" y="2782"/>
                  </a:cubicBezTo>
                  <a:cubicBezTo>
                    <a:pt x="103" y="2782"/>
                    <a:pt x="115" y="2780"/>
                    <a:pt x="127" y="2777"/>
                  </a:cubicBezTo>
                  <a:cubicBezTo>
                    <a:pt x="1289" y="2443"/>
                    <a:pt x="2462" y="2099"/>
                    <a:pt x="3625" y="1765"/>
                  </a:cubicBezTo>
                  <a:cubicBezTo>
                    <a:pt x="4561" y="1765"/>
                    <a:pt x="5497" y="1668"/>
                    <a:pt x="6423" y="1485"/>
                  </a:cubicBezTo>
                  <a:cubicBezTo>
                    <a:pt x="6724" y="1421"/>
                    <a:pt x="7822" y="1184"/>
                    <a:pt x="7391" y="915"/>
                  </a:cubicBezTo>
                  <a:cubicBezTo>
                    <a:pt x="7328" y="873"/>
                    <a:pt x="7222" y="857"/>
                    <a:pt x="7097" y="857"/>
                  </a:cubicBezTo>
                  <a:cubicBezTo>
                    <a:pt x="6775" y="857"/>
                    <a:pt x="6323" y="962"/>
                    <a:pt x="6121" y="1001"/>
                  </a:cubicBezTo>
                  <a:cubicBezTo>
                    <a:pt x="5540" y="1109"/>
                    <a:pt x="4970" y="1270"/>
                    <a:pt x="4410" y="1421"/>
                  </a:cubicBezTo>
                  <a:lnTo>
                    <a:pt x="3538" y="1668"/>
                  </a:lnTo>
                  <a:cubicBezTo>
                    <a:pt x="3487" y="1670"/>
                    <a:pt x="3435" y="1670"/>
                    <a:pt x="3384" y="1670"/>
                  </a:cubicBezTo>
                  <a:cubicBezTo>
                    <a:pt x="2921" y="1670"/>
                    <a:pt x="2467" y="1626"/>
                    <a:pt x="2021" y="1539"/>
                  </a:cubicBezTo>
                  <a:cubicBezTo>
                    <a:pt x="1623" y="1432"/>
                    <a:pt x="1881" y="1227"/>
                    <a:pt x="1935" y="1152"/>
                  </a:cubicBezTo>
                  <a:lnTo>
                    <a:pt x="1935" y="1152"/>
                  </a:lnTo>
                  <a:cubicBezTo>
                    <a:pt x="2152" y="1171"/>
                    <a:pt x="2413" y="1186"/>
                    <a:pt x="2680" y="1186"/>
                  </a:cubicBezTo>
                  <a:cubicBezTo>
                    <a:pt x="3168" y="1186"/>
                    <a:pt x="3673" y="1136"/>
                    <a:pt x="3958" y="969"/>
                  </a:cubicBezTo>
                  <a:cubicBezTo>
                    <a:pt x="4414" y="692"/>
                    <a:pt x="3980" y="578"/>
                    <a:pt x="3579" y="578"/>
                  </a:cubicBezTo>
                  <a:cubicBezTo>
                    <a:pt x="3497" y="578"/>
                    <a:pt x="3416" y="583"/>
                    <a:pt x="3345" y="592"/>
                  </a:cubicBezTo>
                  <a:cubicBezTo>
                    <a:pt x="2925" y="635"/>
                    <a:pt x="2236" y="797"/>
                    <a:pt x="1860" y="1033"/>
                  </a:cubicBezTo>
                  <a:cubicBezTo>
                    <a:pt x="1741" y="1023"/>
                    <a:pt x="1634" y="1012"/>
                    <a:pt x="1515" y="990"/>
                  </a:cubicBezTo>
                  <a:cubicBezTo>
                    <a:pt x="1182" y="937"/>
                    <a:pt x="848" y="937"/>
                    <a:pt x="783" y="732"/>
                  </a:cubicBezTo>
                  <a:cubicBezTo>
                    <a:pt x="751" y="614"/>
                    <a:pt x="988" y="528"/>
                    <a:pt x="1289" y="442"/>
                  </a:cubicBezTo>
                  <a:cubicBezTo>
                    <a:pt x="1515" y="377"/>
                    <a:pt x="1763" y="312"/>
                    <a:pt x="1999" y="269"/>
                  </a:cubicBezTo>
                  <a:cubicBezTo>
                    <a:pt x="2387" y="183"/>
                    <a:pt x="2785" y="129"/>
                    <a:pt x="3183" y="65"/>
                  </a:cubicBezTo>
                  <a:cubicBezTo>
                    <a:pt x="3248" y="54"/>
                    <a:pt x="3237" y="0"/>
                    <a:pt x="31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017;p62">
              <a:extLst>
                <a:ext uri="{FF2B5EF4-FFF2-40B4-BE49-F238E27FC236}">
                  <a16:creationId xmlns:a16="http://schemas.microsoft.com/office/drawing/2014/main" id="{4A38CFA5-581C-4495-90BB-450CA38D3A52}"/>
                </a:ext>
              </a:extLst>
            </p:cNvPr>
            <p:cNvSpPr/>
            <p:nvPr/>
          </p:nvSpPr>
          <p:spPr>
            <a:xfrm>
              <a:off x="5672350" y="2000950"/>
              <a:ext cx="195825" cy="69550"/>
            </a:xfrm>
            <a:custGeom>
              <a:avLst/>
              <a:gdLst/>
              <a:ahLst/>
              <a:cxnLst/>
              <a:rect l="l" t="t" r="r" b="b"/>
              <a:pathLst>
                <a:path w="7833" h="2782" extrusionOk="0">
                  <a:moveTo>
                    <a:pt x="3632" y="666"/>
                  </a:moveTo>
                  <a:cubicBezTo>
                    <a:pt x="3712" y="666"/>
                    <a:pt x="3776" y="676"/>
                    <a:pt x="3807" y="700"/>
                  </a:cubicBezTo>
                  <a:cubicBezTo>
                    <a:pt x="3872" y="754"/>
                    <a:pt x="4033" y="829"/>
                    <a:pt x="3753" y="926"/>
                  </a:cubicBezTo>
                  <a:cubicBezTo>
                    <a:pt x="3592" y="969"/>
                    <a:pt x="3430" y="1001"/>
                    <a:pt x="3269" y="1012"/>
                  </a:cubicBezTo>
                  <a:cubicBezTo>
                    <a:pt x="3011" y="1041"/>
                    <a:pt x="2752" y="1055"/>
                    <a:pt x="2494" y="1055"/>
                  </a:cubicBezTo>
                  <a:cubicBezTo>
                    <a:pt x="2365" y="1055"/>
                    <a:pt x="2236" y="1051"/>
                    <a:pt x="2107" y="1044"/>
                  </a:cubicBezTo>
                  <a:lnTo>
                    <a:pt x="2139" y="1033"/>
                  </a:lnTo>
                  <a:cubicBezTo>
                    <a:pt x="2354" y="937"/>
                    <a:pt x="2570" y="850"/>
                    <a:pt x="2796" y="797"/>
                  </a:cubicBezTo>
                  <a:cubicBezTo>
                    <a:pt x="2871" y="780"/>
                    <a:pt x="3354" y="666"/>
                    <a:pt x="3632" y="666"/>
                  </a:cubicBezTo>
                  <a:close/>
                  <a:moveTo>
                    <a:pt x="7035" y="956"/>
                  </a:moveTo>
                  <a:cubicBezTo>
                    <a:pt x="7205" y="956"/>
                    <a:pt x="7323" y="988"/>
                    <a:pt x="7316" y="1076"/>
                  </a:cubicBezTo>
                  <a:cubicBezTo>
                    <a:pt x="7294" y="1281"/>
                    <a:pt x="6067" y="1442"/>
                    <a:pt x="5895" y="1475"/>
                  </a:cubicBezTo>
                  <a:cubicBezTo>
                    <a:pt x="5454" y="1539"/>
                    <a:pt x="5023" y="1593"/>
                    <a:pt x="4582" y="1615"/>
                  </a:cubicBezTo>
                  <a:cubicBezTo>
                    <a:pt x="4410" y="1636"/>
                    <a:pt x="4216" y="1647"/>
                    <a:pt x="4012" y="1658"/>
                  </a:cubicBezTo>
                  <a:cubicBezTo>
                    <a:pt x="4248" y="1582"/>
                    <a:pt x="4485" y="1518"/>
                    <a:pt x="4722" y="1453"/>
                  </a:cubicBezTo>
                  <a:cubicBezTo>
                    <a:pt x="5120" y="1335"/>
                    <a:pt x="5529" y="1227"/>
                    <a:pt x="5949" y="1130"/>
                  </a:cubicBezTo>
                  <a:cubicBezTo>
                    <a:pt x="6066" y="1101"/>
                    <a:pt x="6670" y="956"/>
                    <a:pt x="7035" y="956"/>
                  </a:cubicBezTo>
                  <a:close/>
                  <a:moveTo>
                    <a:pt x="3194" y="0"/>
                  </a:moveTo>
                  <a:cubicBezTo>
                    <a:pt x="2677" y="43"/>
                    <a:pt x="2161" y="119"/>
                    <a:pt x="1655" y="237"/>
                  </a:cubicBezTo>
                  <a:cubicBezTo>
                    <a:pt x="1353" y="312"/>
                    <a:pt x="794" y="409"/>
                    <a:pt x="611" y="592"/>
                  </a:cubicBezTo>
                  <a:cubicBezTo>
                    <a:pt x="277" y="947"/>
                    <a:pt x="1278" y="1076"/>
                    <a:pt x="1655" y="1130"/>
                  </a:cubicBezTo>
                  <a:lnTo>
                    <a:pt x="1741" y="1141"/>
                  </a:lnTo>
                  <a:cubicBezTo>
                    <a:pt x="1687" y="1184"/>
                    <a:pt x="1644" y="1249"/>
                    <a:pt x="1622" y="1324"/>
                  </a:cubicBezTo>
                  <a:cubicBezTo>
                    <a:pt x="1504" y="1765"/>
                    <a:pt x="2752" y="1744"/>
                    <a:pt x="3237" y="1754"/>
                  </a:cubicBezTo>
                  <a:cubicBezTo>
                    <a:pt x="2171" y="2067"/>
                    <a:pt x="1117" y="2379"/>
                    <a:pt x="73" y="2712"/>
                  </a:cubicBezTo>
                  <a:cubicBezTo>
                    <a:pt x="0" y="2739"/>
                    <a:pt x="34" y="2782"/>
                    <a:pt x="92" y="2782"/>
                  </a:cubicBezTo>
                  <a:cubicBezTo>
                    <a:pt x="103" y="2782"/>
                    <a:pt x="114" y="2780"/>
                    <a:pt x="126" y="2777"/>
                  </a:cubicBezTo>
                  <a:cubicBezTo>
                    <a:pt x="1289" y="2443"/>
                    <a:pt x="2462" y="2099"/>
                    <a:pt x="3624" y="1765"/>
                  </a:cubicBezTo>
                  <a:cubicBezTo>
                    <a:pt x="4561" y="1765"/>
                    <a:pt x="5497" y="1679"/>
                    <a:pt x="6422" y="1485"/>
                  </a:cubicBezTo>
                  <a:cubicBezTo>
                    <a:pt x="6735" y="1421"/>
                    <a:pt x="7832" y="1184"/>
                    <a:pt x="7402" y="915"/>
                  </a:cubicBezTo>
                  <a:cubicBezTo>
                    <a:pt x="7338" y="873"/>
                    <a:pt x="7233" y="857"/>
                    <a:pt x="7107" y="857"/>
                  </a:cubicBezTo>
                  <a:cubicBezTo>
                    <a:pt x="6785" y="857"/>
                    <a:pt x="6333" y="962"/>
                    <a:pt x="6132" y="1001"/>
                  </a:cubicBezTo>
                  <a:cubicBezTo>
                    <a:pt x="5551" y="1109"/>
                    <a:pt x="4980" y="1270"/>
                    <a:pt x="4410" y="1421"/>
                  </a:cubicBezTo>
                  <a:lnTo>
                    <a:pt x="3538" y="1668"/>
                  </a:lnTo>
                  <a:cubicBezTo>
                    <a:pt x="3488" y="1669"/>
                    <a:pt x="3437" y="1670"/>
                    <a:pt x="3386" y="1670"/>
                  </a:cubicBezTo>
                  <a:cubicBezTo>
                    <a:pt x="2931" y="1670"/>
                    <a:pt x="2477" y="1626"/>
                    <a:pt x="2031" y="1539"/>
                  </a:cubicBezTo>
                  <a:cubicBezTo>
                    <a:pt x="1622" y="1432"/>
                    <a:pt x="1881" y="1227"/>
                    <a:pt x="1945" y="1152"/>
                  </a:cubicBezTo>
                  <a:lnTo>
                    <a:pt x="1945" y="1152"/>
                  </a:lnTo>
                  <a:cubicBezTo>
                    <a:pt x="2162" y="1171"/>
                    <a:pt x="2424" y="1186"/>
                    <a:pt x="2690" y="1186"/>
                  </a:cubicBezTo>
                  <a:cubicBezTo>
                    <a:pt x="3177" y="1186"/>
                    <a:pt x="3680" y="1136"/>
                    <a:pt x="3958" y="969"/>
                  </a:cubicBezTo>
                  <a:cubicBezTo>
                    <a:pt x="4427" y="698"/>
                    <a:pt x="3982" y="579"/>
                    <a:pt x="3572" y="579"/>
                  </a:cubicBezTo>
                  <a:cubicBezTo>
                    <a:pt x="3492" y="579"/>
                    <a:pt x="3414" y="583"/>
                    <a:pt x="3344" y="592"/>
                  </a:cubicBezTo>
                  <a:cubicBezTo>
                    <a:pt x="2925" y="635"/>
                    <a:pt x="2247" y="797"/>
                    <a:pt x="1870" y="1033"/>
                  </a:cubicBezTo>
                  <a:cubicBezTo>
                    <a:pt x="1752" y="1023"/>
                    <a:pt x="1633" y="1012"/>
                    <a:pt x="1526" y="990"/>
                  </a:cubicBezTo>
                  <a:cubicBezTo>
                    <a:pt x="1181" y="937"/>
                    <a:pt x="858" y="937"/>
                    <a:pt x="794" y="732"/>
                  </a:cubicBezTo>
                  <a:cubicBezTo>
                    <a:pt x="751" y="614"/>
                    <a:pt x="998" y="528"/>
                    <a:pt x="1289" y="441"/>
                  </a:cubicBezTo>
                  <a:cubicBezTo>
                    <a:pt x="1526" y="377"/>
                    <a:pt x="1762" y="312"/>
                    <a:pt x="1999" y="269"/>
                  </a:cubicBezTo>
                  <a:cubicBezTo>
                    <a:pt x="2397" y="183"/>
                    <a:pt x="2785" y="129"/>
                    <a:pt x="3194" y="65"/>
                  </a:cubicBezTo>
                  <a:cubicBezTo>
                    <a:pt x="3248" y="54"/>
                    <a:pt x="3248" y="0"/>
                    <a:pt x="3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018;p62">
              <a:extLst>
                <a:ext uri="{FF2B5EF4-FFF2-40B4-BE49-F238E27FC236}">
                  <a16:creationId xmlns:a16="http://schemas.microsoft.com/office/drawing/2014/main" id="{D1A11ABC-7DFB-4921-A848-98BA033782AD}"/>
                </a:ext>
              </a:extLst>
            </p:cNvPr>
            <p:cNvSpPr/>
            <p:nvPr/>
          </p:nvSpPr>
          <p:spPr>
            <a:xfrm>
              <a:off x="5805175" y="1926375"/>
              <a:ext cx="195650" cy="69600"/>
            </a:xfrm>
            <a:custGeom>
              <a:avLst/>
              <a:gdLst/>
              <a:ahLst/>
              <a:cxnLst/>
              <a:rect l="l" t="t" r="r" b="b"/>
              <a:pathLst>
                <a:path w="7826" h="2784" extrusionOk="0">
                  <a:moveTo>
                    <a:pt x="3624" y="658"/>
                  </a:moveTo>
                  <a:cubicBezTo>
                    <a:pt x="3700" y="658"/>
                    <a:pt x="3759" y="668"/>
                    <a:pt x="3789" y="691"/>
                  </a:cubicBezTo>
                  <a:cubicBezTo>
                    <a:pt x="3865" y="745"/>
                    <a:pt x="4015" y="831"/>
                    <a:pt x="3746" y="928"/>
                  </a:cubicBezTo>
                  <a:cubicBezTo>
                    <a:pt x="3585" y="971"/>
                    <a:pt x="3423" y="1003"/>
                    <a:pt x="3251" y="1014"/>
                  </a:cubicBezTo>
                  <a:cubicBezTo>
                    <a:pt x="3000" y="1042"/>
                    <a:pt x="2744" y="1057"/>
                    <a:pt x="2487" y="1057"/>
                  </a:cubicBezTo>
                  <a:cubicBezTo>
                    <a:pt x="2358" y="1057"/>
                    <a:pt x="2229" y="1053"/>
                    <a:pt x="2100" y="1046"/>
                  </a:cubicBezTo>
                  <a:lnTo>
                    <a:pt x="2132" y="1035"/>
                  </a:lnTo>
                  <a:cubicBezTo>
                    <a:pt x="2347" y="928"/>
                    <a:pt x="2562" y="852"/>
                    <a:pt x="2788" y="798"/>
                  </a:cubicBezTo>
                  <a:cubicBezTo>
                    <a:pt x="2856" y="782"/>
                    <a:pt x="3348" y="658"/>
                    <a:pt x="3624" y="658"/>
                  </a:cubicBezTo>
                  <a:close/>
                  <a:moveTo>
                    <a:pt x="7027" y="953"/>
                  </a:moveTo>
                  <a:cubicBezTo>
                    <a:pt x="7197" y="953"/>
                    <a:pt x="7315" y="986"/>
                    <a:pt x="7308" y="1078"/>
                  </a:cubicBezTo>
                  <a:cubicBezTo>
                    <a:pt x="7287" y="1283"/>
                    <a:pt x="6060" y="1444"/>
                    <a:pt x="5888" y="1466"/>
                  </a:cubicBezTo>
                  <a:cubicBezTo>
                    <a:pt x="5447" y="1541"/>
                    <a:pt x="5005" y="1584"/>
                    <a:pt x="4575" y="1616"/>
                  </a:cubicBezTo>
                  <a:cubicBezTo>
                    <a:pt x="4403" y="1627"/>
                    <a:pt x="4209" y="1638"/>
                    <a:pt x="4004" y="1649"/>
                  </a:cubicBezTo>
                  <a:cubicBezTo>
                    <a:pt x="4241" y="1584"/>
                    <a:pt x="4478" y="1520"/>
                    <a:pt x="4715" y="1444"/>
                  </a:cubicBezTo>
                  <a:cubicBezTo>
                    <a:pt x="5113" y="1337"/>
                    <a:pt x="5522" y="1218"/>
                    <a:pt x="5942" y="1132"/>
                  </a:cubicBezTo>
                  <a:cubicBezTo>
                    <a:pt x="6059" y="1103"/>
                    <a:pt x="6662" y="953"/>
                    <a:pt x="7027" y="953"/>
                  </a:cubicBezTo>
                  <a:close/>
                  <a:moveTo>
                    <a:pt x="3198" y="1"/>
                  </a:moveTo>
                  <a:cubicBezTo>
                    <a:pt x="3195" y="1"/>
                    <a:pt x="3191" y="1"/>
                    <a:pt x="3187" y="2"/>
                  </a:cubicBezTo>
                  <a:cubicBezTo>
                    <a:pt x="2670" y="34"/>
                    <a:pt x="2153" y="120"/>
                    <a:pt x="1648" y="239"/>
                  </a:cubicBezTo>
                  <a:cubicBezTo>
                    <a:pt x="1346" y="303"/>
                    <a:pt x="787" y="400"/>
                    <a:pt x="604" y="594"/>
                  </a:cubicBezTo>
                  <a:cubicBezTo>
                    <a:pt x="270" y="949"/>
                    <a:pt x="1271" y="1078"/>
                    <a:pt x="1648" y="1121"/>
                  </a:cubicBezTo>
                  <a:lnTo>
                    <a:pt x="1734" y="1132"/>
                  </a:lnTo>
                  <a:cubicBezTo>
                    <a:pt x="1680" y="1186"/>
                    <a:pt x="1637" y="1250"/>
                    <a:pt x="1615" y="1326"/>
                  </a:cubicBezTo>
                  <a:cubicBezTo>
                    <a:pt x="1497" y="1756"/>
                    <a:pt x="2745" y="1746"/>
                    <a:pt x="3230" y="1756"/>
                  </a:cubicBezTo>
                  <a:cubicBezTo>
                    <a:pt x="2164" y="2058"/>
                    <a:pt x="1109" y="2381"/>
                    <a:pt x="65" y="2714"/>
                  </a:cubicBezTo>
                  <a:cubicBezTo>
                    <a:pt x="1" y="2733"/>
                    <a:pt x="31" y="2783"/>
                    <a:pt x="89" y="2783"/>
                  </a:cubicBezTo>
                  <a:cubicBezTo>
                    <a:pt x="99" y="2783"/>
                    <a:pt x="109" y="2782"/>
                    <a:pt x="119" y="2779"/>
                  </a:cubicBezTo>
                  <a:cubicBezTo>
                    <a:pt x="1292" y="2434"/>
                    <a:pt x="2455" y="2101"/>
                    <a:pt x="3617" y="1756"/>
                  </a:cubicBezTo>
                  <a:cubicBezTo>
                    <a:pt x="3664" y="1757"/>
                    <a:pt x="3711" y="1757"/>
                    <a:pt x="3758" y="1757"/>
                  </a:cubicBezTo>
                  <a:cubicBezTo>
                    <a:pt x="4648" y="1757"/>
                    <a:pt x="5546" y="1661"/>
                    <a:pt x="6415" y="1487"/>
                  </a:cubicBezTo>
                  <a:cubicBezTo>
                    <a:pt x="6727" y="1412"/>
                    <a:pt x="7825" y="1175"/>
                    <a:pt x="7395" y="906"/>
                  </a:cubicBezTo>
                  <a:cubicBezTo>
                    <a:pt x="7332" y="867"/>
                    <a:pt x="7227" y="853"/>
                    <a:pt x="7103" y="853"/>
                  </a:cubicBezTo>
                  <a:cubicBezTo>
                    <a:pt x="6778" y="853"/>
                    <a:pt x="6319" y="953"/>
                    <a:pt x="6125" y="992"/>
                  </a:cubicBezTo>
                  <a:cubicBezTo>
                    <a:pt x="5533" y="1111"/>
                    <a:pt x="4973" y="1261"/>
                    <a:pt x="4403" y="1423"/>
                  </a:cubicBezTo>
                  <a:lnTo>
                    <a:pt x="3531" y="1670"/>
                  </a:lnTo>
                  <a:cubicBezTo>
                    <a:pt x="3025" y="1670"/>
                    <a:pt x="2519" y="1627"/>
                    <a:pt x="2024" y="1530"/>
                  </a:cubicBezTo>
                  <a:cubicBezTo>
                    <a:pt x="1615" y="1423"/>
                    <a:pt x="1874" y="1229"/>
                    <a:pt x="1938" y="1154"/>
                  </a:cubicBezTo>
                  <a:lnTo>
                    <a:pt x="1938" y="1154"/>
                  </a:lnTo>
                  <a:cubicBezTo>
                    <a:pt x="2143" y="1172"/>
                    <a:pt x="2387" y="1185"/>
                    <a:pt x="2637" y="1185"/>
                  </a:cubicBezTo>
                  <a:cubicBezTo>
                    <a:pt x="3138" y="1185"/>
                    <a:pt x="3664" y="1132"/>
                    <a:pt x="3951" y="960"/>
                  </a:cubicBezTo>
                  <a:cubicBezTo>
                    <a:pt x="4419" y="689"/>
                    <a:pt x="3974" y="570"/>
                    <a:pt x="3571" y="570"/>
                  </a:cubicBezTo>
                  <a:cubicBezTo>
                    <a:pt x="3493" y="570"/>
                    <a:pt x="3416" y="574"/>
                    <a:pt x="3348" y="583"/>
                  </a:cubicBezTo>
                  <a:cubicBezTo>
                    <a:pt x="2917" y="637"/>
                    <a:pt x="2239" y="788"/>
                    <a:pt x="1863" y="1035"/>
                  </a:cubicBezTo>
                  <a:cubicBezTo>
                    <a:pt x="1744" y="1014"/>
                    <a:pt x="1626" y="1003"/>
                    <a:pt x="1518" y="992"/>
                  </a:cubicBezTo>
                  <a:cubicBezTo>
                    <a:pt x="1174" y="928"/>
                    <a:pt x="851" y="938"/>
                    <a:pt x="787" y="723"/>
                  </a:cubicBezTo>
                  <a:cubicBezTo>
                    <a:pt x="743" y="605"/>
                    <a:pt x="991" y="529"/>
                    <a:pt x="1282" y="443"/>
                  </a:cubicBezTo>
                  <a:cubicBezTo>
                    <a:pt x="1518" y="368"/>
                    <a:pt x="1755" y="314"/>
                    <a:pt x="2003" y="260"/>
                  </a:cubicBezTo>
                  <a:cubicBezTo>
                    <a:pt x="2390" y="174"/>
                    <a:pt x="2788" y="131"/>
                    <a:pt x="3187" y="67"/>
                  </a:cubicBezTo>
                  <a:cubicBezTo>
                    <a:pt x="3246" y="57"/>
                    <a:pt x="3242" y="1"/>
                    <a:pt x="31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019;p62">
              <a:extLst>
                <a:ext uri="{FF2B5EF4-FFF2-40B4-BE49-F238E27FC236}">
                  <a16:creationId xmlns:a16="http://schemas.microsoft.com/office/drawing/2014/main" id="{F1385131-5803-4B31-96DC-72A975CE7CD8}"/>
                </a:ext>
              </a:extLst>
            </p:cNvPr>
            <p:cNvSpPr/>
            <p:nvPr/>
          </p:nvSpPr>
          <p:spPr>
            <a:xfrm>
              <a:off x="6539800" y="2029425"/>
              <a:ext cx="195800" cy="69425"/>
            </a:xfrm>
            <a:custGeom>
              <a:avLst/>
              <a:gdLst/>
              <a:ahLst/>
              <a:cxnLst/>
              <a:rect l="l" t="t" r="r" b="b"/>
              <a:pathLst>
                <a:path w="7832" h="2777" extrusionOk="0">
                  <a:moveTo>
                    <a:pt x="3621" y="657"/>
                  </a:moveTo>
                  <a:cubicBezTo>
                    <a:pt x="3701" y="657"/>
                    <a:pt x="3765" y="667"/>
                    <a:pt x="3796" y="691"/>
                  </a:cubicBezTo>
                  <a:cubicBezTo>
                    <a:pt x="3861" y="745"/>
                    <a:pt x="4022" y="820"/>
                    <a:pt x="3753" y="917"/>
                  </a:cubicBezTo>
                  <a:cubicBezTo>
                    <a:pt x="3592" y="971"/>
                    <a:pt x="3419" y="992"/>
                    <a:pt x="3258" y="1014"/>
                  </a:cubicBezTo>
                  <a:cubicBezTo>
                    <a:pt x="3000" y="1042"/>
                    <a:pt x="2741" y="1057"/>
                    <a:pt x="2486" y="1057"/>
                  </a:cubicBezTo>
                  <a:cubicBezTo>
                    <a:pt x="2359" y="1057"/>
                    <a:pt x="2232" y="1053"/>
                    <a:pt x="2106" y="1046"/>
                  </a:cubicBezTo>
                  <a:lnTo>
                    <a:pt x="2139" y="1024"/>
                  </a:lnTo>
                  <a:cubicBezTo>
                    <a:pt x="2343" y="928"/>
                    <a:pt x="2558" y="841"/>
                    <a:pt x="2795" y="788"/>
                  </a:cubicBezTo>
                  <a:cubicBezTo>
                    <a:pt x="2862" y="771"/>
                    <a:pt x="3343" y="657"/>
                    <a:pt x="3621" y="657"/>
                  </a:cubicBezTo>
                  <a:close/>
                  <a:moveTo>
                    <a:pt x="7038" y="949"/>
                  </a:moveTo>
                  <a:cubicBezTo>
                    <a:pt x="7202" y="949"/>
                    <a:pt x="7315" y="980"/>
                    <a:pt x="7305" y="1067"/>
                  </a:cubicBezTo>
                  <a:cubicBezTo>
                    <a:pt x="7294" y="1272"/>
                    <a:pt x="6067" y="1433"/>
                    <a:pt x="5884" y="1466"/>
                  </a:cubicBezTo>
                  <a:cubicBezTo>
                    <a:pt x="5453" y="1530"/>
                    <a:pt x="5012" y="1584"/>
                    <a:pt x="4571" y="1616"/>
                  </a:cubicBezTo>
                  <a:cubicBezTo>
                    <a:pt x="4399" y="1627"/>
                    <a:pt x="4205" y="1638"/>
                    <a:pt x="4001" y="1649"/>
                  </a:cubicBezTo>
                  <a:cubicBezTo>
                    <a:pt x="4237" y="1584"/>
                    <a:pt x="4474" y="1509"/>
                    <a:pt x="4711" y="1444"/>
                  </a:cubicBezTo>
                  <a:cubicBezTo>
                    <a:pt x="5120" y="1326"/>
                    <a:pt x="5518" y="1218"/>
                    <a:pt x="5938" y="1121"/>
                  </a:cubicBezTo>
                  <a:cubicBezTo>
                    <a:pt x="6056" y="1099"/>
                    <a:pt x="6674" y="949"/>
                    <a:pt x="7038" y="949"/>
                  </a:cubicBezTo>
                  <a:close/>
                  <a:moveTo>
                    <a:pt x="3196" y="1"/>
                  </a:moveTo>
                  <a:cubicBezTo>
                    <a:pt x="3192" y="1"/>
                    <a:pt x="3188" y="1"/>
                    <a:pt x="3183" y="2"/>
                  </a:cubicBezTo>
                  <a:cubicBezTo>
                    <a:pt x="2666" y="34"/>
                    <a:pt x="2160" y="110"/>
                    <a:pt x="1654" y="228"/>
                  </a:cubicBezTo>
                  <a:cubicBezTo>
                    <a:pt x="1342" y="303"/>
                    <a:pt x="793" y="400"/>
                    <a:pt x="610" y="594"/>
                  </a:cubicBezTo>
                  <a:cubicBezTo>
                    <a:pt x="277" y="949"/>
                    <a:pt x="1267" y="1067"/>
                    <a:pt x="1644" y="1121"/>
                  </a:cubicBezTo>
                  <a:lnTo>
                    <a:pt x="1740" y="1132"/>
                  </a:lnTo>
                  <a:cubicBezTo>
                    <a:pt x="1687" y="1175"/>
                    <a:pt x="1633" y="1240"/>
                    <a:pt x="1611" y="1315"/>
                  </a:cubicBezTo>
                  <a:cubicBezTo>
                    <a:pt x="1504" y="1756"/>
                    <a:pt x="2752" y="1735"/>
                    <a:pt x="3226" y="1756"/>
                  </a:cubicBezTo>
                  <a:cubicBezTo>
                    <a:pt x="2160" y="2058"/>
                    <a:pt x="1106" y="2380"/>
                    <a:pt x="62" y="2714"/>
                  </a:cubicBezTo>
                  <a:cubicBezTo>
                    <a:pt x="1" y="2731"/>
                    <a:pt x="24" y="2777"/>
                    <a:pt x="80" y="2777"/>
                  </a:cubicBezTo>
                  <a:cubicBezTo>
                    <a:pt x="94" y="2777"/>
                    <a:pt x="109" y="2774"/>
                    <a:pt x="126" y="2768"/>
                  </a:cubicBezTo>
                  <a:cubicBezTo>
                    <a:pt x="1288" y="2434"/>
                    <a:pt x="2451" y="2090"/>
                    <a:pt x="3624" y="1756"/>
                  </a:cubicBezTo>
                  <a:cubicBezTo>
                    <a:pt x="4560" y="1756"/>
                    <a:pt x="5497" y="1670"/>
                    <a:pt x="6411" y="1476"/>
                  </a:cubicBezTo>
                  <a:cubicBezTo>
                    <a:pt x="6723" y="1412"/>
                    <a:pt x="7832" y="1175"/>
                    <a:pt x="7391" y="906"/>
                  </a:cubicBezTo>
                  <a:cubicBezTo>
                    <a:pt x="7327" y="864"/>
                    <a:pt x="7222" y="848"/>
                    <a:pt x="7096" y="848"/>
                  </a:cubicBezTo>
                  <a:cubicBezTo>
                    <a:pt x="6774" y="848"/>
                    <a:pt x="6322" y="953"/>
                    <a:pt x="6121" y="992"/>
                  </a:cubicBezTo>
                  <a:cubicBezTo>
                    <a:pt x="5540" y="1100"/>
                    <a:pt x="4969" y="1261"/>
                    <a:pt x="4410" y="1423"/>
                  </a:cubicBezTo>
                  <a:lnTo>
                    <a:pt x="3538" y="1659"/>
                  </a:lnTo>
                  <a:cubicBezTo>
                    <a:pt x="3487" y="1660"/>
                    <a:pt x="3437" y="1661"/>
                    <a:pt x="3386" y="1661"/>
                  </a:cubicBezTo>
                  <a:cubicBezTo>
                    <a:pt x="2929" y="1661"/>
                    <a:pt x="2466" y="1617"/>
                    <a:pt x="2020" y="1530"/>
                  </a:cubicBezTo>
                  <a:cubicBezTo>
                    <a:pt x="1622" y="1423"/>
                    <a:pt x="1880" y="1218"/>
                    <a:pt x="1934" y="1154"/>
                  </a:cubicBezTo>
                  <a:lnTo>
                    <a:pt x="1934" y="1154"/>
                  </a:lnTo>
                  <a:cubicBezTo>
                    <a:pt x="2142" y="1168"/>
                    <a:pt x="2387" y="1180"/>
                    <a:pt x="2638" y="1180"/>
                  </a:cubicBezTo>
                  <a:cubicBezTo>
                    <a:pt x="3140" y="1180"/>
                    <a:pt x="3663" y="1132"/>
                    <a:pt x="3958" y="960"/>
                  </a:cubicBezTo>
                  <a:cubicBezTo>
                    <a:pt x="4417" y="689"/>
                    <a:pt x="3971" y="570"/>
                    <a:pt x="3567" y="570"/>
                  </a:cubicBezTo>
                  <a:cubicBezTo>
                    <a:pt x="3489" y="570"/>
                    <a:pt x="3412" y="574"/>
                    <a:pt x="3344" y="583"/>
                  </a:cubicBezTo>
                  <a:cubicBezTo>
                    <a:pt x="2924" y="637"/>
                    <a:pt x="2236" y="788"/>
                    <a:pt x="1870" y="1024"/>
                  </a:cubicBezTo>
                  <a:cubicBezTo>
                    <a:pt x="1740" y="1014"/>
                    <a:pt x="1633" y="1003"/>
                    <a:pt x="1514" y="981"/>
                  </a:cubicBezTo>
                  <a:cubicBezTo>
                    <a:pt x="1181" y="928"/>
                    <a:pt x="847" y="938"/>
                    <a:pt x="783" y="723"/>
                  </a:cubicBezTo>
                  <a:cubicBezTo>
                    <a:pt x="750" y="605"/>
                    <a:pt x="987" y="519"/>
                    <a:pt x="1288" y="432"/>
                  </a:cubicBezTo>
                  <a:cubicBezTo>
                    <a:pt x="1514" y="368"/>
                    <a:pt x="1762" y="314"/>
                    <a:pt x="1999" y="260"/>
                  </a:cubicBezTo>
                  <a:cubicBezTo>
                    <a:pt x="2397" y="174"/>
                    <a:pt x="2784" y="120"/>
                    <a:pt x="3183" y="56"/>
                  </a:cubicBezTo>
                  <a:cubicBezTo>
                    <a:pt x="3242" y="56"/>
                    <a:pt x="3247" y="1"/>
                    <a:pt x="31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020;p62">
              <a:extLst>
                <a:ext uri="{FF2B5EF4-FFF2-40B4-BE49-F238E27FC236}">
                  <a16:creationId xmlns:a16="http://schemas.microsoft.com/office/drawing/2014/main" id="{D30DDE04-498B-4708-A762-ECB6B1B62151}"/>
                </a:ext>
              </a:extLst>
            </p:cNvPr>
            <p:cNvSpPr/>
            <p:nvPr/>
          </p:nvSpPr>
          <p:spPr>
            <a:xfrm>
              <a:off x="5579975" y="1628850"/>
              <a:ext cx="120725" cy="37375"/>
            </a:xfrm>
            <a:custGeom>
              <a:avLst/>
              <a:gdLst/>
              <a:ahLst/>
              <a:cxnLst/>
              <a:rect l="l" t="t" r="r" b="b"/>
              <a:pathLst>
                <a:path w="4829" h="1495" extrusionOk="0">
                  <a:moveTo>
                    <a:pt x="3989" y="1"/>
                  </a:moveTo>
                  <a:cubicBezTo>
                    <a:pt x="3484" y="1"/>
                    <a:pt x="2929" y="96"/>
                    <a:pt x="2476" y="204"/>
                  </a:cubicBezTo>
                  <a:cubicBezTo>
                    <a:pt x="1787" y="355"/>
                    <a:pt x="582" y="667"/>
                    <a:pt x="248" y="1108"/>
                  </a:cubicBezTo>
                  <a:cubicBezTo>
                    <a:pt x="1" y="1431"/>
                    <a:pt x="571" y="1474"/>
                    <a:pt x="1002" y="1485"/>
                  </a:cubicBezTo>
                  <a:cubicBezTo>
                    <a:pt x="1124" y="1491"/>
                    <a:pt x="1247" y="1494"/>
                    <a:pt x="1370" y="1494"/>
                  </a:cubicBezTo>
                  <a:cubicBezTo>
                    <a:pt x="2097" y="1494"/>
                    <a:pt x="2822" y="1386"/>
                    <a:pt x="3531" y="1184"/>
                  </a:cubicBezTo>
                  <a:cubicBezTo>
                    <a:pt x="3611" y="1154"/>
                    <a:pt x="3570" y="1086"/>
                    <a:pt x="3494" y="1086"/>
                  </a:cubicBezTo>
                  <a:cubicBezTo>
                    <a:pt x="3488" y="1086"/>
                    <a:pt x="3483" y="1086"/>
                    <a:pt x="3477" y="1087"/>
                  </a:cubicBezTo>
                  <a:cubicBezTo>
                    <a:pt x="2917" y="1227"/>
                    <a:pt x="2358" y="1313"/>
                    <a:pt x="1787" y="1356"/>
                  </a:cubicBezTo>
                  <a:cubicBezTo>
                    <a:pt x="1631" y="1372"/>
                    <a:pt x="1475" y="1380"/>
                    <a:pt x="1319" y="1380"/>
                  </a:cubicBezTo>
                  <a:cubicBezTo>
                    <a:pt x="1163" y="1380"/>
                    <a:pt x="1007" y="1372"/>
                    <a:pt x="851" y="1356"/>
                  </a:cubicBezTo>
                  <a:cubicBezTo>
                    <a:pt x="195" y="1227"/>
                    <a:pt x="873" y="882"/>
                    <a:pt x="1217" y="743"/>
                  </a:cubicBezTo>
                  <a:cubicBezTo>
                    <a:pt x="1999" y="417"/>
                    <a:pt x="3177" y="99"/>
                    <a:pt x="4157" y="99"/>
                  </a:cubicBezTo>
                  <a:cubicBezTo>
                    <a:pt x="4376" y="99"/>
                    <a:pt x="4586" y="115"/>
                    <a:pt x="4779" y="151"/>
                  </a:cubicBezTo>
                  <a:cubicBezTo>
                    <a:pt x="4784" y="152"/>
                    <a:pt x="4788" y="153"/>
                    <a:pt x="4792" y="153"/>
                  </a:cubicBezTo>
                  <a:cubicBezTo>
                    <a:pt x="4817" y="153"/>
                    <a:pt x="4829" y="128"/>
                    <a:pt x="4801" y="118"/>
                  </a:cubicBezTo>
                  <a:cubicBezTo>
                    <a:pt x="4569" y="34"/>
                    <a:pt x="4287" y="1"/>
                    <a:pt x="39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021;p62">
              <a:extLst>
                <a:ext uri="{FF2B5EF4-FFF2-40B4-BE49-F238E27FC236}">
                  <a16:creationId xmlns:a16="http://schemas.microsoft.com/office/drawing/2014/main" id="{F4EE140F-4BCE-4ABC-AF1D-E6A52044AB73}"/>
                </a:ext>
              </a:extLst>
            </p:cNvPr>
            <p:cNvSpPr/>
            <p:nvPr/>
          </p:nvSpPr>
          <p:spPr>
            <a:xfrm>
              <a:off x="6023925" y="1699325"/>
              <a:ext cx="255900" cy="136650"/>
            </a:xfrm>
            <a:custGeom>
              <a:avLst/>
              <a:gdLst/>
              <a:ahLst/>
              <a:cxnLst/>
              <a:rect l="l" t="t" r="r" b="b"/>
              <a:pathLst>
                <a:path w="10236" h="5466" extrusionOk="0">
                  <a:moveTo>
                    <a:pt x="6447" y="1486"/>
                  </a:moveTo>
                  <a:lnTo>
                    <a:pt x="6447" y="1486"/>
                  </a:lnTo>
                  <a:cubicBezTo>
                    <a:pt x="5855" y="1658"/>
                    <a:pt x="5231" y="1755"/>
                    <a:pt x="4607" y="1755"/>
                  </a:cubicBezTo>
                  <a:cubicBezTo>
                    <a:pt x="5210" y="1637"/>
                    <a:pt x="5823" y="1550"/>
                    <a:pt x="6447" y="1486"/>
                  </a:cubicBezTo>
                  <a:close/>
                  <a:moveTo>
                    <a:pt x="9423" y="3330"/>
                  </a:moveTo>
                  <a:cubicBezTo>
                    <a:pt x="9526" y="3330"/>
                    <a:pt x="9586" y="3361"/>
                    <a:pt x="9558" y="3445"/>
                  </a:cubicBezTo>
                  <a:cubicBezTo>
                    <a:pt x="9504" y="3606"/>
                    <a:pt x="8460" y="3875"/>
                    <a:pt x="8255" y="3929"/>
                  </a:cubicBezTo>
                  <a:cubicBezTo>
                    <a:pt x="7771" y="4037"/>
                    <a:pt x="7287" y="4112"/>
                    <a:pt x="6802" y="4155"/>
                  </a:cubicBezTo>
                  <a:cubicBezTo>
                    <a:pt x="7351" y="3940"/>
                    <a:pt x="7922" y="3746"/>
                    <a:pt x="8503" y="3563"/>
                  </a:cubicBezTo>
                  <a:cubicBezTo>
                    <a:pt x="8648" y="3517"/>
                    <a:pt x="9169" y="3330"/>
                    <a:pt x="9423" y="3330"/>
                  </a:cubicBezTo>
                  <a:close/>
                  <a:moveTo>
                    <a:pt x="1109" y="1"/>
                  </a:moveTo>
                  <a:cubicBezTo>
                    <a:pt x="1055" y="1"/>
                    <a:pt x="1034" y="33"/>
                    <a:pt x="1077" y="44"/>
                  </a:cubicBezTo>
                  <a:cubicBezTo>
                    <a:pt x="2024" y="216"/>
                    <a:pt x="2971" y="367"/>
                    <a:pt x="3929" y="517"/>
                  </a:cubicBezTo>
                  <a:cubicBezTo>
                    <a:pt x="2939" y="560"/>
                    <a:pt x="1959" y="711"/>
                    <a:pt x="991" y="948"/>
                  </a:cubicBezTo>
                  <a:cubicBezTo>
                    <a:pt x="722" y="1012"/>
                    <a:pt x="108" y="1098"/>
                    <a:pt x="54" y="1303"/>
                  </a:cubicBezTo>
                  <a:cubicBezTo>
                    <a:pt x="1" y="1507"/>
                    <a:pt x="485" y="1540"/>
                    <a:pt x="689" y="1572"/>
                  </a:cubicBezTo>
                  <a:cubicBezTo>
                    <a:pt x="1604" y="1755"/>
                    <a:pt x="2530" y="1852"/>
                    <a:pt x="3466" y="1873"/>
                  </a:cubicBezTo>
                  <a:cubicBezTo>
                    <a:pt x="2971" y="2002"/>
                    <a:pt x="2498" y="2142"/>
                    <a:pt x="2024" y="2304"/>
                  </a:cubicBezTo>
                  <a:cubicBezTo>
                    <a:pt x="1970" y="2325"/>
                    <a:pt x="1938" y="2390"/>
                    <a:pt x="1992" y="2411"/>
                  </a:cubicBezTo>
                  <a:cubicBezTo>
                    <a:pt x="2874" y="2820"/>
                    <a:pt x="3800" y="3165"/>
                    <a:pt x="4736" y="3455"/>
                  </a:cubicBezTo>
                  <a:cubicBezTo>
                    <a:pt x="4542" y="3531"/>
                    <a:pt x="4381" y="3660"/>
                    <a:pt x="4252" y="3821"/>
                  </a:cubicBezTo>
                  <a:cubicBezTo>
                    <a:pt x="3959" y="4265"/>
                    <a:pt x="4616" y="4372"/>
                    <a:pt x="5392" y="4372"/>
                  </a:cubicBezTo>
                  <a:cubicBezTo>
                    <a:pt x="5558" y="4372"/>
                    <a:pt x="5730" y="4367"/>
                    <a:pt x="5898" y="4359"/>
                  </a:cubicBezTo>
                  <a:lnTo>
                    <a:pt x="5898" y="4359"/>
                  </a:lnTo>
                  <a:cubicBezTo>
                    <a:pt x="5780" y="4424"/>
                    <a:pt x="5651" y="4499"/>
                    <a:pt x="5543" y="4585"/>
                  </a:cubicBezTo>
                  <a:cubicBezTo>
                    <a:pt x="4621" y="5343"/>
                    <a:pt x="7201" y="5466"/>
                    <a:pt x="8471" y="5466"/>
                  </a:cubicBezTo>
                  <a:cubicBezTo>
                    <a:pt x="8697" y="5466"/>
                    <a:pt x="8882" y="5462"/>
                    <a:pt x="8998" y="5457"/>
                  </a:cubicBezTo>
                  <a:cubicBezTo>
                    <a:pt x="9073" y="5457"/>
                    <a:pt x="9106" y="5393"/>
                    <a:pt x="9030" y="5382"/>
                  </a:cubicBezTo>
                  <a:cubicBezTo>
                    <a:pt x="8374" y="5328"/>
                    <a:pt x="7696" y="5317"/>
                    <a:pt x="7039" y="5253"/>
                  </a:cubicBezTo>
                  <a:cubicBezTo>
                    <a:pt x="6781" y="5220"/>
                    <a:pt x="5963" y="5199"/>
                    <a:pt x="5812" y="5080"/>
                  </a:cubicBezTo>
                  <a:cubicBezTo>
                    <a:pt x="5812" y="5080"/>
                    <a:pt x="5382" y="4973"/>
                    <a:pt x="5705" y="4661"/>
                  </a:cubicBezTo>
                  <a:cubicBezTo>
                    <a:pt x="5855" y="4564"/>
                    <a:pt x="6017" y="4478"/>
                    <a:pt x="6178" y="4413"/>
                  </a:cubicBezTo>
                  <a:cubicBezTo>
                    <a:pt x="6243" y="4381"/>
                    <a:pt x="6307" y="4349"/>
                    <a:pt x="6372" y="4327"/>
                  </a:cubicBezTo>
                  <a:cubicBezTo>
                    <a:pt x="6738" y="4295"/>
                    <a:pt x="7050" y="4252"/>
                    <a:pt x="7201" y="4241"/>
                  </a:cubicBezTo>
                  <a:cubicBezTo>
                    <a:pt x="7965" y="4155"/>
                    <a:pt x="8718" y="3961"/>
                    <a:pt x="9428" y="3660"/>
                  </a:cubicBezTo>
                  <a:cubicBezTo>
                    <a:pt x="9644" y="3563"/>
                    <a:pt x="10236" y="3229"/>
                    <a:pt x="9730" y="3143"/>
                  </a:cubicBezTo>
                  <a:cubicBezTo>
                    <a:pt x="9547" y="3143"/>
                    <a:pt x="9364" y="3176"/>
                    <a:pt x="9181" y="3240"/>
                  </a:cubicBezTo>
                  <a:cubicBezTo>
                    <a:pt x="8740" y="3348"/>
                    <a:pt x="8309" y="3477"/>
                    <a:pt x="7889" y="3617"/>
                  </a:cubicBezTo>
                  <a:cubicBezTo>
                    <a:pt x="7405" y="3778"/>
                    <a:pt x="6759" y="3961"/>
                    <a:pt x="6243" y="4198"/>
                  </a:cubicBezTo>
                  <a:cubicBezTo>
                    <a:pt x="6200" y="4198"/>
                    <a:pt x="6157" y="4198"/>
                    <a:pt x="6103" y="4209"/>
                  </a:cubicBezTo>
                  <a:cubicBezTo>
                    <a:pt x="5825" y="4218"/>
                    <a:pt x="5531" y="4243"/>
                    <a:pt x="5249" y="4243"/>
                  </a:cubicBezTo>
                  <a:cubicBezTo>
                    <a:pt x="5203" y="4243"/>
                    <a:pt x="5158" y="4243"/>
                    <a:pt x="5113" y="4241"/>
                  </a:cubicBezTo>
                  <a:cubicBezTo>
                    <a:pt x="4747" y="4230"/>
                    <a:pt x="4198" y="4176"/>
                    <a:pt x="4521" y="3778"/>
                  </a:cubicBezTo>
                  <a:cubicBezTo>
                    <a:pt x="4618" y="3681"/>
                    <a:pt x="4747" y="3606"/>
                    <a:pt x="4876" y="3552"/>
                  </a:cubicBezTo>
                  <a:lnTo>
                    <a:pt x="4951" y="3520"/>
                  </a:lnTo>
                  <a:cubicBezTo>
                    <a:pt x="5436" y="3649"/>
                    <a:pt x="5931" y="3767"/>
                    <a:pt x="6447" y="3864"/>
                  </a:cubicBezTo>
                  <a:cubicBezTo>
                    <a:pt x="6457" y="3866"/>
                    <a:pt x="6466" y="3867"/>
                    <a:pt x="6476" y="3867"/>
                  </a:cubicBezTo>
                  <a:cubicBezTo>
                    <a:pt x="6571" y="3867"/>
                    <a:pt x="6642" y="3775"/>
                    <a:pt x="6544" y="3746"/>
                  </a:cubicBezTo>
                  <a:cubicBezTo>
                    <a:pt x="6092" y="3638"/>
                    <a:pt x="5651" y="3520"/>
                    <a:pt x="5210" y="3391"/>
                  </a:cubicBezTo>
                  <a:cubicBezTo>
                    <a:pt x="5758" y="3165"/>
                    <a:pt x="6329" y="2960"/>
                    <a:pt x="6899" y="2810"/>
                  </a:cubicBezTo>
                  <a:cubicBezTo>
                    <a:pt x="7276" y="2691"/>
                    <a:pt x="7663" y="2594"/>
                    <a:pt x="8051" y="2508"/>
                  </a:cubicBezTo>
                  <a:cubicBezTo>
                    <a:pt x="8094" y="2498"/>
                    <a:pt x="8481" y="2411"/>
                    <a:pt x="8492" y="2411"/>
                  </a:cubicBezTo>
                  <a:lnTo>
                    <a:pt x="8492" y="2411"/>
                  </a:lnTo>
                  <a:cubicBezTo>
                    <a:pt x="8524" y="2444"/>
                    <a:pt x="8202" y="2670"/>
                    <a:pt x="8169" y="2691"/>
                  </a:cubicBezTo>
                  <a:cubicBezTo>
                    <a:pt x="8352" y="2584"/>
                    <a:pt x="8535" y="2465"/>
                    <a:pt x="8729" y="2358"/>
                  </a:cubicBezTo>
                  <a:cubicBezTo>
                    <a:pt x="8766" y="2339"/>
                    <a:pt x="8739" y="2312"/>
                    <a:pt x="8703" y="2312"/>
                  </a:cubicBezTo>
                  <a:cubicBezTo>
                    <a:pt x="8698" y="2312"/>
                    <a:pt x="8692" y="2313"/>
                    <a:pt x="8686" y="2315"/>
                  </a:cubicBezTo>
                  <a:cubicBezTo>
                    <a:pt x="7803" y="2444"/>
                    <a:pt x="6932" y="2648"/>
                    <a:pt x="6092" y="2939"/>
                  </a:cubicBezTo>
                  <a:cubicBezTo>
                    <a:pt x="5791" y="3046"/>
                    <a:pt x="5360" y="3176"/>
                    <a:pt x="4994" y="3337"/>
                  </a:cubicBezTo>
                  <a:cubicBezTo>
                    <a:pt x="4069" y="3079"/>
                    <a:pt x="3154" y="2756"/>
                    <a:pt x="2271" y="2368"/>
                  </a:cubicBezTo>
                  <a:cubicBezTo>
                    <a:pt x="2831" y="2185"/>
                    <a:pt x="3402" y="2024"/>
                    <a:pt x="3983" y="1884"/>
                  </a:cubicBezTo>
                  <a:cubicBezTo>
                    <a:pt x="4973" y="1884"/>
                    <a:pt x="6071" y="1841"/>
                    <a:pt x="6932" y="1421"/>
                  </a:cubicBezTo>
                  <a:cubicBezTo>
                    <a:pt x="7002" y="1381"/>
                    <a:pt x="6960" y="1313"/>
                    <a:pt x="6883" y="1313"/>
                  </a:cubicBezTo>
                  <a:cubicBezTo>
                    <a:pt x="6878" y="1313"/>
                    <a:pt x="6873" y="1313"/>
                    <a:pt x="6867" y="1314"/>
                  </a:cubicBezTo>
                  <a:cubicBezTo>
                    <a:pt x="5877" y="1389"/>
                    <a:pt x="4908" y="1540"/>
                    <a:pt x="3950" y="1755"/>
                  </a:cubicBezTo>
                  <a:cubicBezTo>
                    <a:pt x="3111" y="1755"/>
                    <a:pt x="2282" y="1701"/>
                    <a:pt x="1464" y="1583"/>
                  </a:cubicBezTo>
                  <a:cubicBezTo>
                    <a:pt x="1174" y="1540"/>
                    <a:pt x="194" y="1475"/>
                    <a:pt x="442" y="1228"/>
                  </a:cubicBezTo>
                  <a:cubicBezTo>
                    <a:pt x="496" y="1185"/>
                    <a:pt x="1098" y="1055"/>
                    <a:pt x="1238" y="1023"/>
                  </a:cubicBezTo>
                  <a:cubicBezTo>
                    <a:pt x="1443" y="969"/>
                    <a:pt x="1647" y="926"/>
                    <a:pt x="1863" y="883"/>
                  </a:cubicBezTo>
                  <a:cubicBezTo>
                    <a:pt x="2767" y="711"/>
                    <a:pt x="3681" y="625"/>
                    <a:pt x="4607" y="614"/>
                  </a:cubicBezTo>
                  <a:cubicBezTo>
                    <a:pt x="4725" y="614"/>
                    <a:pt x="4758" y="506"/>
                    <a:pt x="4650" y="496"/>
                  </a:cubicBezTo>
                  <a:cubicBezTo>
                    <a:pt x="3466" y="324"/>
                    <a:pt x="2293" y="141"/>
                    <a:pt x="11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022;p62">
              <a:extLst>
                <a:ext uri="{FF2B5EF4-FFF2-40B4-BE49-F238E27FC236}">
                  <a16:creationId xmlns:a16="http://schemas.microsoft.com/office/drawing/2014/main" id="{93B1D789-7803-4DC7-BE5B-5A3A39E5C8ED}"/>
                </a:ext>
              </a:extLst>
            </p:cNvPr>
            <p:cNvSpPr/>
            <p:nvPr/>
          </p:nvSpPr>
          <p:spPr>
            <a:xfrm>
              <a:off x="6274950" y="2205925"/>
              <a:ext cx="256175" cy="136700"/>
            </a:xfrm>
            <a:custGeom>
              <a:avLst/>
              <a:gdLst/>
              <a:ahLst/>
              <a:cxnLst/>
              <a:rect l="l" t="t" r="r" b="b"/>
              <a:pathLst>
                <a:path w="10247" h="5468" extrusionOk="0">
                  <a:moveTo>
                    <a:pt x="6453" y="1489"/>
                  </a:moveTo>
                  <a:lnTo>
                    <a:pt x="6453" y="1489"/>
                  </a:lnTo>
                  <a:cubicBezTo>
                    <a:pt x="5863" y="1671"/>
                    <a:pt x="5240" y="1756"/>
                    <a:pt x="4618" y="1756"/>
                  </a:cubicBezTo>
                  <a:cubicBezTo>
                    <a:pt x="5216" y="1639"/>
                    <a:pt x="5824" y="1553"/>
                    <a:pt x="6453" y="1489"/>
                  </a:cubicBezTo>
                  <a:close/>
                  <a:moveTo>
                    <a:pt x="9433" y="3342"/>
                  </a:moveTo>
                  <a:cubicBezTo>
                    <a:pt x="9537" y="3342"/>
                    <a:pt x="9597" y="3372"/>
                    <a:pt x="9569" y="3457"/>
                  </a:cubicBezTo>
                  <a:cubicBezTo>
                    <a:pt x="9515" y="3607"/>
                    <a:pt x="8471" y="3877"/>
                    <a:pt x="8256" y="3930"/>
                  </a:cubicBezTo>
                  <a:cubicBezTo>
                    <a:pt x="7782" y="4038"/>
                    <a:pt x="7298" y="4113"/>
                    <a:pt x="6813" y="4156"/>
                  </a:cubicBezTo>
                  <a:cubicBezTo>
                    <a:pt x="7362" y="3941"/>
                    <a:pt x="7933" y="3747"/>
                    <a:pt x="8514" y="3564"/>
                  </a:cubicBezTo>
                  <a:cubicBezTo>
                    <a:pt x="8659" y="3526"/>
                    <a:pt x="9178" y="3342"/>
                    <a:pt x="9433" y="3342"/>
                  </a:cubicBezTo>
                  <a:close/>
                  <a:moveTo>
                    <a:pt x="1104" y="0"/>
                  </a:moveTo>
                  <a:cubicBezTo>
                    <a:pt x="1063" y="0"/>
                    <a:pt x="1051" y="36"/>
                    <a:pt x="1099" y="45"/>
                  </a:cubicBezTo>
                  <a:cubicBezTo>
                    <a:pt x="2035" y="217"/>
                    <a:pt x="2982" y="368"/>
                    <a:pt x="3940" y="519"/>
                  </a:cubicBezTo>
                  <a:cubicBezTo>
                    <a:pt x="2950" y="562"/>
                    <a:pt x="1960" y="702"/>
                    <a:pt x="1002" y="938"/>
                  </a:cubicBezTo>
                  <a:cubicBezTo>
                    <a:pt x="733" y="1003"/>
                    <a:pt x="109" y="1100"/>
                    <a:pt x="55" y="1304"/>
                  </a:cubicBezTo>
                  <a:cubicBezTo>
                    <a:pt x="1" y="1509"/>
                    <a:pt x="485" y="1541"/>
                    <a:pt x="690" y="1573"/>
                  </a:cubicBezTo>
                  <a:cubicBezTo>
                    <a:pt x="1604" y="1756"/>
                    <a:pt x="2541" y="1853"/>
                    <a:pt x="3466" y="1875"/>
                  </a:cubicBezTo>
                  <a:cubicBezTo>
                    <a:pt x="2982" y="2004"/>
                    <a:pt x="2498" y="2144"/>
                    <a:pt x="2035" y="2305"/>
                  </a:cubicBezTo>
                  <a:cubicBezTo>
                    <a:pt x="1970" y="2327"/>
                    <a:pt x="1938" y="2381"/>
                    <a:pt x="1992" y="2413"/>
                  </a:cubicBezTo>
                  <a:cubicBezTo>
                    <a:pt x="2885" y="2822"/>
                    <a:pt x="3800" y="3166"/>
                    <a:pt x="4736" y="3446"/>
                  </a:cubicBezTo>
                  <a:cubicBezTo>
                    <a:pt x="4553" y="3532"/>
                    <a:pt x="4381" y="3661"/>
                    <a:pt x="4252" y="3823"/>
                  </a:cubicBezTo>
                  <a:cubicBezTo>
                    <a:pt x="3968" y="4266"/>
                    <a:pt x="4627" y="4373"/>
                    <a:pt x="5403" y="4373"/>
                  </a:cubicBezTo>
                  <a:cubicBezTo>
                    <a:pt x="5569" y="4373"/>
                    <a:pt x="5741" y="4368"/>
                    <a:pt x="5909" y="4361"/>
                  </a:cubicBezTo>
                  <a:lnTo>
                    <a:pt x="5909" y="4361"/>
                  </a:lnTo>
                  <a:cubicBezTo>
                    <a:pt x="5780" y="4425"/>
                    <a:pt x="5662" y="4501"/>
                    <a:pt x="5554" y="4587"/>
                  </a:cubicBezTo>
                  <a:cubicBezTo>
                    <a:pt x="4632" y="5345"/>
                    <a:pt x="7212" y="5467"/>
                    <a:pt x="8475" y="5467"/>
                  </a:cubicBezTo>
                  <a:cubicBezTo>
                    <a:pt x="8701" y="5467"/>
                    <a:pt x="8884" y="5463"/>
                    <a:pt x="8998" y="5459"/>
                  </a:cubicBezTo>
                  <a:cubicBezTo>
                    <a:pt x="9084" y="5459"/>
                    <a:pt x="9106" y="5394"/>
                    <a:pt x="9041" y="5383"/>
                  </a:cubicBezTo>
                  <a:cubicBezTo>
                    <a:pt x="8385" y="5329"/>
                    <a:pt x="7707" y="5319"/>
                    <a:pt x="7050" y="5254"/>
                  </a:cubicBezTo>
                  <a:cubicBezTo>
                    <a:pt x="6792" y="5233"/>
                    <a:pt x="5974" y="5200"/>
                    <a:pt x="5823" y="5093"/>
                  </a:cubicBezTo>
                  <a:cubicBezTo>
                    <a:pt x="5823" y="5093"/>
                    <a:pt x="5393" y="4974"/>
                    <a:pt x="5716" y="4673"/>
                  </a:cubicBezTo>
                  <a:cubicBezTo>
                    <a:pt x="5866" y="4576"/>
                    <a:pt x="6028" y="4490"/>
                    <a:pt x="6189" y="4415"/>
                  </a:cubicBezTo>
                  <a:lnTo>
                    <a:pt x="6383" y="4329"/>
                  </a:lnTo>
                  <a:cubicBezTo>
                    <a:pt x="6749" y="4296"/>
                    <a:pt x="7050" y="4264"/>
                    <a:pt x="7212" y="4242"/>
                  </a:cubicBezTo>
                  <a:cubicBezTo>
                    <a:pt x="7976" y="4167"/>
                    <a:pt x="8729" y="3973"/>
                    <a:pt x="9439" y="3672"/>
                  </a:cubicBezTo>
                  <a:cubicBezTo>
                    <a:pt x="9655" y="3564"/>
                    <a:pt x="10247" y="3231"/>
                    <a:pt x="9741" y="3155"/>
                  </a:cubicBezTo>
                  <a:cubicBezTo>
                    <a:pt x="9718" y="3154"/>
                    <a:pt x="9694" y="3153"/>
                    <a:pt x="9671" y="3153"/>
                  </a:cubicBezTo>
                  <a:cubicBezTo>
                    <a:pt x="9511" y="3153"/>
                    <a:pt x="9352" y="3185"/>
                    <a:pt x="9192" y="3242"/>
                  </a:cubicBezTo>
                  <a:cubicBezTo>
                    <a:pt x="8751" y="3360"/>
                    <a:pt x="8320" y="3489"/>
                    <a:pt x="7900" y="3629"/>
                  </a:cubicBezTo>
                  <a:cubicBezTo>
                    <a:pt x="7416" y="3780"/>
                    <a:pt x="6770" y="3973"/>
                    <a:pt x="6254" y="4199"/>
                  </a:cubicBezTo>
                  <a:lnTo>
                    <a:pt x="6114" y="4210"/>
                  </a:lnTo>
                  <a:cubicBezTo>
                    <a:pt x="5866" y="4227"/>
                    <a:pt x="5606" y="4250"/>
                    <a:pt x="5352" y="4250"/>
                  </a:cubicBezTo>
                  <a:cubicBezTo>
                    <a:pt x="5275" y="4250"/>
                    <a:pt x="5199" y="4247"/>
                    <a:pt x="5124" y="4242"/>
                  </a:cubicBezTo>
                  <a:cubicBezTo>
                    <a:pt x="4758" y="4232"/>
                    <a:pt x="4209" y="4178"/>
                    <a:pt x="4532" y="3790"/>
                  </a:cubicBezTo>
                  <a:cubicBezTo>
                    <a:pt x="4639" y="3694"/>
                    <a:pt x="4758" y="3618"/>
                    <a:pt x="4887" y="3564"/>
                  </a:cubicBezTo>
                  <a:lnTo>
                    <a:pt x="4962" y="3521"/>
                  </a:lnTo>
                  <a:cubicBezTo>
                    <a:pt x="5447" y="3651"/>
                    <a:pt x="5942" y="3780"/>
                    <a:pt x="6458" y="3877"/>
                  </a:cubicBezTo>
                  <a:cubicBezTo>
                    <a:pt x="6464" y="3877"/>
                    <a:pt x="6469" y="3877"/>
                    <a:pt x="6475" y="3877"/>
                  </a:cubicBezTo>
                  <a:cubicBezTo>
                    <a:pt x="6584" y="3877"/>
                    <a:pt x="6658" y="3779"/>
                    <a:pt x="6555" y="3758"/>
                  </a:cubicBezTo>
                  <a:cubicBezTo>
                    <a:pt x="6103" y="3640"/>
                    <a:pt x="5662" y="3521"/>
                    <a:pt x="5221" y="3403"/>
                  </a:cubicBezTo>
                  <a:cubicBezTo>
                    <a:pt x="5769" y="3166"/>
                    <a:pt x="6340" y="2972"/>
                    <a:pt x="6910" y="2811"/>
                  </a:cubicBezTo>
                  <a:cubicBezTo>
                    <a:pt x="7287" y="2703"/>
                    <a:pt x="7674" y="2607"/>
                    <a:pt x="8073" y="2520"/>
                  </a:cubicBezTo>
                  <a:cubicBezTo>
                    <a:pt x="8103" y="2510"/>
                    <a:pt x="8453" y="2423"/>
                    <a:pt x="8498" y="2423"/>
                  </a:cubicBezTo>
                  <a:cubicBezTo>
                    <a:pt x="8501" y="2423"/>
                    <a:pt x="8503" y="2423"/>
                    <a:pt x="8503" y="2424"/>
                  </a:cubicBezTo>
                  <a:cubicBezTo>
                    <a:pt x="8514" y="2434"/>
                    <a:pt x="8213" y="2671"/>
                    <a:pt x="8180" y="2693"/>
                  </a:cubicBezTo>
                  <a:cubicBezTo>
                    <a:pt x="8374" y="2585"/>
                    <a:pt x="8557" y="2467"/>
                    <a:pt x="8740" y="2359"/>
                  </a:cubicBezTo>
                  <a:cubicBezTo>
                    <a:pt x="8777" y="2340"/>
                    <a:pt x="8750" y="2314"/>
                    <a:pt x="8714" y="2314"/>
                  </a:cubicBezTo>
                  <a:cubicBezTo>
                    <a:pt x="8709" y="2314"/>
                    <a:pt x="8703" y="2315"/>
                    <a:pt x="8697" y="2316"/>
                  </a:cubicBezTo>
                  <a:cubicBezTo>
                    <a:pt x="7814" y="2445"/>
                    <a:pt x="6943" y="2650"/>
                    <a:pt x="6103" y="2940"/>
                  </a:cubicBezTo>
                  <a:cubicBezTo>
                    <a:pt x="5802" y="3037"/>
                    <a:pt x="5382" y="3177"/>
                    <a:pt x="5005" y="3338"/>
                  </a:cubicBezTo>
                  <a:cubicBezTo>
                    <a:pt x="4080" y="3080"/>
                    <a:pt x="3165" y="2757"/>
                    <a:pt x="2282" y="2370"/>
                  </a:cubicBezTo>
                  <a:cubicBezTo>
                    <a:pt x="2842" y="2187"/>
                    <a:pt x="3413" y="2015"/>
                    <a:pt x="3994" y="1885"/>
                  </a:cubicBezTo>
                  <a:cubicBezTo>
                    <a:pt x="4995" y="1885"/>
                    <a:pt x="6092" y="1842"/>
                    <a:pt x="6943" y="1423"/>
                  </a:cubicBezTo>
                  <a:cubicBezTo>
                    <a:pt x="7013" y="1382"/>
                    <a:pt x="6971" y="1314"/>
                    <a:pt x="6894" y="1314"/>
                  </a:cubicBezTo>
                  <a:cubicBezTo>
                    <a:pt x="6889" y="1314"/>
                    <a:pt x="6884" y="1314"/>
                    <a:pt x="6878" y="1315"/>
                  </a:cubicBezTo>
                  <a:cubicBezTo>
                    <a:pt x="5899" y="1390"/>
                    <a:pt x="4919" y="1541"/>
                    <a:pt x="3961" y="1756"/>
                  </a:cubicBezTo>
                  <a:cubicBezTo>
                    <a:pt x="3133" y="1756"/>
                    <a:pt x="2293" y="1703"/>
                    <a:pt x="1475" y="1584"/>
                  </a:cubicBezTo>
                  <a:cubicBezTo>
                    <a:pt x="1195" y="1541"/>
                    <a:pt x="205" y="1477"/>
                    <a:pt x="464" y="1229"/>
                  </a:cubicBezTo>
                  <a:cubicBezTo>
                    <a:pt x="507" y="1175"/>
                    <a:pt x="1109" y="1057"/>
                    <a:pt x="1249" y="1024"/>
                  </a:cubicBezTo>
                  <a:cubicBezTo>
                    <a:pt x="1454" y="971"/>
                    <a:pt x="1669" y="928"/>
                    <a:pt x="1874" y="885"/>
                  </a:cubicBezTo>
                  <a:cubicBezTo>
                    <a:pt x="2778" y="712"/>
                    <a:pt x="3692" y="626"/>
                    <a:pt x="4618" y="616"/>
                  </a:cubicBezTo>
                  <a:cubicBezTo>
                    <a:pt x="4736" y="616"/>
                    <a:pt x="4769" y="508"/>
                    <a:pt x="4661" y="497"/>
                  </a:cubicBezTo>
                  <a:cubicBezTo>
                    <a:pt x="3488" y="325"/>
                    <a:pt x="2315" y="142"/>
                    <a:pt x="1120" y="2"/>
                  </a:cubicBezTo>
                  <a:cubicBezTo>
                    <a:pt x="1114" y="1"/>
                    <a:pt x="1109" y="0"/>
                    <a:pt x="11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023;p62">
              <a:extLst>
                <a:ext uri="{FF2B5EF4-FFF2-40B4-BE49-F238E27FC236}">
                  <a16:creationId xmlns:a16="http://schemas.microsoft.com/office/drawing/2014/main" id="{51FAA4A6-0C69-4076-9916-2215AB3ECA42}"/>
                </a:ext>
              </a:extLst>
            </p:cNvPr>
            <p:cNvSpPr/>
            <p:nvPr/>
          </p:nvSpPr>
          <p:spPr>
            <a:xfrm>
              <a:off x="5447875" y="1719775"/>
              <a:ext cx="255900" cy="136500"/>
            </a:xfrm>
            <a:custGeom>
              <a:avLst/>
              <a:gdLst/>
              <a:ahLst/>
              <a:cxnLst/>
              <a:rect l="l" t="t" r="r" b="b"/>
              <a:pathLst>
                <a:path w="10236" h="5460" extrusionOk="0">
                  <a:moveTo>
                    <a:pt x="6386" y="1501"/>
                  </a:moveTo>
                  <a:lnTo>
                    <a:pt x="6386" y="1501"/>
                  </a:lnTo>
                  <a:cubicBezTo>
                    <a:pt x="5810" y="1674"/>
                    <a:pt x="5213" y="1755"/>
                    <a:pt x="4607" y="1755"/>
                  </a:cubicBezTo>
                  <a:cubicBezTo>
                    <a:pt x="5193" y="1650"/>
                    <a:pt x="5790" y="1556"/>
                    <a:pt x="6386" y="1501"/>
                  </a:cubicBezTo>
                  <a:close/>
                  <a:moveTo>
                    <a:pt x="8183" y="2683"/>
                  </a:moveTo>
                  <a:cubicBezTo>
                    <a:pt x="8179" y="2686"/>
                    <a:pt x="8174" y="2689"/>
                    <a:pt x="8169" y="2691"/>
                  </a:cubicBezTo>
                  <a:cubicBezTo>
                    <a:pt x="8172" y="2690"/>
                    <a:pt x="8177" y="2688"/>
                    <a:pt x="8183" y="2683"/>
                  </a:cubicBezTo>
                  <a:close/>
                  <a:moveTo>
                    <a:pt x="9413" y="3340"/>
                  </a:moveTo>
                  <a:cubicBezTo>
                    <a:pt x="9516" y="3340"/>
                    <a:pt x="9575" y="3371"/>
                    <a:pt x="9547" y="3455"/>
                  </a:cubicBezTo>
                  <a:cubicBezTo>
                    <a:pt x="9493" y="3617"/>
                    <a:pt x="8460" y="3886"/>
                    <a:pt x="8244" y="3940"/>
                  </a:cubicBezTo>
                  <a:cubicBezTo>
                    <a:pt x="7771" y="4047"/>
                    <a:pt x="7287" y="4123"/>
                    <a:pt x="6792" y="4166"/>
                  </a:cubicBezTo>
                  <a:cubicBezTo>
                    <a:pt x="7351" y="3950"/>
                    <a:pt x="7911" y="3757"/>
                    <a:pt x="8503" y="3574"/>
                  </a:cubicBezTo>
                  <a:cubicBezTo>
                    <a:pt x="8641" y="3528"/>
                    <a:pt x="9159" y="3340"/>
                    <a:pt x="9413" y="3340"/>
                  </a:cubicBezTo>
                  <a:close/>
                  <a:moveTo>
                    <a:pt x="1109" y="1"/>
                  </a:moveTo>
                  <a:cubicBezTo>
                    <a:pt x="1055" y="1"/>
                    <a:pt x="1034" y="33"/>
                    <a:pt x="1077" y="44"/>
                  </a:cubicBezTo>
                  <a:cubicBezTo>
                    <a:pt x="2024" y="216"/>
                    <a:pt x="2971" y="367"/>
                    <a:pt x="3929" y="517"/>
                  </a:cubicBezTo>
                  <a:cubicBezTo>
                    <a:pt x="2939" y="560"/>
                    <a:pt x="1949" y="700"/>
                    <a:pt x="991" y="937"/>
                  </a:cubicBezTo>
                  <a:cubicBezTo>
                    <a:pt x="722" y="1001"/>
                    <a:pt x="97" y="1098"/>
                    <a:pt x="54" y="1303"/>
                  </a:cubicBezTo>
                  <a:cubicBezTo>
                    <a:pt x="1" y="1507"/>
                    <a:pt x="485" y="1540"/>
                    <a:pt x="689" y="1572"/>
                  </a:cubicBezTo>
                  <a:cubicBezTo>
                    <a:pt x="1604" y="1744"/>
                    <a:pt x="2530" y="1852"/>
                    <a:pt x="3466" y="1873"/>
                  </a:cubicBezTo>
                  <a:cubicBezTo>
                    <a:pt x="2971" y="1992"/>
                    <a:pt x="2497" y="2142"/>
                    <a:pt x="2024" y="2304"/>
                  </a:cubicBezTo>
                  <a:cubicBezTo>
                    <a:pt x="1959" y="2325"/>
                    <a:pt x="1938" y="2379"/>
                    <a:pt x="1992" y="2401"/>
                  </a:cubicBezTo>
                  <a:cubicBezTo>
                    <a:pt x="2874" y="2810"/>
                    <a:pt x="3800" y="3165"/>
                    <a:pt x="4736" y="3445"/>
                  </a:cubicBezTo>
                  <a:cubicBezTo>
                    <a:pt x="4542" y="3531"/>
                    <a:pt x="4381" y="3660"/>
                    <a:pt x="4252" y="3821"/>
                  </a:cubicBezTo>
                  <a:cubicBezTo>
                    <a:pt x="3959" y="4264"/>
                    <a:pt x="4616" y="4372"/>
                    <a:pt x="5392" y="4372"/>
                  </a:cubicBezTo>
                  <a:cubicBezTo>
                    <a:pt x="5558" y="4372"/>
                    <a:pt x="5729" y="4367"/>
                    <a:pt x="5898" y="4359"/>
                  </a:cubicBezTo>
                  <a:lnTo>
                    <a:pt x="5898" y="4359"/>
                  </a:lnTo>
                  <a:cubicBezTo>
                    <a:pt x="5769" y="4424"/>
                    <a:pt x="5651" y="4499"/>
                    <a:pt x="5543" y="4585"/>
                  </a:cubicBezTo>
                  <a:cubicBezTo>
                    <a:pt x="4643" y="5325"/>
                    <a:pt x="7078" y="5460"/>
                    <a:pt x="8376" y="5460"/>
                  </a:cubicBezTo>
                  <a:cubicBezTo>
                    <a:pt x="8646" y="5460"/>
                    <a:pt x="8866" y="5454"/>
                    <a:pt x="8998" y="5446"/>
                  </a:cubicBezTo>
                  <a:cubicBezTo>
                    <a:pt x="9004" y="5447"/>
                    <a:pt x="9009" y="5448"/>
                    <a:pt x="9014" y="5448"/>
                  </a:cubicBezTo>
                  <a:cubicBezTo>
                    <a:pt x="9067" y="5448"/>
                    <a:pt x="9088" y="5402"/>
                    <a:pt x="9019" y="5393"/>
                  </a:cubicBezTo>
                  <a:cubicBezTo>
                    <a:pt x="8363" y="5339"/>
                    <a:pt x="7685" y="5328"/>
                    <a:pt x="7028" y="5253"/>
                  </a:cubicBezTo>
                  <a:cubicBezTo>
                    <a:pt x="6770" y="5231"/>
                    <a:pt x="5952" y="5210"/>
                    <a:pt x="5812" y="5091"/>
                  </a:cubicBezTo>
                  <a:cubicBezTo>
                    <a:pt x="5812" y="5091"/>
                    <a:pt x="5382" y="4984"/>
                    <a:pt x="5705" y="4671"/>
                  </a:cubicBezTo>
                  <a:cubicBezTo>
                    <a:pt x="5844" y="4575"/>
                    <a:pt x="6006" y="4488"/>
                    <a:pt x="6167" y="4413"/>
                  </a:cubicBezTo>
                  <a:cubicBezTo>
                    <a:pt x="6232" y="4392"/>
                    <a:pt x="6296" y="4359"/>
                    <a:pt x="6372" y="4338"/>
                  </a:cubicBezTo>
                  <a:cubicBezTo>
                    <a:pt x="6727" y="4306"/>
                    <a:pt x="7039" y="4262"/>
                    <a:pt x="7190" y="4241"/>
                  </a:cubicBezTo>
                  <a:cubicBezTo>
                    <a:pt x="7965" y="4166"/>
                    <a:pt x="8718" y="3972"/>
                    <a:pt x="9428" y="3671"/>
                  </a:cubicBezTo>
                  <a:cubicBezTo>
                    <a:pt x="9644" y="3574"/>
                    <a:pt x="10236" y="3240"/>
                    <a:pt x="9730" y="3154"/>
                  </a:cubicBezTo>
                  <a:cubicBezTo>
                    <a:pt x="9536" y="3154"/>
                    <a:pt x="9353" y="3175"/>
                    <a:pt x="9181" y="3240"/>
                  </a:cubicBezTo>
                  <a:cubicBezTo>
                    <a:pt x="8740" y="3358"/>
                    <a:pt x="8298" y="3488"/>
                    <a:pt x="7879" y="3627"/>
                  </a:cubicBezTo>
                  <a:cubicBezTo>
                    <a:pt x="7394" y="3789"/>
                    <a:pt x="6759" y="3972"/>
                    <a:pt x="6232" y="4209"/>
                  </a:cubicBezTo>
                  <a:lnTo>
                    <a:pt x="6103" y="4209"/>
                  </a:lnTo>
                  <a:cubicBezTo>
                    <a:pt x="5824" y="4227"/>
                    <a:pt x="5529" y="4254"/>
                    <a:pt x="5246" y="4254"/>
                  </a:cubicBezTo>
                  <a:cubicBezTo>
                    <a:pt x="5201" y="4254"/>
                    <a:pt x="5157" y="4253"/>
                    <a:pt x="5113" y="4252"/>
                  </a:cubicBezTo>
                  <a:cubicBezTo>
                    <a:pt x="4747" y="4241"/>
                    <a:pt x="4198" y="4187"/>
                    <a:pt x="4521" y="3789"/>
                  </a:cubicBezTo>
                  <a:cubicBezTo>
                    <a:pt x="4618" y="3692"/>
                    <a:pt x="4747" y="3617"/>
                    <a:pt x="4876" y="3563"/>
                  </a:cubicBezTo>
                  <a:lnTo>
                    <a:pt x="4951" y="3520"/>
                  </a:lnTo>
                  <a:cubicBezTo>
                    <a:pt x="5436" y="3660"/>
                    <a:pt x="5931" y="3778"/>
                    <a:pt x="6447" y="3875"/>
                  </a:cubicBezTo>
                  <a:cubicBezTo>
                    <a:pt x="6457" y="3877"/>
                    <a:pt x="6466" y="3878"/>
                    <a:pt x="6476" y="3878"/>
                  </a:cubicBezTo>
                  <a:cubicBezTo>
                    <a:pt x="6571" y="3878"/>
                    <a:pt x="6642" y="3786"/>
                    <a:pt x="6544" y="3757"/>
                  </a:cubicBezTo>
                  <a:cubicBezTo>
                    <a:pt x="6092" y="3649"/>
                    <a:pt x="5651" y="3520"/>
                    <a:pt x="5210" y="3401"/>
                  </a:cubicBezTo>
                  <a:cubicBezTo>
                    <a:pt x="5758" y="3175"/>
                    <a:pt x="6329" y="2971"/>
                    <a:pt x="6899" y="2820"/>
                  </a:cubicBezTo>
                  <a:cubicBezTo>
                    <a:pt x="7276" y="2702"/>
                    <a:pt x="7663" y="2605"/>
                    <a:pt x="8051" y="2519"/>
                  </a:cubicBezTo>
                  <a:cubicBezTo>
                    <a:pt x="8094" y="2508"/>
                    <a:pt x="8481" y="2422"/>
                    <a:pt x="8492" y="2422"/>
                  </a:cubicBezTo>
                  <a:lnTo>
                    <a:pt x="8492" y="2422"/>
                  </a:lnTo>
                  <a:cubicBezTo>
                    <a:pt x="8502" y="2432"/>
                    <a:pt x="8252" y="2639"/>
                    <a:pt x="8183" y="2683"/>
                  </a:cubicBezTo>
                  <a:lnTo>
                    <a:pt x="8183" y="2683"/>
                  </a:lnTo>
                  <a:cubicBezTo>
                    <a:pt x="8372" y="2578"/>
                    <a:pt x="8550" y="2473"/>
                    <a:pt x="8729" y="2358"/>
                  </a:cubicBezTo>
                  <a:cubicBezTo>
                    <a:pt x="8772" y="2336"/>
                    <a:pt x="8729" y="2314"/>
                    <a:pt x="8686" y="2314"/>
                  </a:cubicBezTo>
                  <a:cubicBezTo>
                    <a:pt x="7803" y="2444"/>
                    <a:pt x="6931" y="2648"/>
                    <a:pt x="6092" y="2939"/>
                  </a:cubicBezTo>
                  <a:cubicBezTo>
                    <a:pt x="5791" y="3046"/>
                    <a:pt x="5371" y="3175"/>
                    <a:pt x="4994" y="3337"/>
                  </a:cubicBezTo>
                  <a:cubicBezTo>
                    <a:pt x="4069" y="3079"/>
                    <a:pt x="3154" y="2756"/>
                    <a:pt x="2271" y="2368"/>
                  </a:cubicBezTo>
                  <a:cubicBezTo>
                    <a:pt x="2831" y="2185"/>
                    <a:pt x="3401" y="2024"/>
                    <a:pt x="3983" y="1884"/>
                  </a:cubicBezTo>
                  <a:cubicBezTo>
                    <a:pt x="4983" y="1884"/>
                    <a:pt x="6081" y="1841"/>
                    <a:pt x="6931" y="1421"/>
                  </a:cubicBezTo>
                  <a:cubicBezTo>
                    <a:pt x="7007" y="1389"/>
                    <a:pt x="6953" y="1314"/>
                    <a:pt x="6867" y="1314"/>
                  </a:cubicBezTo>
                  <a:cubicBezTo>
                    <a:pt x="5888" y="1389"/>
                    <a:pt x="4908" y="1540"/>
                    <a:pt x="3950" y="1766"/>
                  </a:cubicBezTo>
                  <a:cubicBezTo>
                    <a:pt x="3111" y="1766"/>
                    <a:pt x="2282" y="1701"/>
                    <a:pt x="1464" y="1583"/>
                  </a:cubicBezTo>
                  <a:cubicBezTo>
                    <a:pt x="1184" y="1540"/>
                    <a:pt x="194" y="1475"/>
                    <a:pt x="442" y="1227"/>
                  </a:cubicBezTo>
                  <a:cubicBezTo>
                    <a:pt x="496" y="1184"/>
                    <a:pt x="1098" y="1055"/>
                    <a:pt x="1238" y="1023"/>
                  </a:cubicBezTo>
                  <a:cubicBezTo>
                    <a:pt x="1443" y="969"/>
                    <a:pt x="1647" y="926"/>
                    <a:pt x="1862" y="883"/>
                  </a:cubicBezTo>
                  <a:cubicBezTo>
                    <a:pt x="2766" y="722"/>
                    <a:pt x="3681" y="625"/>
                    <a:pt x="4607" y="614"/>
                  </a:cubicBezTo>
                  <a:cubicBezTo>
                    <a:pt x="4725" y="614"/>
                    <a:pt x="4757" y="517"/>
                    <a:pt x="4650" y="496"/>
                  </a:cubicBezTo>
                  <a:cubicBezTo>
                    <a:pt x="3466" y="323"/>
                    <a:pt x="2304" y="151"/>
                    <a:pt x="11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024;p62">
              <a:extLst>
                <a:ext uri="{FF2B5EF4-FFF2-40B4-BE49-F238E27FC236}">
                  <a16:creationId xmlns:a16="http://schemas.microsoft.com/office/drawing/2014/main" id="{9144E825-302A-4392-A993-1B46A4882559}"/>
                </a:ext>
              </a:extLst>
            </p:cNvPr>
            <p:cNvSpPr/>
            <p:nvPr/>
          </p:nvSpPr>
          <p:spPr>
            <a:xfrm>
              <a:off x="5774250" y="2359550"/>
              <a:ext cx="256150" cy="136700"/>
            </a:xfrm>
            <a:custGeom>
              <a:avLst/>
              <a:gdLst/>
              <a:ahLst/>
              <a:cxnLst/>
              <a:rect l="l" t="t" r="r" b="b"/>
              <a:pathLst>
                <a:path w="10246" h="5468" extrusionOk="0">
                  <a:moveTo>
                    <a:pt x="6458" y="1488"/>
                  </a:moveTo>
                  <a:lnTo>
                    <a:pt x="6458" y="1488"/>
                  </a:lnTo>
                  <a:cubicBezTo>
                    <a:pt x="5866" y="1671"/>
                    <a:pt x="5241" y="1757"/>
                    <a:pt x="4617" y="1757"/>
                  </a:cubicBezTo>
                  <a:cubicBezTo>
                    <a:pt x="5220" y="1638"/>
                    <a:pt x="5833" y="1552"/>
                    <a:pt x="6458" y="1488"/>
                  </a:cubicBezTo>
                  <a:close/>
                  <a:moveTo>
                    <a:pt x="9428" y="3342"/>
                  </a:moveTo>
                  <a:cubicBezTo>
                    <a:pt x="9531" y="3342"/>
                    <a:pt x="9588" y="3373"/>
                    <a:pt x="9557" y="3457"/>
                  </a:cubicBezTo>
                  <a:cubicBezTo>
                    <a:pt x="9503" y="3618"/>
                    <a:pt x="8470" y="3888"/>
                    <a:pt x="8255" y="3931"/>
                  </a:cubicBezTo>
                  <a:cubicBezTo>
                    <a:pt x="7781" y="4038"/>
                    <a:pt x="7297" y="4114"/>
                    <a:pt x="6813" y="4157"/>
                  </a:cubicBezTo>
                  <a:cubicBezTo>
                    <a:pt x="7362" y="3941"/>
                    <a:pt x="7932" y="3748"/>
                    <a:pt x="8513" y="3575"/>
                  </a:cubicBezTo>
                  <a:lnTo>
                    <a:pt x="8513" y="3565"/>
                  </a:lnTo>
                  <a:cubicBezTo>
                    <a:pt x="8658" y="3526"/>
                    <a:pt x="9178" y="3342"/>
                    <a:pt x="9428" y="3342"/>
                  </a:cubicBezTo>
                  <a:close/>
                  <a:moveTo>
                    <a:pt x="1103" y="1"/>
                  </a:moveTo>
                  <a:cubicBezTo>
                    <a:pt x="1062" y="1"/>
                    <a:pt x="1049" y="36"/>
                    <a:pt x="1087" y="45"/>
                  </a:cubicBezTo>
                  <a:cubicBezTo>
                    <a:pt x="2034" y="218"/>
                    <a:pt x="2981" y="368"/>
                    <a:pt x="3939" y="519"/>
                  </a:cubicBezTo>
                  <a:cubicBezTo>
                    <a:pt x="2949" y="562"/>
                    <a:pt x="1959" y="702"/>
                    <a:pt x="990" y="939"/>
                  </a:cubicBezTo>
                  <a:cubicBezTo>
                    <a:pt x="721" y="1003"/>
                    <a:pt x="108" y="1100"/>
                    <a:pt x="54" y="1305"/>
                  </a:cubicBezTo>
                  <a:cubicBezTo>
                    <a:pt x="0" y="1498"/>
                    <a:pt x="485" y="1531"/>
                    <a:pt x="689" y="1574"/>
                  </a:cubicBezTo>
                  <a:cubicBezTo>
                    <a:pt x="1604" y="1757"/>
                    <a:pt x="2529" y="1853"/>
                    <a:pt x="3466" y="1875"/>
                  </a:cubicBezTo>
                  <a:cubicBezTo>
                    <a:pt x="2981" y="2004"/>
                    <a:pt x="2497" y="2144"/>
                    <a:pt x="2024" y="2305"/>
                  </a:cubicBezTo>
                  <a:cubicBezTo>
                    <a:pt x="1970" y="2327"/>
                    <a:pt x="1937" y="2381"/>
                    <a:pt x="1991" y="2413"/>
                  </a:cubicBezTo>
                  <a:cubicBezTo>
                    <a:pt x="2885" y="2822"/>
                    <a:pt x="3799" y="3166"/>
                    <a:pt x="4736" y="3446"/>
                  </a:cubicBezTo>
                  <a:cubicBezTo>
                    <a:pt x="4553" y="3532"/>
                    <a:pt x="4380" y="3662"/>
                    <a:pt x="4251" y="3823"/>
                  </a:cubicBezTo>
                  <a:cubicBezTo>
                    <a:pt x="3959" y="4266"/>
                    <a:pt x="4616" y="4374"/>
                    <a:pt x="5392" y="4374"/>
                  </a:cubicBezTo>
                  <a:cubicBezTo>
                    <a:pt x="5558" y="4374"/>
                    <a:pt x="5729" y="4369"/>
                    <a:pt x="5898" y="4361"/>
                  </a:cubicBezTo>
                  <a:lnTo>
                    <a:pt x="5898" y="4361"/>
                  </a:lnTo>
                  <a:cubicBezTo>
                    <a:pt x="5780" y="4426"/>
                    <a:pt x="5661" y="4501"/>
                    <a:pt x="5543" y="4587"/>
                  </a:cubicBezTo>
                  <a:cubicBezTo>
                    <a:pt x="4620" y="5345"/>
                    <a:pt x="7201" y="5468"/>
                    <a:pt x="8470" y="5468"/>
                  </a:cubicBezTo>
                  <a:cubicBezTo>
                    <a:pt x="8697" y="5468"/>
                    <a:pt x="8882" y="5464"/>
                    <a:pt x="8998" y="5459"/>
                  </a:cubicBezTo>
                  <a:cubicBezTo>
                    <a:pt x="9084" y="5459"/>
                    <a:pt x="9105" y="5394"/>
                    <a:pt x="9041" y="5394"/>
                  </a:cubicBezTo>
                  <a:cubicBezTo>
                    <a:pt x="8384" y="5330"/>
                    <a:pt x="7706" y="5319"/>
                    <a:pt x="7039" y="5254"/>
                  </a:cubicBezTo>
                  <a:cubicBezTo>
                    <a:pt x="6780" y="5233"/>
                    <a:pt x="5963" y="5201"/>
                    <a:pt x="5823" y="5093"/>
                  </a:cubicBezTo>
                  <a:cubicBezTo>
                    <a:pt x="5823" y="5093"/>
                    <a:pt x="5392" y="4975"/>
                    <a:pt x="5715" y="4673"/>
                  </a:cubicBezTo>
                  <a:cubicBezTo>
                    <a:pt x="5866" y="4576"/>
                    <a:pt x="6027" y="4490"/>
                    <a:pt x="6189" y="4415"/>
                  </a:cubicBezTo>
                  <a:lnTo>
                    <a:pt x="6382" y="4329"/>
                  </a:lnTo>
                  <a:cubicBezTo>
                    <a:pt x="6748" y="4297"/>
                    <a:pt x="7060" y="4264"/>
                    <a:pt x="7211" y="4243"/>
                  </a:cubicBezTo>
                  <a:cubicBezTo>
                    <a:pt x="7975" y="4167"/>
                    <a:pt x="8728" y="3974"/>
                    <a:pt x="9439" y="3672"/>
                  </a:cubicBezTo>
                  <a:cubicBezTo>
                    <a:pt x="9654" y="3565"/>
                    <a:pt x="10246" y="3242"/>
                    <a:pt x="9740" y="3156"/>
                  </a:cubicBezTo>
                  <a:cubicBezTo>
                    <a:pt x="9717" y="3154"/>
                    <a:pt x="9693" y="3154"/>
                    <a:pt x="9670" y="3154"/>
                  </a:cubicBezTo>
                  <a:cubicBezTo>
                    <a:pt x="9508" y="3154"/>
                    <a:pt x="9342" y="3185"/>
                    <a:pt x="9191" y="3242"/>
                  </a:cubicBezTo>
                  <a:cubicBezTo>
                    <a:pt x="8750" y="3360"/>
                    <a:pt x="8319" y="3489"/>
                    <a:pt x="7900" y="3629"/>
                  </a:cubicBezTo>
                  <a:cubicBezTo>
                    <a:pt x="7405" y="3780"/>
                    <a:pt x="6770" y="3974"/>
                    <a:pt x="6253" y="4200"/>
                  </a:cubicBezTo>
                  <a:lnTo>
                    <a:pt x="6113" y="4210"/>
                  </a:lnTo>
                  <a:cubicBezTo>
                    <a:pt x="5834" y="4229"/>
                    <a:pt x="5540" y="4256"/>
                    <a:pt x="5257" y="4256"/>
                  </a:cubicBezTo>
                  <a:cubicBezTo>
                    <a:pt x="5212" y="4256"/>
                    <a:pt x="5167" y="4255"/>
                    <a:pt x="5123" y="4253"/>
                  </a:cubicBezTo>
                  <a:cubicBezTo>
                    <a:pt x="4746" y="4232"/>
                    <a:pt x="4208" y="4178"/>
                    <a:pt x="4520" y="3791"/>
                  </a:cubicBezTo>
                  <a:cubicBezTo>
                    <a:pt x="4628" y="3694"/>
                    <a:pt x="4746" y="3618"/>
                    <a:pt x="4886" y="3565"/>
                  </a:cubicBezTo>
                  <a:lnTo>
                    <a:pt x="4962" y="3522"/>
                  </a:lnTo>
                  <a:cubicBezTo>
                    <a:pt x="5446" y="3662"/>
                    <a:pt x="5941" y="3780"/>
                    <a:pt x="6458" y="3877"/>
                  </a:cubicBezTo>
                  <a:cubicBezTo>
                    <a:pt x="6467" y="3879"/>
                    <a:pt x="6475" y="3879"/>
                    <a:pt x="6484" y="3879"/>
                  </a:cubicBezTo>
                  <a:cubicBezTo>
                    <a:pt x="6578" y="3879"/>
                    <a:pt x="6643" y="3778"/>
                    <a:pt x="6554" y="3758"/>
                  </a:cubicBezTo>
                  <a:cubicBezTo>
                    <a:pt x="6102" y="3640"/>
                    <a:pt x="5650" y="3522"/>
                    <a:pt x="5220" y="3403"/>
                  </a:cubicBezTo>
                  <a:cubicBezTo>
                    <a:pt x="5769" y="3166"/>
                    <a:pt x="6328" y="2973"/>
                    <a:pt x="6910" y="2811"/>
                  </a:cubicBezTo>
                  <a:cubicBezTo>
                    <a:pt x="7286" y="2704"/>
                    <a:pt x="7674" y="2607"/>
                    <a:pt x="8061" y="2521"/>
                  </a:cubicBezTo>
                  <a:cubicBezTo>
                    <a:pt x="8102" y="2511"/>
                    <a:pt x="8452" y="2423"/>
                    <a:pt x="8498" y="2423"/>
                  </a:cubicBezTo>
                  <a:cubicBezTo>
                    <a:pt x="8500" y="2423"/>
                    <a:pt x="8502" y="2423"/>
                    <a:pt x="8502" y="2424"/>
                  </a:cubicBezTo>
                  <a:cubicBezTo>
                    <a:pt x="8524" y="2456"/>
                    <a:pt x="8212" y="2671"/>
                    <a:pt x="8180" y="2693"/>
                  </a:cubicBezTo>
                  <a:cubicBezTo>
                    <a:pt x="8363" y="2585"/>
                    <a:pt x="8545" y="2467"/>
                    <a:pt x="8739" y="2359"/>
                  </a:cubicBezTo>
                  <a:cubicBezTo>
                    <a:pt x="8776" y="2341"/>
                    <a:pt x="8749" y="2314"/>
                    <a:pt x="8714" y="2314"/>
                  </a:cubicBezTo>
                  <a:cubicBezTo>
                    <a:pt x="8708" y="2314"/>
                    <a:pt x="8702" y="2315"/>
                    <a:pt x="8696" y="2316"/>
                  </a:cubicBezTo>
                  <a:cubicBezTo>
                    <a:pt x="7814" y="2445"/>
                    <a:pt x="6942" y="2650"/>
                    <a:pt x="6102" y="2940"/>
                  </a:cubicBezTo>
                  <a:cubicBezTo>
                    <a:pt x="5801" y="3037"/>
                    <a:pt x="5371" y="3177"/>
                    <a:pt x="5005" y="3328"/>
                  </a:cubicBezTo>
                  <a:cubicBezTo>
                    <a:pt x="4079" y="3080"/>
                    <a:pt x="3164" y="2758"/>
                    <a:pt x="2282" y="2370"/>
                  </a:cubicBezTo>
                  <a:cubicBezTo>
                    <a:pt x="2841" y="2176"/>
                    <a:pt x="3412" y="2015"/>
                    <a:pt x="3993" y="1886"/>
                  </a:cubicBezTo>
                  <a:cubicBezTo>
                    <a:pt x="4983" y="1886"/>
                    <a:pt x="6081" y="1843"/>
                    <a:pt x="6942" y="1423"/>
                  </a:cubicBezTo>
                  <a:cubicBezTo>
                    <a:pt x="7012" y="1383"/>
                    <a:pt x="6970" y="1314"/>
                    <a:pt x="6894" y="1314"/>
                  </a:cubicBezTo>
                  <a:cubicBezTo>
                    <a:pt x="6888" y="1314"/>
                    <a:pt x="6883" y="1315"/>
                    <a:pt x="6877" y="1315"/>
                  </a:cubicBezTo>
                  <a:cubicBezTo>
                    <a:pt x="5887" y="1391"/>
                    <a:pt x="4919" y="1541"/>
                    <a:pt x="3961" y="1757"/>
                  </a:cubicBezTo>
                  <a:cubicBezTo>
                    <a:pt x="3121" y="1757"/>
                    <a:pt x="2293" y="1703"/>
                    <a:pt x="1475" y="1584"/>
                  </a:cubicBezTo>
                  <a:cubicBezTo>
                    <a:pt x="1184" y="1541"/>
                    <a:pt x="205" y="1477"/>
                    <a:pt x="452" y="1229"/>
                  </a:cubicBezTo>
                  <a:cubicBezTo>
                    <a:pt x="506" y="1175"/>
                    <a:pt x="1109" y="1046"/>
                    <a:pt x="1249" y="1025"/>
                  </a:cubicBezTo>
                  <a:cubicBezTo>
                    <a:pt x="1453" y="971"/>
                    <a:pt x="1658" y="928"/>
                    <a:pt x="1873" y="885"/>
                  </a:cubicBezTo>
                  <a:cubicBezTo>
                    <a:pt x="2777" y="713"/>
                    <a:pt x="3692" y="627"/>
                    <a:pt x="4617" y="616"/>
                  </a:cubicBezTo>
                  <a:cubicBezTo>
                    <a:pt x="4736" y="616"/>
                    <a:pt x="4768" y="508"/>
                    <a:pt x="4660" y="497"/>
                  </a:cubicBezTo>
                  <a:cubicBezTo>
                    <a:pt x="3476" y="325"/>
                    <a:pt x="2303" y="142"/>
                    <a:pt x="1120" y="2"/>
                  </a:cubicBezTo>
                  <a:cubicBezTo>
                    <a:pt x="1114" y="1"/>
                    <a:pt x="1108" y="1"/>
                    <a:pt x="11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025;p62">
              <a:extLst>
                <a:ext uri="{FF2B5EF4-FFF2-40B4-BE49-F238E27FC236}">
                  <a16:creationId xmlns:a16="http://schemas.microsoft.com/office/drawing/2014/main" id="{A2A8C3FD-FB94-434F-B99A-3A2C245B50C5}"/>
                </a:ext>
              </a:extLst>
            </p:cNvPr>
            <p:cNvSpPr/>
            <p:nvPr/>
          </p:nvSpPr>
          <p:spPr>
            <a:xfrm>
              <a:off x="5874075" y="1806475"/>
              <a:ext cx="274850" cy="97100"/>
            </a:xfrm>
            <a:custGeom>
              <a:avLst/>
              <a:gdLst/>
              <a:ahLst/>
              <a:cxnLst/>
              <a:rect l="l" t="t" r="r" b="b"/>
              <a:pathLst>
                <a:path w="10994" h="3884" extrusionOk="0">
                  <a:moveTo>
                    <a:pt x="9508" y="78"/>
                  </a:moveTo>
                  <a:cubicBezTo>
                    <a:pt x="9691" y="78"/>
                    <a:pt x="9853" y="121"/>
                    <a:pt x="9848" y="278"/>
                  </a:cubicBezTo>
                  <a:cubicBezTo>
                    <a:pt x="9848" y="515"/>
                    <a:pt x="8944" y="547"/>
                    <a:pt x="8685" y="558"/>
                  </a:cubicBezTo>
                  <a:cubicBezTo>
                    <a:pt x="8642" y="559"/>
                    <a:pt x="8599" y="560"/>
                    <a:pt x="8556" y="560"/>
                  </a:cubicBezTo>
                  <a:cubicBezTo>
                    <a:pt x="8266" y="560"/>
                    <a:pt x="7976" y="529"/>
                    <a:pt x="7695" y="482"/>
                  </a:cubicBezTo>
                  <a:cubicBezTo>
                    <a:pt x="8126" y="332"/>
                    <a:pt x="8567" y="213"/>
                    <a:pt x="9019" y="138"/>
                  </a:cubicBezTo>
                  <a:cubicBezTo>
                    <a:pt x="9070" y="132"/>
                    <a:pt x="9302" y="78"/>
                    <a:pt x="9508" y="78"/>
                  </a:cubicBezTo>
                  <a:close/>
                  <a:moveTo>
                    <a:pt x="3767" y="1666"/>
                  </a:moveTo>
                  <a:lnTo>
                    <a:pt x="3616" y="1709"/>
                  </a:lnTo>
                  <a:cubicBezTo>
                    <a:pt x="3207" y="1838"/>
                    <a:pt x="2787" y="1957"/>
                    <a:pt x="2368" y="2075"/>
                  </a:cubicBezTo>
                  <a:cubicBezTo>
                    <a:pt x="1952" y="2199"/>
                    <a:pt x="1465" y="2410"/>
                    <a:pt x="1029" y="2410"/>
                  </a:cubicBezTo>
                  <a:cubicBezTo>
                    <a:pt x="934" y="2410"/>
                    <a:pt x="842" y="2400"/>
                    <a:pt x="753" y="2377"/>
                  </a:cubicBezTo>
                  <a:cubicBezTo>
                    <a:pt x="161" y="2237"/>
                    <a:pt x="237" y="2086"/>
                    <a:pt x="334" y="1978"/>
                  </a:cubicBezTo>
                  <a:cubicBezTo>
                    <a:pt x="484" y="1774"/>
                    <a:pt x="1464" y="1709"/>
                    <a:pt x="1722" y="1698"/>
                  </a:cubicBezTo>
                  <a:cubicBezTo>
                    <a:pt x="2120" y="1666"/>
                    <a:pt x="2529" y="1666"/>
                    <a:pt x="2927" y="1666"/>
                  </a:cubicBezTo>
                  <a:close/>
                  <a:moveTo>
                    <a:pt x="10631" y="1913"/>
                  </a:moveTo>
                  <a:cubicBezTo>
                    <a:pt x="10767" y="1913"/>
                    <a:pt x="10846" y="1939"/>
                    <a:pt x="10838" y="2000"/>
                  </a:cubicBezTo>
                  <a:cubicBezTo>
                    <a:pt x="10816" y="2140"/>
                    <a:pt x="10031" y="2323"/>
                    <a:pt x="9815" y="2377"/>
                  </a:cubicBezTo>
                  <a:cubicBezTo>
                    <a:pt x="9460" y="2463"/>
                    <a:pt x="9083" y="2538"/>
                    <a:pt x="8718" y="2592"/>
                  </a:cubicBezTo>
                  <a:cubicBezTo>
                    <a:pt x="8276" y="2667"/>
                    <a:pt x="7835" y="2721"/>
                    <a:pt x="7394" y="2753"/>
                  </a:cubicBezTo>
                  <a:cubicBezTo>
                    <a:pt x="7587" y="2678"/>
                    <a:pt x="7792" y="2603"/>
                    <a:pt x="7996" y="2527"/>
                  </a:cubicBezTo>
                  <a:cubicBezTo>
                    <a:pt x="8524" y="2345"/>
                    <a:pt x="10069" y="1913"/>
                    <a:pt x="10631" y="1913"/>
                  </a:cubicBezTo>
                  <a:close/>
                  <a:moveTo>
                    <a:pt x="9531" y="0"/>
                  </a:moveTo>
                  <a:cubicBezTo>
                    <a:pt x="9160" y="0"/>
                    <a:pt x="8698" y="103"/>
                    <a:pt x="8438" y="170"/>
                  </a:cubicBezTo>
                  <a:cubicBezTo>
                    <a:pt x="8115" y="256"/>
                    <a:pt x="7803" y="353"/>
                    <a:pt x="7491" y="461"/>
                  </a:cubicBezTo>
                  <a:cubicBezTo>
                    <a:pt x="6952" y="353"/>
                    <a:pt x="6436" y="192"/>
                    <a:pt x="5930" y="52"/>
                  </a:cubicBezTo>
                  <a:cubicBezTo>
                    <a:pt x="5925" y="50"/>
                    <a:pt x="5921" y="50"/>
                    <a:pt x="5917" y="50"/>
                  </a:cubicBezTo>
                  <a:cubicBezTo>
                    <a:pt x="5893" y="50"/>
                    <a:pt x="5879" y="73"/>
                    <a:pt x="5898" y="73"/>
                  </a:cubicBezTo>
                  <a:cubicBezTo>
                    <a:pt x="6350" y="256"/>
                    <a:pt x="6823" y="407"/>
                    <a:pt x="7308" y="515"/>
                  </a:cubicBezTo>
                  <a:cubicBezTo>
                    <a:pt x="6963" y="633"/>
                    <a:pt x="6619" y="751"/>
                    <a:pt x="6285" y="870"/>
                  </a:cubicBezTo>
                  <a:cubicBezTo>
                    <a:pt x="5543" y="1107"/>
                    <a:pt x="4811" y="1343"/>
                    <a:pt x="4057" y="1569"/>
                  </a:cubicBezTo>
                  <a:lnTo>
                    <a:pt x="3874" y="1569"/>
                  </a:lnTo>
                  <a:cubicBezTo>
                    <a:pt x="3666" y="1564"/>
                    <a:pt x="3458" y="1561"/>
                    <a:pt x="3251" y="1561"/>
                  </a:cubicBezTo>
                  <a:cubicBezTo>
                    <a:pt x="2656" y="1561"/>
                    <a:pt x="2065" y="1583"/>
                    <a:pt x="1474" y="1623"/>
                  </a:cubicBezTo>
                  <a:cubicBezTo>
                    <a:pt x="1066" y="1666"/>
                    <a:pt x="387" y="1709"/>
                    <a:pt x="183" y="1978"/>
                  </a:cubicBezTo>
                  <a:cubicBezTo>
                    <a:pt x="0" y="2226"/>
                    <a:pt x="323" y="2441"/>
                    <a:pt x="689" y="2484"/>
                  </a:cubicBezTo>
                  <a:cubicBezTo>
                    <a:pt x="754" y="2491"/>
                    <a:pt x="819" y="2494"/>
                    <a:pt x="886" y="2494"/>
                  </a:cubicBezTo>
                  <a:cubicBezTo>
                    <a:pt x="1438" y="2494"/>
                    <a:pt x="2039" y="2273"/>
                    <a:pt x="2529" y="2129"/>
                  </a:cubicBezTo>
                  <a:cubicBezTo>
                    <a:pt x="3046" y="1978"/>
                    <a:pt x="3552" y="1828"/>
                    <a:pt x="4057" y="1666"/>
                  </a:cubicBezTo>
                  <a:cubicBezTo>
                    <a:pt x="4854" y="1677"/>
                    <a:pt x="5650" y="1698"/>
                    <a:pt x="6447" y="1709"/>
                  </a:cubicBezTo>
                  <a:cubicBezTo>
                    <a:pt x="5941" y="1838"/>
                    <a:pt x="5446" y="1989"/>
                    <a:pt x="4972" y="2183"/>
                  </a:cubicBezTo>
                  <a:cubicBezTo>
                    <a:pt x="4628" y="2312"/>
                    <a:pt x="4047" y="2603"/>
                    <a:pt x="4509" y="2796"/>
                  </a:cubicBezTo>
                  <a:cubicBezTo>
                    <a:pt x="4757" y="2904"/>
                    <a:pt x="5209" y="2893"/>
                    <a:pt x="5521" y="2904"/>
                  </a:cubicBezTo>
                  <a:cubicBezTo>
                    <a:pt x="5726" y="2909"/>
                    <a:pt x="5927" y="2912"/>
                    <a:pt x="6129" y="2912"/>
                  </a:cubicBezTo>
                  <a:cubicBezTo>
                    <a:pt x="6331" y="2912"/>
                    <a:pt x="6533" y="2909"/>
                    <a:pt x="6737" y="2904"/>
                  </a:cubicBezTo>
                  <a:lnTo>
                    <a:pt x="6770" y="2904"/>
                  </a:lnTo>
                  <a:cubicBezTo>
                    <a:pt x="6274" y="3098"/>
                    <a:pt x="5715" y="3377"/>
                    <a:pt x="6005" y="3571"/>
                  </a:cubicBezTo>
                  <a:cubicBezTo>
                    <a:pt x="6188" y="3711"/>
                    <a:pt x="6662" y="3711"/>
                    <a:pt x="6942" y="3754"/>
                  </a:cubicBezTo>
                  <a:cubicBezTo>
                    <a:pt x="7491" y="3819"/>
                    <a:pt x="8050" y="3862"/>
                    <a:pt x="8621" y="3883"/>
                  </a:cubicBezTo>
                  <a:cubicBezTo>
                    <a:pt x="8696" y="3883"/>
                    <a:pt x="8750" y="3808"/>
                    <a:pt x="8664" y="3797"/>
                  </a:cubicBezTo>
                  <a:cubicBezTo>
                    <a:pt x="8276" y="3776"/>
                    <a:pt x="7889" y="3743"/>
                    <a:pt x="7512" y="3711"/>
                  </a:cubicBezTo>
                  <a:cubicBezTo>
                    <a:pt x="7168" y="3700"/>
                    <a:pt x="6813" y="3657"/>
                    <a:pt x="6479" y="3593"/>
                  </a:cubicBezTo>
                  <a:cubicBezTo>
                    <a:pt x="5726" y="3377"/>
                    <a:pt x="6683" y="3055"/>
                    <a:pt x="7039" y="2893"/>
                  </a:cubicBezTo>
                  <a:lnTo>
                    <a:pt x="7103" y="2872"/>
                  </a:lnTo>
                  <a:cubicBezTo>
                    <a:pt x="7857" y="2829"/>
                    <a:pt x="8599" y="2721"/>
                    <a:pt x="9342" y="2570"/>
                  </a:cubicBezTo>
                  <a:cubicBezTo>
                    <a:pt x="9729" y="2495"/>
                    <a:pt x="10891" y="2269"/>
                    <a:pt x="10967" y="1968"/>
                  </a:cubicBezTo>
                  <a:cubicBezTo>
                    <a:pt x="10993" y="1867"/>
                    <a:pt x="10890" y="1826"/>
                    <a:pt x="10703" y="1826"/>
                  </a:cubicBezTo>
                  <a:cubicBezTo>
                    <a:pt x="9903" y="1826"/>
                    <a:pt x="7574" y="2575"/>
                    <a:pt x="7286" y="2689"/>
                  </a:cubicBezTo>
                  <a:lnTo>
                    <a:pt x="7060" y="2775"/>
                  </a:lnTo>
                  <a:cubicBezTo>
                    <a:pt x="6845" y="2785"/>
                    <a:pt x="6619" y="2796"/>
                    <a:pt x="6404" y="2807"/>
                  </a:cubicBezTo>
                  <a:cubicBezTo>
                    <a:pt x="6016" y="2807"/>
                    <a:pt x="5629" y="2807"/>
                    <a:pt x="5241" y="2785"/>
                  </a:cubicBezTo>
                  <a:cubicBezTo>
                    <a:pt x="5080" y="2775"/>
                    <a:pt x="4768" y="2785"/>
                    <a:pt x="4660" y="2721"/>
                  </a:cubicBezTo>
                  <a:cubicBezTo>
                    <a:pt x="4305" y="2538"/>
                    <a:pt x="4929" y="2312"/>
                    <a:pt x="5134" y="2237"/>
                  </a:cubicBezTo>
                  <a:cubicBezTo>
                    <a:pt x="5693" y="2021"/>
                    <a:pt x="6264" y="1849"/>
                    <a:pt x="6856" y="1709"/>
                  </a:cubicBezTo>
                  <a:cubicBezTo>
                    <a:pt x="7147" y="1713"/>
                    <a:pt x="7440" y="1716"/>
                    <a:pt x="7733" y="1716"/>
                  </a:cubicBezTo>
                  <a:cubicBezTo>
                    <a:pt x="8241" y="1716"/>
                    <a:pt x="8751" y="1708"/>
                    <a:pt x="9256" y="1688"/>
                  </a:cubicBezTo>
                  <a:cubicBezTo>
                    <a:pt x="9309" y="1688"/>
                    <a:pt x="9331" y="1645"/>
                    <a:pt x="9277" y="1634"/>
                  </a:cubicBezTo>
                  <a:cubicBezTo>
                    <a:pt x="8664" y="1602"/>
                    <a:pt x="8039" y="1591"/>
                    <a:pt x="7415" y="1580"/>
                  </a:cubicBezTo>
                  <a:cubicBezTo>
                    <a:pt x="8135" y="1415"/>
                    <a:pt x="8864" y="1240"/>
                    <a:pt x="9602" y="1240"/>
                  </a:cubicBezTo>
                  <a:cubicBezTo>
                    <a:pt x="9680" y="1240"/>
                    <a:pt x="9759" y="1242"/>
                    <a:pt x="9837" y="1246"/>
                  </a:cubicBezTo>
                  <a:cubicBezTo>
                    <a:pt x="9891" y="1246"/>
                    <a:pt x="9923" y="1203"/>
                    <a:pt x="9869" y="1203"/>
                  </a:cubicBezTo>
                  <a:cubicBezTo>
                    <a:pt x="9726" y="1190"/>
                    <a:pt x="9584" y="1184"/>
                    <a:pt x="9443" y="1184"/>
                  </a:cubicBezTo>
                  <a:cubicBezTo>
                    <a:pt x="8806" y="1184"/>
                    <a:pt x="8179" y="1310"/>
                    <a:pt x="7544" y="1451"/>
                  </a:cubicBezTo>
                  <a:lnTo>
                    <a:pt x="6996" y="1580"/>
                  </a:lnTo>
                  <a:cubicBezTo>
                    <a:pt x="6705" y="1577"/>
                    <a:pt x="6413" y="1575"/>
                    <a:pt x="6121" y="1575"/>
                  </a:cubicBezTo>
                  <a:cubicBezTo>
                    <a:pt x="5535" y="1575"/>
                    <a:pt x="4947" y="1580"/>
                    <a:pt x="4359" y="1580"/>
                  </a:cubicBezTo>
                  <a:cubicBezTo>
                    <a:pt x="5413" y="1246"/>
                    <a:pt x="6457" y="913"/>
                    <a:pt x="7491" y="558"/>
                  </a:cubicBezTo>
                  <a:cubicBezTo>
                    <a:pt x="7857" y="630"/>
                    <a:pt x="8240" y="676"/>
                    <a:pt x="8619" y="676"/>
                  </a:cubicBezTo>
                  <a:cubicBezTo>
                    <a:pt x="8974" y="676"/>
                    <a:pt x="9325" y="635"/>
                    <a:pt x="9654" y="536"/>
                  </a:cubicBezTo>
                  <a:cubicBezTo>
                    <a:pt x="9955" y="439"/>
                    <a:pt x="10213" y="213"/>
                    <a:pt x="9944" y="73"/>
                  </a:cubicBezTo>
                  <a:cubicBezTo>
                    <a:pt x="9842" y="20"/>
                    <a:pt x="9695" y="0"/>
                    <a:pt x="9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026;p62">
              <a:extLst>
                <a:ext uri="{FF2B5EF4-FFF2-40B4-BE49-F238E27FC236}">
                  <a16:creationId xmlns:a16="http://schemas.microsoft.com/office/drawing/2014/main" id="{AB63E951-0058-4485-8B21-9C512EAEAAFF}"/>
                </a:ext>
              </a:extLst>
            </p:cNvPr>
            <p:cNvSpPr/>
            <p:nvPr/>
          </p:nvSpPr>
          <p:spPr>
            <a:xfrm>
              <a:off x="6046000" y="2111450"/>
              <a:ext cx="274800" cy="97225"/>
            </a:xfrm>
            <a:custGeom>
              <a:avLst/>
              <a:gdLst/>
              <a:ahLst/>
              <a:cxnLst/>
              <a:rect l="l" t="t" r="r" b="b"/>
              <a:pathLst>
                <a:path w="10992" h="3889" extrusionOk="0">
                  <a:moveTo>
                    <a:pt x="9498" y="80"/>
                  </a:moveTo>
                  <a:cubicBezTo>
                    <a:pt x="9686" y="80"/>
                    <a:pt x="9853" y="124"/>
                    <a:pt x="9848" y="283"/>
                  </a:cubicBezTo>
                  <a:cubicBezTo>
                    <a:pt x="9848" y="520"/>
                    <a:pt x="8944" y="552"/>
                    <a:pt x="8685" y="563"/>
                  </a:cubicBezTo>
                  <a:cubicBezTo>
                    <a:pt x="8352" y="563"/>
                    <a:pt x="8018" y="542"/>
                    <a:pt x="7695" y="488"/>
                  </a:cubicBezTo>
                  <a:cubicBezTo>
                    <a:pt x="8126" y="337"/>
                    <a:pt x="8567" y="219"/>
                    <a:pt x="9008" y="143"/>
                  </a:cubicBezTo>
                  <a:cubicBezTo>
                    <a:pt x="9064" y="132"/>
                    <a:pt x="9293" y="80"/>
                    <a:pt x="9498" y="80"/>
                  </a:cubicBezTo>
                  <a:close/>
                  <a:moveTo>
                    <a:pt x="3767" y="1661"/>
                  </a:moveTo>
                  <a:lnTo>
                    <a:pt x="3616" y="1704"/>
                  </a:lnTo>
                  <a:cubicBezTo>
                    <a:pt x="3207" y="1833"/>
                    <a:pt x="2788" y="1962"/>
                    <a:pt x="2368" y="2081"/>
                  </a:cubicBezTo>
                  <a:cubicBezTo>
                    <a:pt x="1940" y="2205"/>
                    <a:pt x="1453" y="2411"/>
                    <a:pt x="1012" y="2411"/>
                  </a:cubicBezTo>
                  <a:cubicBezTo>
                    <a:pt x="920" y="2411"/>
                    <a:pt x="830" y="2402"/>
                    <a:pt x="743" y="2382"/>
                  </a:cubicBezTo>
                  <a:cubicBezTo>
                    <a:pt x="162" y="2242"/>
                    <a:pt x="237" y="2091"/>
                    <a:pt x="323" y="1973"/>
                  </a:cubicBezTo>
                  <a:cubicBezTo>
                    <a:pt x="484" y="1769"/>
                    <a:pt x="1464" y="1704"/>
                    <a:pt x="1722" y="1693"/>
                  </a:cubicBezTo>
                  <a:cubicBezTo>
                    <a:pt x="2120" y="1672"/>
                    <a:pt x="2529" y="1661"/>
                    <a:pt x="2928" y="1661"/>
                  </a:cubicBezTo>
                  <a:close/>
                  <a:moveTo>
                    <a:pt x="10620" y="1919"/>
                  </a:moveTo>
                  <a:cubicBezTo>
                    <a:pt x="10757" y="1919"/>
                    <a:pt x="10835" y="1944"/>
                    <a:pt x="10827" y="2005"/>
                  </a:cubicBezTo>
                  <a:cubicBezTo>
                    <a:pt x="10816" y="2134"/>
                    <a:pt x="10020" y="2317"/>
                    <a:pt x="9815" y="2371"/>
                  </a:cubicBezTo>
                  <a:cubicBezTo>
                    <a:pt x="9449" y="2468"/>
                    <a:pt x="9084" y="2533"/>
                    <a:pt x="8707" y="2597"/>
                  </a:cubicBezTo>
                  <a:cubicBezTo>
                    <a:pt x="8276" y="2673"/>
                    <a:pt x="7835" y="2716"/>
                    <a:pt x="7394" y="2759"/>
                  </a:cubicBezTo>
                  <a:cubicBezTo>
                    <a:pt x="7588" y="2673"/>
                    <a:pt x="7781" y="2597"/>
                    <a:pt x="7986" y="2533"/>
                  </a:cubicBezTo>
                  <a:cubicBezTo>
                    <a:pt x="8514" y="2351"/>
                    <a:pt x="10058" y="1919"/>
                    <a:pt x="10620" y="1919"/>
                  </a:cubicBezTo>
                  <a:close/>
                  <a:moveTo>
                    <a:pt x="9528" y="1"/>
                  </a:moveTo>
                  <a:cubicBezTo>
                    <a:pt x="9158" y="1"/>
                    <a:pt x="8695" y="109"/>
                    <a:pt x="8427" y="176"/>
                  </a:cubicBezTo>
                  <a:cubicBezTo>
                    <a:pt x="8115" y="262"/>
                    <a:pt x="7803" y="359"/>
                    <a:pt x="7491" y="456"/>
                  </a:cubicBezTo>
                  <a:cubicBezTo>
                    <a:pt x="6953" y="359"/>
                    <a:pt x="6436" y="197"/>
                    <a:pt x="5919" y="57"/>
                  </a:cubicBezTo>
                  <a:cubicBezTo>
                    <a:pt x="5915" y="55"/>
                    <a:pt x="5911" y="54"/>
                    <a:pt x="5907" y="54"/>
                  </a:cubicBezTo>
                  <a:cubicBezTo>
                    <a:pt x="5891" y="54"/>
                    <a:pt x="5880" y="70"/>
                    <a:pt x="5898" y="79"/>
                  </a:cubicBezTo>
                  <a:cubicBezTo>
                    <a:pt x="6350" y="262"/>
                    <a:pt x="6823" y="412"/>
                    <a:pt x="7297" y="520"/>
                  </a:cubicBezTo>
                  <a:cubicBezTo>
                    <a:pt x="6963" y="638"/>
                    <a:pt x="6619" y="757"/>
                    <a:pt x="6275" y="864"/>
                  </a:cubicBezTo>
                  <a:cubicBezTo>
                    <a:pt x="5543" y="1112"/>
                    <a:pt x="4800" y="1349"/>
                    <a:pt x="4058" y="1575"/>
                  </a:cubicBezTo>
                  <a:lnTo>
                    <a:pt x="3864" y="1575"/>
                  </a:lnTo>
                  <a:cubicBezTo>
                    <a:pt x="3623" y="1568"/>
                    <a:pt x="3382" y="1565"/>
                    <a:pt x="3140" y="1565"/>
                  </a:cubicBezTo>
                  <a:cubicBezTo>
                    <a:pt x="2585" y="1565"/>
                    <a:pt x="2030" y="1584"/>
                    <a:pt x="1475" y="1629"/>
                  </a:cubicBezTo>
                  <a:cubicBezTo>
                    <a:pt x="1066" y="1661"/>
                    <a:pt x="377" y="1715"/>
                    <a:pt x="183" y="1984"/>
                  </a:cubicBezTo>
                  <a:cubicBezTo>
                    <a:pt x="0" y="2231"/>
                    <a:pt x="312" y="2436"/>
                    <a:pt x="689" y="2490"/>
                  </a:cubicBezTo>
                  <a:cubicBezTo>
                    <a:pt x="754" y="2497"/>
                    <a:pt x="819" y="2500"/>
                    <a:pt x="886" y="2500"/>
                  </a:cubicBezTo>
                  <a:cubicBezTo>
                    <a:pt x="1436" y="2500"/>
                    <a:pt x="2030" y="2279"/>
                    <a:pt x="2529" y="2134"/>
                  </a:cubicBezTo>
                  <a:cubicBezTo>
                    <a:pt x="3035" y="1984"/>
                    <a:pt x="3552" y="1833"/>
                    <a:pt x="4047" y="1672"/>
                  </a:cubicBezTo>
                  <a:cubicBezTo>
                    <a:pt x="4843" y="1682"/>
                    <a:pt x="5650" y="1704"/>
                    <a:pt x="6447" y="1715"/>
                  </a:cubicBezTo>
                  <a:cubicBezTo>
                    <a:pt x="5941" y="1833"/>
                    <a:pt x="5446" y="1995"/>
                    <a:pt x="4962" y="2177"/>
                  </a:cubicBezTo>
                  <a:cubicBezTo>
                    <a:pt x="4628" y="2317"/>
                    <a:pt x="4047" y="2608"/>
                    <a:pt x="4510" y="2802"/>
                  </a:cubicBezTo>
                  <a:cubicBezTo>
                    <a:pt x="4757" y="2899"/>
                    <a:pt x="5209" y="2888"/>
                    <a:pt x="5521" y="2899"/>
                  </a:cubicBezTo>
                  <a:cubicBezTo>
                    <a:pt x="5720" y="2909"/>
                    <a:pt x="5922" y="2915"/>
                    <a:pt x="6125" y="2915"/>
                  </a:cubicBezTo>
                  <a:cubicBezTo>
                    <a:pt x="6328" y="2915"/>
                    <a:pt x="6533" y="2909"/>
                    <a:pt x="6737" y="2899"/>
                  </a:cubicBezTo>
                  <a:lnTo>
                    <a:pt x="6759" y="2899"/>
                  </a:lnTo>
                  <a:cubicBezTo>
                    <a:pt x="6275" y="3103"/>
                    <a:pt x="5715" y="3372"/>
                    <a:pt x="5995" y="3577"/>
                  </a:cubicBezTo>
                  <a:cubicBezTo>
                    <a:pt x="6188" y="3706"/>
                    <a:pt x="6662" y="3717"/>
                    <a:pt x="6942" y="3749"/>
                  </a:cubicBezTo>
                  <a:cubicBezTo>
                    <a:pt x="7491" y="3813"/>
                    <a:pt x="8050" y="3856"/>
                    <a:pt x="8621" y="3889"/>
                  </a:cubicBezTo>
                  <a:cubicBezTo>
                    <a:pt x="8696" y="3878"/>
                    <a:pt x="8739" y="3813"/>
                    <a:pt x="8664" y="3803"/>
                  </a:cubicBezTo>
                  <a:cubicBezTo>
                    <a:pt x="8276" y="3781"/>
                    <a:pt x="7889" y="3749"/>
                    <a:pt x="7512" y="3717"/>
                  </a:cubicBezTo>
                  <a:cubicBezTo>
                    <a:pt x="7157" y="3695"/>
                    <a:pt x="6813" y="3652"/>
                    <a:pt x="6468" y="3587"/>
                  </a:cubicBezTo>
                  <a:cubicBezTo>
                    <a:pt x="5726" y="3383"/>
                    <a:pt x="6684" y="3049"/>
                    <a:pt x="7039" y="2899"/>
                  </a:cubicBezTo>
                  <a:lnTo>
                    <a:pt x="7103" y="2877"/>
                  </a:lnTo>
                  <a:cubicBezTo>
                    <a:pt x="7846" y="2823"/>
                    <a:pt x="8599" y="2726"/>
                    <a:pt x="9342" y="2576"/>
                  </a:cubicBezTo>
                  <a:cubicBezTo>
                    <a:pt x="9729" y="2500"/>
                    <a:pt x="10881" y="2274"/>
                    <a:pt x="10967" y="1973"/>
                  </a:cubicBezTo>
                  <a:cubicBezTo>
                    <a:pt x="10991" y="1873"/>
                    <a:pt x="10887" y="1832"/>
                    <a:pt x="10699" y="1832"/>
                  </a:cubicBezTo>
                  <a:cubicBezTo>
                    <a:pt x="9896" y="1832"/>
                    <a:pt x="7574" y="2581"/>
                    <a:pt x="7286" y="2694"/>
                  </a:cubicBezTo>
                  <a:lnTo>
                    <a:pt x="7049" y="2780"/>
                  </a:lnTo>
                  <a:cubicBezTo>
                    <a:pt x="6834" y="2791"/>
                    <a:pt x="6619" y="2802"/>
                    <a:pt x="6404" y="2802"/>
                  </a:cubicBezTo>
                  <a:cubicBezTo>
                    <a:pt x="6297" y="2805"/>
                    <a:pt x="6191" y="2806"/>
                    <a:pt x="6086" y="2806"/>
                  </a:cubicBezTo>
                  <a:cubicBezTo>
                    <a:pt x="5799" y="2806"/>
                    <a:pt x="5517" y="2796"/>
                    <a:pt x="5241" y="2780"/>
                  </a:cubicBezTo>
                  <a:cubicBezTo>
                    <a:pt x="5069" y="2769"/>
                    <a:pt x="4768" y="2780"/>
                    <a:pt x="4660" y="2726"/>
                  </a:cubicBezTo>
                  <a:cubicBezTo>
                    <a:pt x="4294" y="2543"/>
                    <a:pt x="4929" y="2317"/>
                    <a:pt x="5123" y="2231"/>
                  </a:cubicBezTo>
                  <a:cubicBezTo>
                    <a:pt x="5693" y="2027"/>
                    <a:pt x="6264" y="1844"/>
                    <a:pt x="6856" y="1715"/>
                  </a:cubicBezTo>
                  <a:cubicBezTo>
                    <a:pt x="7151" y="1719"/>
                    <a:pt x="7444" y="1721"/>
                    <a:pt x="7736" y="1721"/>
                  </a:cubicBezTo>
                  <a:cubicBezTo>
                    <a:pt x="8241" y="1721"/>
                    <a:pt x="8744" y="1714"/>
                    <a:pt x="9256" y="1693"/>
                  </a:cubicBezTo>
                  <a:cubicBezTo>
                    <a:pt x="9310" y="1693"/>
                    <a:pt x="9331" y="1639"/>
                    <a:pt x="9277" y="1639"/>
                  </a:cubicBezTo>
                  <a:cubicBezTo>
                    <a:pt x="8664" y="1607"/>
                    <a:pt x="8040" y="1586"/>
                    <a:pt x="7415" y="1586"/>
                  </a:cubicBezTo>
                  <a:cubicBezTo>
                    <a:pt x="8122" y="1411"/>
                    <a:pt x="8856" y="1246"/>
                    <a:pt x="9592" y="1246"/>
                  </a:cubicBezTo>
                  <a:cubicBezTo>
                    <a:pt x="9673" y="1246"/>
                    <a:pt x="9755" y="1248"/>
                    <a:pt x="9837" y="1252"/>
                  </a:cubicBezTo>
                  <a:cubicBezTo>
                    <a:pt x="9891" y="1252"/>
                    <a:pt x="9912" y="1209"/>
                    <a:pt x="9858" y="1198"/>
                  </a:cubicBezTo>
                  <a:cubicBezTo>
                    <a:pt x="9724" y="1185"/>
                    <a:pt x="9590" y="1179"/>
                    <a:pt x="9456" y="1179"/>
                  </a:cubicBezTo>
                  <a:cubicBezTo>
                    <a:pt x="8818" y="1179"/>
                    <a:pt x="8185" y="1314"/>
                    <a:pt x="7545" y="1456"/>
                  </a:cubicBezTo>
                  <a:cubicBezTo>
                    <a:pt x="7362" y="1489"/>
                    <a:pt x="7179" y="1532"/>
                    <a:pt x="6996" y="1575"/>
                  </a:cubicBezTo>
                  <a:lnTo>
                    <a:pt x="4359" y="1575"/>
                  </a:lnTo>
                  <a:cubicBezTo>
                    <a:pt x="5414" y="1252"/>
                    <a:pt x="6458" y="908"/>
                    <a:pt x="7491" y="563"/>
                  </a:cubicBezTo>
                  <a:cubicBezTo>
                    <a:pt x="7851" y="634"/>
                    <a:pt x="8228" y="680"/>
                    <a:pt x="8601" y="680"/>
                  </a:cubicBezTo>
                  <a:cubicBezTo>
                    <a:pt x="8963" y="680"/>
                    <a:pt x="9320" y="637"/>
                    <a:pt x="9654" y="531"/>
                  </a:cubicBezTo>
                  <a:cubicBezTo>
                    <a:pt x="9955" y="445"/>
                    <a:pt x="10214" y="219"/>
                    <a:pt x="9945" y="79"/>
                  </a:cubicBezTo>
                  <a:cubicBezTo>
                    <a:pt x="9841" y="22"/>
                    <a:pt x="9694" y="1"/>
                    <a:pt x="95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027;p62">
              <a:extLst>
                <a:ext uri="{FF2B5EF4-FFF2-40B4-BE49-F238E27FC236}">
                  <a16:creationId xmlns:a16="http://schemas.microsoft.com/office/drawing/2014/main" id="{AC401AAE-A76C-483B-85F6-8DEC3AA17D55}"/>
                </a:ext>
              </a:extLst>
            </p:cNvPr>
            <p:cNvSpPr/>
            <p:nvPr/>
          </p:nvSpPr>
          <p:spPr>
            <a:xfrm>
              <a:off x="5377925" y="1866075"/>
              <a:ext cx="274850" cy="97225"/>
            </a:xfrm>
            <a:custGeom>
              <a:avLst/>
              <a:gdLst/>
              <a:ahLst/>
              <a:cxnLst/>
              <a:rect l="l" t="t" r="r" b="b"/>
              <a:pathLst>
                <a:path w="10994" h="3889" extrusionOk="0">
                  <a:moveTo>
                    <a:pt x="9505" y="80"/>
                  </a:moveTo>
                  <a:cubicBezTo>
                    <a:pt x="9694" y="80"/>
                    <a:pt x="9864" y="124"/>
                    <a:pt x="9859" y="283"/>
                  </a:cubicBezTo>
                  <a:cubicBezTo>
                    <a:pt x="9859" y="520"/>
                    <a:pt x="8944" y="552"/>
                    <a:pt x="8686" y="563"/>
                  </a:cubicBezTo>
                  <a:cubicBezTo>
                    <a:pt x="8352" y="563"/>
                    <a:pt x="8018" y="541"/>
                    <a:pt x="7695" y="488"/>
                  </a:cubicBezTo>
                  <a:cubicBezTo>
                    <a:pt x="8126" y="337"/>
                    <a:pt x="8567" y="219"/>
                    <a:pt x="9019" y="143"/>
                  </a:cubicBezTo>
                  <a:cubicBezTo>
                    <a:pt x="9070" y="132"/>
                    <a:pt x="9299" y="80"/>
                    <a:pt x="9505" y="80"/>
                  </a:cubicBezTo>
                  <a:close/>
                  <a:moveTo>
                    <a:pt x="3767" y="1661"/>
                  </a:moveTo>
                  <a:lnTo>
                    <a:pt x="3616" y="1714"/>
                  </a:lnTo>
                  <a:cubicBezTo>
                    <a:pt x="3208" y="1833"/>
                    <a:pt x="2788" y="1962"/>
                    <a:pt x="2368" y="2080"/>
                  </a:cubicBezTo>
                  <a:cubicBezTo>
                    <a:pt x="1949" y="2205"/>
                    <a:pt x="1457" y="2411"/>
                    <a:pt x="1019" y="2411"/>
                  </a:cubicBezTo>
                  <a:cubicBezTo>
                    <a:pt x="928" y="2411"/>
                    <a:pt x="839" y="2402"/>
                    <a:pt x="754" y="2382"/>
                  </a:cubicBezTo>
                  <a:cubicBezTo>
                    <a:pt x="162" y="2242"/>
                    <a:pt x="248" y="2091"/>
                    <a:pt x="334" y="1984"/>
                  </a:cubicBezTo>
                  <a:cubicBezTo>
                    <a:pt x="485" y="1768"/>
                    <a:pt x="1475" y="1714"/>
                    <a:pt x="1722" y="1693"/>
                  </a:cubicBezTo>
                  <a:cubicBezTo>
                    <a:pt x="2121" y="1671"/>
                    <a:pt x="2529" y="1661"/>
                    <a:pt x="2928" y="1661"/>
                  </a:cubicBezTo>
                  <a:close/>
                  <a:moveTo>
                    <a:pt x="10631" y="1918"/>
                  </a:moveTo>
                  <a:cubicBezTo>
                    <a:pt x="10768" y="1918"/>
                    <a:pt x="10846" y="1944"/>
                    <a:pt x="10838" y="2005"/>
                  </a:cubicBezTo>
                  <a:cubicBezTo>
                    <a:pt x="10816" y="2134"/>
                    <a:pt x="10031" y="2317"/>
                    <a:pt x="9816" y="2371"/>
                  </a:cubicBezTo>
                  <a:cubicBezTo>
                    <a:pt x="9460" y="2468"/>
                    <a:pt x="9084" y="2532"/>
                    <a:pt x="8718" y="2597"/>
                  </a:cubicBezTo>
                  <a:cubicBezTo>
                    <a:pt x="8277" y="2672"/>
                    <a:pt x="7835" y="2715"/>
                    <a:pt x="7394" y="2758"/>
                  </a:cubicBezTo>
                  <a:cubicBezTo>
                    <a:pt x="7588" y="2683"/>
                    <a:pt x="7792" y="2597"/>
                    <a:pt x="7997" y="2532"/>
                  </a:cubicBezTo>
                  <a:cubicBezTo>
                    <a:pt x="8525" y="2351"/>
                    <a:pt x="10069" y="1918"/>
                    <a:pt x="10631" y="1918"/>
                  </a:cubicBezTo>
                  <a:close/>
                  <a:moveTo>
                    <a:pt x="9529" y="0"/>
                  </a:moveTo>
                  <a:cubicBezTo>
                    <a:pt x="9159" y="0"/>
                    <a:pt x="8698" y="109"/>
                    <a:pt x="8438" y="175"/>
                  </a:cubicBezTo>
                  <a:cubicBezTo>
                    <a:pt x="8115" y="262"/>
                    <a:pt x="7803" y="358"/>
                    <a:pt x="7491" y="455"/>
                  </a:cubicBezTo>
                  <a:cubicBezTo>
                    <a:pt x="6953" y="358"/>
                    <a:pt x="6436" y="197"/>
                    <a:pt x="5930" y="57"/>
                  </a:cubicBezTo>
                  <a:cubicBezTo>
                    <a:pt x="5924" y="55"/>
                    <a:pt x="5918" y="54"/>
                    <a:pt x="5913" y="54"/>
                  </a:cubicBezTo>
                  <a:cubicBezTo>
                    <a:pt x="5891" y="54"/>
                    <a:pt x="5881" y="70"/>
                    <a:pt x="5898" y="79"/>
                  </a:cubicBezTo>
                  <a:cubicBezTo>
                    <a:pt x="6350" y="262"/>
                    <a:pt x="6824" y="401"/>
                    <a:pt x="7308" y="520"/>
                  </a:cubicBezTo>
                  <a:cubicBezTo>
                    <a:pt x="6964" y="638"/>
                    <a:pt x="6619" y="757"/>
                    <a:pt x="6286" y="864"/>
                  </a:cubicBezTo>
                  <a:cubicBezTo>
                    <a:pt x="5543" y="1112"/>
                    <a:pt x="4800" y="1349"/>
                    <a:pt x="4058" y="1575"/>
                  </a:cubicBezTo>
                  <a:lnTo>
                    <a:pt x="3875" y="1575"/>
                  </a:lnTo>
                  <a:cubicBezTo>
                    <a:pt x="3630" y="1568"/>
                    <a:pt x="3387" y="1565"/>
                    <a:pt x="3144" y="1565"/>
                  </a:cubicBezTo>
                  <a:cubicBezTo>
                    <a:pt x="2585" y="1565"/>
                    <a:pt x="2030" y="1583"/>
                    <a:pt x="1475" y="1628"/>
                  </a:cubicBezTo>
                  <a:cubicBezTo>
                    <a:pt x="1066" y="1661"/>
                    <a:pt x="388" y="1714"/>
                    <a:pt x="183" y="1984"/>
                  </a:cubicBezTo>
                  <a:cubicBezTo>
                    <a:pt x="0" y="2231"/>
                    <a:pt x="323" y="2436"/>
                    <a:pt x="689" y="2479"/>
                  </a:cubicBezTo>
                  <a:cubicBezTo>
                    <a:pt x="763" y="2488"/>
                    <a:pt x="838" y="2492"/>
                    <a:pt x="914" y="2492"/>
                  </a:cubicBezTo>
                  <a:cubicBezTo>
                    <a:pt x="1459" y="2492"/>
                    <a:pt x="2049" y="2276"/>
                    <a:pt x="2540" y="2134"/>
                  </a:cubicBezTo>
                  <a:cubicBezTo>
                    <a:pt x="3046" y="1984"/>
                    <a:pt x="3552" y="1822"/>
                    <a:pt x="4058" y="1671"/>
                  </a:cubicBezTo>
                  <a:cubicBezTo>
                    <a:pt x="4854" y="1682"/>
                    <a:pt x="5651" y="1704"/>
                    <a:pt x="6447" y="1714"/>
                  </a:cubicBezTo>
                  <a:cubicBezTo>
                    <a:pt x="5941" y="1833"/>
                    <a:pt x="5446" y="1994"/>
                    <a:pt x="4973" y="2177"/>
                  </a:cubicBezTo>
                  <a:cubicBezTo>
                    <a:pt x="4639" y="2317"/>
                    <a:pt x="4058" y="2608"/>
                    <a:pt x="4510" y="2801"/>
                  </a:cubicBezTo>
                  <a:cubicBezTo>
                    <a:pt x="4757" y="2898"/>
                    <a:pt x="5209" y="2888"/>
                    <a:pt x="5521" y="2898"/>
                  </a:cubicBezTo>
                  <a:cubicBezTo>
                    <a:pt x="5726" y="2909"/>
                    <a:pt x="5928" y="2914"/>
                    <a:pt x="6131" y="2914"/>
                  </a:cubicBezTo>
                  <a:cubicBezTo>
                    <a:pt x="6334" y="2914"/>
                    <a:pt x="6538" y="2909"/>
                    <a:pt x="6748" y="2898"/>
                  </a:cubicBezTo>
                  <a:lnTo>
                    <a:pt x="6770" y="2898"/>
                  </a:lnTo>
                  <a:cubicBezTo>
                    <a:pt x="6286" y="3103"/>
                    <a:pt x="5726" y="3372"/>
                    <a:pt x="6006" y="3576"/>
                  </a:cubicBezTo>
                  <a:cubicBezTo>
                    <a:pt x="6189" y="3706"/>
                    <a:pt x="6662" y="3716"/>
                    <a:pt x="6942" y="3749"/>
                  </a:cubicBezTo>
                  <a:cubicBezTo>
                    <a:pt x="7491" y="3813"/>
                    <a:pt x="8051" y="3867"/>
                    <a:pt x="8621" y="3888"/>
                  </a:cubicBezTo>
                  <a:cubicBezTo>
                    <a:pt x="8707" y="3878"/>
                    <a:pt x="8750" y="3813"/>
                    <a:pt x="8664" y="3802"/>
                  </a:cubicBezTo>
                  <a:cubicBezTo>
                    <a:pt x="8277" y="3781"/>
                    <a:pt x="7900" y="3749"/>
                    <a:pt x="7512" y="3716"/>
                  </a:cubicBezTo>
                  <a:cubicBezTo>
                    <a:pt x="7168" y="3695"/>
                    <a:pt x="6824" y="3662"/>
                    <a:pt x="6479" y="3587"/>
                  </a:cubicBezTo>
                  <a:cubicBezTo>
                    <a:pt x="5726" y="3383"/>
                    <a:pt x="6684" y="3049"/>
                    <a:pt x="7050" y="2898"/>
                  </a:cubicBezTo>
                  <a:lnTo>
                    <a:pt x="7103" y="2877"/>
                  </a:lnTo>
                  <a:cubicBezTo>
                    <a:pt x="7857" y="2823"/>
                    <a:pt x="8599" y="2726"/>
                    <a:pt x="9342" y="2575"/>
                  </a:cubicBezTo>
                  <a:cubicBezTo>
                    <a:pt x="9729" y="2500"/>
                    <a:pt x="10892" y="2274"/>
                    <a:pt x="10967" y="1973"/>
                  </a:cubicBezTo>
                  <a:cubicBezTo>
                    <a:pt x="10994" y="1873"/>
                    <a:pt x="10890" y="1831"/>
                    <a:pt x="10703" y="1831"/>
                  </a:cubicBezTo>
                  <a:cubicBezTo>
                    <a:pt x="9903" y="1831"/>
                    <a:pt x="7574" y="2581"/>
                    <a:pt x="7286" y="2694"/>
                  </a:cubicBezTo>
                  <a:lnTo>
                    <a:pt x="7060" y="2780"/>
                  </a:lnTo>
                  <a:cubicBezTo>
                    <a:pt x="6845" y="2791"/>
                    <a:pt x="6630" y="2801"/>
                    <a:pt x="6415" y="2801"/>
                  </a:cubicBezTo>
                  <a:cubicBezTo>
                    <a:pt x="6269" y="2805"/>
                    <a:pt x="6125" y="2808"/>
                    <a:pt x="5981" y="2808"/>
                  </a:cubicBezTo>
                  <a:cubicBezTo>
                    <a:pt x="5733" y="2808"/>
                    <a:pt x="5487" y="2800"/>
                    <a:pt x="5242" y="2780"/>
                  </a:cubicBezTo>
                  <a:cubicBezTo>
                    <a:pt x="5080" y="2769"/>
                    <a:pt x="4768" y="2780"/>
                    <a:pt x="4660" y="2726"/>
                  </a:cubicBezTo>
                  <a:cubicBezTo>
                    <a:pt x="4305" y="2543"/>
                    <a:pt x="4940" y="2317"/>
                    <a:pt x="5134" y="2231"/>
                  </a:cubicBezTo>
                  <a:cubicBezTo>
                    <a:pt x="5694" y="2027"/>
                    <a:pt x="6264" y="1844"/>
                    <a:pt x="6856" y="1714"/>
                  </a:cubicBezTo>
                  <a:cubicBezTo>
                    <a:pt x="7147" y="1718"/>
                    <a:pt x="7440" y="1721"/>
                    <a:pt x="7734" y="1721"/>
                  </a:cubicBezTo>
                  <a:cubicBezTo>
                    <a:pt x="8242" y="1721"/>
                    <a:pt x="8751" y="1713"/>
                    <a:pt x="9256" y="1693"/>
                  </a:cubicBezTo>
                  <a:cubicBezTo>
                    <a:pt x="9321" y="1693"/>
                    <a:pt x="9331" y="1639"/>
                    <a:pt x="9277" y="1639"/>
                  </a:cubicBezTo>
                  <a:cubicBezTo>
                    <a:pt x="8664" y="1607"/>
                    <a:pt x="8040" y="1585"/>
                    <a:pt x="7416" y="1585"/>
                  </a:cubicBezTo>
                  <a:cubicBezTo>
                    <a:pt x="8136" y="1420"/>
                    <a:pt x="8865" y="1246"/>
                    <a:pt x="9603" y="1246"/>
                  </a:cubicBezTo>
                  <a:cubicBezTo>
                    <a:pt x="9681" y="1246"/>
                    <a:pt x="9759" y="1248"/>
                    <a:pt x="9837" y="1252"/>
                  </a:cubicBezTo>
                  <a:cubicBezTo>
                    <a:pt x="9891" y="1252"/>
                    <a:pt x="9923" y="1209"/>
                    <a:pt x="9869" y="1198"/>
                  </a:cubicBezTo>
                  <a:cubicBezTo>
                    <a:pt x="9733" y="1185"/>
                    <a:pt x="9597" y="1179"/>
                    <a:pt x="9462" y="1179"/>
                  </a:cubicBezTo>
                  <a:cubicBezTo>
                    <a:pt x="8818" y="1179"/>
                    <a:pt x="8185" y="1314"/>
                    <a:pt x="7545" y="1456"/>
                  </a:cubicBezTo>
                  <a:lnTo>
                    <a:pt x="6996" y="1575"/>
                  </a:lnTo>
                  <a:lnTo>
                    <a:pt x="4359" y="1575"/>
                  </a:lnTo>
                  <a:cubicBezTo>
                    <a:pt x="5414" y="1252"/>
                    <a:pt x="6458" y="907"/>
                    <a:pt x="7491" y="563"/>
                  </a:cubicBezTo>
                  <a:cubicBezTo>
                    <a:pt x="7857" y="629"/>
                    <a:pt x="8238" y="676"/>
                    <a:pt x="8615" y="676"/>
                  </a:cubicBezTo>
                  <a:cubicBezTo>
                    <a:pt x="8969" y="676"/>
                    <a:pt x="9320" y="635"/>
                    <a:pt x="9654" y="531"/>
                  </a:cubicBezTo>
                  <a:cubicBezTo>
                    <a:pt x="9955" y="445"/>
                    <a:pt x="10214" y="219"/>
                    <a:pt x="9945" y="79"/>
                  </a:cubicBezTo>
                  <a:cubicBezTo>
                    <a:pt x="9842" y="22"/>
                    <a:pt x="9694" y="0"/>
                    <a:pt x="95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028;p62">
              <a:extLst>
                <a:ext uri="{FF2B5EF4-FFF2-40B4-BE49-F238E27FC236}">
                  <a16:creationId xmlns:a16="http://schemas.microsoft.com/office/drawing/2014/main" id="{4A3EE2E0-6239-4C13-9337-26E0AC61FFA3}"/>
                </a:ext>
              </a:extLst>
            </p:cNvPr>
            <p:cNvSpPr/>
            <p:nvPr/>
          </p:nvSpPr>
          <p:spPr>
            <a:xfrm>
              <a:off x="6066450" y="2310550"/>
              <a:ext cx="274800" cy="97225"/>
            </a:xfrm>
            <a:custGeom>
              <a:avLst/>
              <a:gdLst/>
              <a:ahLst/>
              <a:cxnLst/>
              <a:rect l="l" t="t" r="r" b="b"/>
              <a:pathLst>
                <a:path w="10992" h="3889" extrusionOk="0">
                  <a:moveTo>
                    <a:pt x="9498" y="80"/>
                  </a:moveTo>
                  <a:cubicBezTo>
                    <a:pt x="9686" y="80"/>
                    <a:pt x="9853" y="124"/>
                    <a:pt x="9848" y="283"/>
                  </a:cubicBezTo>
                  <a:cubicBezTo>
                    <a:pt x="9848" y="520"/>
                    <a:pt x="8944" y="552"/>
                    <a:pt x="8685" y="563"/>
                  </a:cubicBezTo>
                  <a:cubicBezTo>
                    <a:pt x="8352" y="563"/>
                    <a:pt x="8018" y="542"/>
                    <a:pt x="7695" y="488"/>
                  </a:cubicBezTo>
                  <a:cubicBezTo>
                    <a:pt x="8126" y="326"/>
                    <a:pt x="8567" y="208"/>
                    <a:pt x="9019" y="133"/>
                  </a:cubicBezTo>
                  <a:lnTo>
                    <a:pt x="9019" y="133"/>
                  </a:lnTo>
                  <a:lnTo>
                    <a:pt x="9008" y="144"/>
                  </a:lnTo>
                  <a:cubicBezTo>
                    <a:pt x="9064" y="132"/>
                    <a:pt x="9293" y="80"/>
                    <a:pt x="9498" y="80"/>
                  </a:cubicBezTo>
                  <a:close/>
                  <a:moveTo>
                    <a:pt x="2938" y="1661"/>
                  </a:moveTo>
                  <a:lnTo>
                    <a:pt x="3767" y="1672"/>
                  </a:lnTo>
                  <a:lnTo>
                    <a:pt x="3616" y="1704"/>
                  </a:lnTo>
                  <a:cubicBezTo>
                    <a:pt x="3207" y="1833"/>
                    <a:pt x="2788" y="1962"/>
                    <a:pt x="2368" y="2081"/>
                  </a:cubicBezTo>
                  <a:cubicBezTo>
                    <a:pt x="1940" y="2205"/>
                    <a:pt x="1453" y="2411"/>
                    <a:pt x="1018" y="2411"/>
                  </a:cubicBezTo>
                  <a:cubicBezTo>
                    <a:pt x="927" y="2411"/>
                    <a:pt x="839" y="2402"/>
                    <a:pt x="753" y="2382"/>
                  </a:cubicBezTo>
                  <a:cubicBezTo>
                    <a:pt x="172" y="2242"/>
                    <a:pt x="248" y="2092"/>
                    <a:pt x="334" y="1973"/>
                  </a:cubicBezTo>
                  <a:cubicBezTo>
                    <a:pt x="495" y="1769"/>
                    <a:pt x="1475" y="1704"/>
                    <a:pt x="1722" y="1693"/>
                  </a:cubicBezTo>
                  <a:cubicBezTo>
                    <a:pt x="2131" y="1672"/>
                    <a:pt x="2529" y="1661"/>
                    <a:pt x="2938" y="1661"/>
                  </a:cubicBezTo>
                  <a:close/>
                  <a:moveTo>
                    <a:pt x="10620" y="1919"/>
                  </a:moveTo>
                  <a:cubicBezTo>
                    <a:pt x="10757" y="1919"/>
                    <a:pt x="10835" y="1944"/>
                    <a:pt x="10827" y="2005"/>
                  </a:cubicBezTo>
                  <a:cubicBezTo>
                    <a:pt x="10816" y="2135"/>
                    <a:pt x="10020" y="2318"/>
                    <a:pt x="9815" y="2371"/>
                  </a:cubicBezTo>
                  <a:cubicBezTo>
                    <a:pt x="9449" y="2468"/>
                    <a:pt x="9083" y="2533"/>
                    <a:pt x="8718" y="2597"/>
                  </a:cubicBezTo>
                  <a:cubicBezTo>
                    <a:pt x="8276" y="2662"/>
                    <a:pt x="7835" y="2716"/>
                    <a:pt x="7394" y="2759"/>
                  </a:cubicBezTo>
                  <a:cubicBezTo>
                    <a:pt x="7588" y="2673"/>
                    <a:pt x="7781" y="2597"/>
                    <a:pt x="7986" y="2522"/>
                  </a:cubicBezTo>
                  <a:lnTo>
                    <a:pt x="7986" y="2533"/>
                  </a:lnTo>
                  <a:cubicBezTo>
                    <a:pt x="8514" y="2351"/>
                    <a:pt x="10058" y="1919"/>
                    <a:pt x="10620" y="1919"/>
                  </a:cubicBezTo>
                  <a:close/>
                  <a:moveTo>
                    <a:pt x="9528" y="1"/>
                  </a:moveTo>
                  <a:cubicBezTo>
                    <a:pt x="9158" y="1"/>
                    <a:pt x="8695" y="109"/>
                    <a:pt x="8427" y="176"/>
                  </a:cubicBezTo>
                  <a:cubicBezTo>
                    <a:pt x="8115" y="262"/>
                    <a:pt x="7803" y="359"/>
                    <a:pt x="7491" y="456"/>
                  </a:cubicBezTo>
                  <a:cubicBezTo>
                    <a:pt x="6953" y="359"/>
                    <a:pt x="6436" y="197"/>
                    <a:pt x="5919" y="57"/>
                  </a:cubicBezTo>
                  <a:cubicBezTo>
                    <a:pt x="5915" y="55"/>
                    <a:pt x="5911" y="54"/>
                    <a:pt x="5907" y="54"/>
                  </a:cubicBezTo>
                  <a:cubicBezTo>
                    <a:pt x="5891" y="54"/>
                    <a:pt x="5880" y="70"/>
                    <a:pt x="5898" y="79"/>
                  </a:cubicBezTo>
                  <a:cubicBezTo>
                    <a:pt x="6350" y="262"/>
                    <a:pt x="6823" y="402"/>
                    <a:pt x="7297" y="520"/>
                  </a:cubicBezTo>
                  <a:cubicBezTo>
                    <a:pt x="6963" y="639"/>
                    <a:pt x="6619" y="757"/>
                    <a:pt x="6275" y="865"/>
                  </a:cubicBezTo>
                  <a:cubicBezTo>
                    <a:pt x="5543" y="1112"/>
                    <a:pt x="4800" y="1349"/>
                    <a:pt x="4057" y="1575"/>
                  </a:cubicBezTo>
                  <a:lnTo>
                    <a:pt x="3864" y="1575"/>
                  </a:lnTo>
                  <a:cubicBezTo>
                    <a:pt x="3623" y="1568"/>
                    <a:pt x="3381" y="1565"/>
                    <a:pt x="3140" y="1565"/>
                  </a:cubicBezTo>
                  <a:cubicBezTo>
                    <a:pt x="2585" y="1565"/>
                    <a:pt x="2030" y="1584"/>
                    <a:pt x="1475" y="1629"/>
                  </a:cubicBezTo>
                  <a:cubicBezTo>
                    <a:pt x="1066" y="1661"/>
                    <a:pt x="388" y="1715"/>
                    <a:pt x="183" y="1984"/>
                  </a:cubicBezTo>
                  <a:cubicBezTo>
                    <a:pt x="0" y="2231"/>
                    <a:pt x="312" y="2447"/>
                    <a:pt x="689" y="2490"/>
                  </a:cubicBezTo>
                  <a:cubicBezTo>
                    <a:pt x="754" y="2497"/>
                    <a:pt x="819" y="2500"/>
                    <a:pt x="886" y="2500"/>
                  </a:cubicBezTo>
                  <a:cubicBezTo>
                    <a:pt x="1436" y="2500"/>
                    <a:pt x="2030" y="2279"/>
                    <a:pt x="2529" y="2135"/>
                  </a:cubicBezTo>
                  <a:cubicBezTo>
                    <a:pt x="3035" y="1984"/>
                    <a:pt x="3552" y="1833"/>
                    <a:pt x="4047" y="1672"/>
                  </a:cubicBezTo>
                  <a:cubicBezTo>
                    <a:pt x="4854" y="1683"/>
                    <a:pt x="5650" y="1704"/>
                    <a:pt x="6447" y="1715"/>
                  </a:cubicBezTo>
                  <a:cubicBezTo>
                    <a:pt x="5941" y="1833"/>
                    <a:pt x="5446" y="1995"/>
                    <a:pt x="4972" y="2178"/>
                  </a:cubicBezTo>
                  <a:cubicBezTo>
                    <a:pt x="4628" y="2318"/>
                    <a:pt x="4047" y="2608"/>
                    <a:pt x="4509" y="2802"/>
                  </a:cubicBezTo>
                  <a:cubicBezTo>
                    <a:pt x="4757" y="2899"/>
                    <a:pt x="5209" y="2888"/>
                    <a:pt x="5521" y="2899"/>
                  </a:cubicBezTo>
                  <a:cubicBezTo>
                    <a:pt x="5720" y="2909"/>
                    <a:pt x="5922" y="2915"/>
                    <a:pt x="6125" y="2915"/>
                  </a:cubicBezTo>
                  <a:cubicBezTo>
                    <a:pt x="6328" y="2915"/>
                    <a:pt x="6533" y="2909"/>
                    <a:pt x="6737" y="2899"/>
                  </a:cubicBezTo>
                  <a:lnTo>
                    <a:pt x="6759" y="2899"/>
                  </a:lnTo>
                  <a:cubicBezTo>
                    <a:pt x="6275" y="3103"/>
                    <a:pt x="5715" y="3372"/>
                    <a:pt x="5995" y="3577"/>
                  </a:cubicBezTo>
                  <a:cubicBezTo>
                    <a:pt x="6188" y="3706"/>
                    <a:pt x="6662" y="3717"/>
                    <a:pt x="6942" y="3749"/>
                  </a:cubicBezTo>
                  <a:cubicBezTo>
                    <a:pt x="7491" y="3813"/>
                    <a:pt x="8050" y="3867"/>
                    <a:pt x="8621" y="3889"/>
                  </a:cubicBezTo>
                  <a:cubicBezTo>
                    <a:pt x="8696" y="3878"/>
                    <a:pt x="8750" y="3803"/>
                    <a:pt x="8664" y="3803"/>
                  </a:cubicBezTo>
                  <a:cubicBezTo>
                    <a:pt x="8276" y="3781"/>
                    <a:pt x="7889" y="3749"/>
                    <a:pt x="7512" y="3717"/>
                  </a:cubicBezTo>
                  <a:cubicBezTo>
                    <a:pt x="7168" y="3695"/>
                    <a:pt x="6813" y="3663"/>
                    <a:pt x="6479" y="3587"/>
                  </a:cubicBezTo>
                  <a:cubicBezTo>
                    <a:pt x="5726" y="3383"/>
                    <a:pt x="6683" y="3049"/>
                    <a:pt x="7039" y="2899"/>
                  </a:cubicBezTo>
                  <a:lnTo>
                    <a:pt x="7103" y="2877"/>
                  </a:lnTo>
                  <a:cubicBezTo>
                    <a:pt x="7846" y="2823"/>
                    <a:pt x="8599" y="2726"/>
                    <a:pt x="9342" y="2576"/>
                  </a:cubicBezTo>
                  <a:cubicBezTo>
                    <a:pt x="9729" y="2500"/>
                    <a:pt x="10881" y="2274"/>
                    <a:pt x="10967" y="1973"/>
                  </a:cubicBezTo>
                  <a:cubicBezTo>
                    <a:pt x="10991" y="1873"/>
                    <a:pt x="10887" y="1832"/>
                    <a:pt x="10699" y="1832"/>
                  </a:cubicBezTo>
                  <a:cubicBezTo>
                    <a:pt x="9896" y="1832"/>
                    <a:pt x="7574" y="2581"/>
                    <a:pt x="7286" y="2694"/>
                  </a:cubicBezTo>
                  <a:lnTo>
                    <a:pt x="7049" y="2780"/>
                  </a:lnTo>
                  <a:cubicBezTo>
                    <a:pt x="6834" y="2791"/>
                    <a:pt x="6619" y="2802"/>
                    <a:pt x="6404" y="2813"/>
                  </a:cubicBezTo>
                  <a:cubicBezTo>
                    <a:pt x="6016" y="2813"/>
                    <a:pt x="5618" y="2813"/>
                    <a:pt x="5241" y="2780"/>
                  </a:cubicBezTo>
                  <a:cubicBezTo>
                    <a:pt x="5069" y="2770"/>
                    <a:pt x="4768" y="2780"/>
                    <a:pt x="4660" y="2726"/>
                  </a:cubicBezTo>
                  <a:cubicBezTo>
                    <a:pt x="4294" y="2544"/>
                    <a:pt x="4929" y="2318"/>
                    <a:pt x="5123" y="2231"/>
                  </a:cubicBezTo>
                  <a:cubicBezTo>
                    <a:pt x="5693" y="2027"/>
                    <a:pt x="6264" y="1844"/>
                    <a:pt x="6856" y="1715"/>
                  </a:cubicBezTo>
                  <a:cubicBezTo>
                    <a:pt x="7147" y="1719"/>
                    <a:pt x="7439" y="1721"/>
                    <a:pt x="7731" y="1721"/>
                  </a:cubicBezTo>
                  <a:cubicBezTo>
                    <a:pt x="8237" y="1721"/>
                    <a:pt x="8744" y="1714"/>
                    <a:pt x="9256" y="1693"/>
                  </a:cubicBezTo>
                  <a:cubicBezTo>
                    <a:pt x="9309" y="1693"/>
                    <a:pt x="9331" y="1639"/>
                    <a:pt x="9277" y="1639"/>
                  </a:cubicBezTo>
                  <a:cubicBezTo>
                    <a:pt x="8664" y="1607"/>
                    <a:pt x="8040" y="1586"/>
                    <a:pt x="7415" y="1586"/>
                  </a:cubicBezTo>
                  <a:cubicBezTo>
                    <a:pt x="8122" y="1411"/>
                    <a:pt x="8856" y="1246"/>
                    <a:pt x="9591" y="1246"/>
                  </a:cubicBezTo>
                  <a:cubicBezTo>
                    <a:pt x="9673" y="1246"/>
                    <a:pt x="9755" y="1248"/>
                    <a:pt x="9837" y="1252"/>
                  </a:cubicBezTo>
                  <a:cubicBezTo>
                    <a:pt x="9891" y="1252"/>
                    <a:pt x="9912" y="1209"/>
                    <a:pt x="9869" y="1198"/>
                  </a:cubicBezTo>
                  <a:cubicBezTo>
                    <a:pt x="9733" y="1185"/>
                    <a:pt x="9597" y="1179"/>
                    <a:pt x="9462" y="1179"/>
                  </a:cubicBezTo>
                  <a:cubicBezTo>
                    <a:pt x="8818" y="1179"/>
                    <a:pt x="8185" y="1314"/>
                    <a:pt x="7544" y="1457"/>
                  </a:cubicBezTo>
                  <a:lnTo>
                    <a:pt x="6996" y="1575"/>
                  </a:lnTo>
                  <a:lnTo>
                    <a:pt x="4359" y="1575"/>
                  </a:lnTo>
                  <a:cubicBezTo>
                    <a:pt x="5414" y="1252"/>
                    <a:pt x="6457" y="908"/>
                    <a:pt x="7491" y="563"/>
                  </a:cubicBezTo>
                  <a:cubicBezTo>
                    <a:pt x="7851" y="634"/>
                    <a:pt x="8228" y="680"/>
                    <a:pt x="8601" y="680"/>
                  </a:cubicBezTo>
                  <a:cubicBezTo>
                    <a:pt x="8963" y="680"/>
                    <a:pt x="9320" y="637"/>
                    <a:pt x="9654" y="531"/>
                  </a:cubicBezTo>
                  <a:cubicBezTo>
                    <a:pt x="9955" y="445"/>
                    <a:pt x="10214" y="219"/>
                    <a:pt x="9944" y="79"/>
                  </a:cubicBezTo>
                  <a:cubicBezTo>
                    <a:pt x="9841" y="22"/>
                    <a:pt x="9694" y="1"/>
                    <a:pt x="95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029;p62">
              <a:extLst>
                <a:ext uri="{FF2B5EF4-FFF2-40B4-BE49-F238E27FC236}">
                  <a16:creationId xmlns:a16="http://schemas.microsoft.com/office/drawing/2014/main" id="{9C4CFA32-C237-49EF-8897-518557A14CBA}"/>
                </a:ext>
              </a:extLst>
            </p:cNvPr>
            <p:cNvSpPr/>
            <p:nvPr/>
          </p:nvSpPr>
          <p:spPr>
            <a:xfrm>
              <a:off x="4990750" y="1912950"/>
              <a:ext cx="381550" cy="229000"/>
            </a:xfrm>
            <a:custGeom>
              <a:avLst/>
              <a:gdLst/>
              <a:ahLst/>
              <a:cxnLst/>
              <a:rect l="l" t="t" r="r" b="b"/>
              <a:pathLst>
                <a:path w="15262" h="9160" extrusionOk="0">
                  <a:moveTo>
                    <a:pt x="14426" y="240"/>
                  </a:moveTo>
                  <a:cubicBezTo>
                    <a:pt x="14148" y="784"/>
                    <a:pt x="13838" y="1296"/>
                    <a:pt x="13486" y="1777"/>
                  </a:cubicBezTo>
                  <a:cubicBezTo>
                    <a:pt x="13238" y="1605"/>
                    <a:pt x="12388" y="1013"/>
                    <a:pt x="11936" y="808"/>
                  </a:cubicBezTo>
                  <a:cubicBezTo>
                    <a:pt x="12805" y="626"/>
                    <a:pt x="13632" y="465"/>
                    <a:pt x="14426" y="240"/>
                  </a:cubicBezTo>
                  <a:close/>
                  <a:moveTo>
                    <a:pt x="8316" y="238"/>
                  </a:moveTo>
                  <a:cubicBezTo>
                    <a:pt x="9335" y="238"/>
                    <a:pt x="10309" y="444"/>
                    <a:pt x="11193" y="765"/>
                  </a:cubicBezTo>
                  <a:cubicBezTo>
                    <a:pt x="9977" y="1023"/>
                    <a:pt x="8772" y="1271"/>
                    <a:pt x="7502" y="1465"/>
                  </a:cubicBezTo>
                  <a:cubicBezTo>
                    <a:pt x="6189" y="1658"/>
                    <a:pt x="4865" y="1831"/>
                    <a:pt x="3552" y="2013"/>
                  </a:cubicBezTo>
                  <a:cubicBezTo>
                    <a:pt x="3961" y="1648"/>
                    <a:pt x="4413" y="1325"/>
                    <a:pt x="4908" y="1077"/>
                  </a:cubicBezTo>
                  <a:cubicBezTo>
                    <a:pt x="6060" y="479"/>
                    <a:pt x="7214" y="238"/>
                    <a:pt x="8316" y="238"/>
                  </a:cubicBezTo>
                  <a:close/>
                  <a:moveTo>
                    <a:pt x="2992" y="2239"/>
                  </a:moveTo>
                  <a:lnTo>
                    <a:pt x="2992" y="2239"/>
                  </a:lnTo>
                  <a:cubicBezTo>
                    <a:pt x="2530" y="2724"/>
                    <a:pt x="2228" y="3337"/>
                    <a:pt x="2099" y="3994"/>
                  </a:cubicBezTo>
                  <a:cubicBezTo>
                    <a:pt x="1496" y="3574"/>
                    <a:pt x="980" y="3047"/>
                    <a:pt x="474" y="2648"/>
                  </a:cubicBezTo>
                  <a:cubicBezTo>
                    <a:pt x="1399" y="2476"/>
                    <a:pt x="2067" y="2379"/>
                    <a:pt x="2992" y="2239"/>
                  </a:cubicBezTo>
                  <a:close/>
                  <a:moveTo>
                    <a:pt x="2562" y="4812"/>
                  </a:moveTo>
                  <a:lnTo>
                    <a:pt x="2562" y="4812"/>
                  </a:lnTo>
                  <a:cubicBezTo>
                    <a:pt x="3660" y="5651"/>
                    <a:pt x="4811" y="6458"/>
                    <a:pt x="5963" y="7265"/>
                  </a:cubicBezTo>
                  <a:cubicBezTo>
                    <a:pt x="5274" y="7126"/>
                    <a:pt x="4617" y="6878"/>
                    <a:pt x="4004" y="6534"/>
                  </a:cubicBezTo>
                  <a:cubicBezTo>
                    <a:pt x="3229" y="6060"/>
                    <a:pt x="2745" y="5457"/>
                    <a:pt x="2562" y="4812"/>
                  </a:cubicBezTo>
                  <a:close/>
                  <a:moveTo>
                    <a:pt x="13486" y="2326"/>
                  </a:moveTo>
                  <a:lnTo>
                    <a:pt x="13486" y="2326"/>
                  </a:lnTo>
                  <a:cubicBezTo>
                    <a:pt x="14411" y="3542"/>
                    <a:pt x="14519" y="4941"/>
                    <a:pt x="12958" y="6340"/>
                  </a:cubicBezTo>
                  <a:cubicBezTo>
                    <a:pt x="12216" y="7007"/>
                    <a:pt x="11118" y="7362"/>
                    <a:pt x="9923" y="7502"/>
                  </a:cubicBezTo>
                  <a:cubicBezTo>
                    <a:pt x="11129" y="5834"/>
                    <a:pt x="12399" y="4048"/>
                    <a:pt x="13486" y="2326"/>
                  </a:cubicBezTo>
                  <a:close/>
                  <a:moveTo>
                    <a:pt x="11602" y="894"/>
                  </a:moveTo>
                  <a:cubicBezTo>
                    <a:pt x="11914" y="1034"/>
                    <a:pt x="13163" y="1831"/>
                    <a:pt x="13335" y="2003"/>
                  </a:cubicBezTo>
                  <a:cubicBezTo>
                    <a:pt x="11990" y="3832"/>
                    <a:pt x="10817" y="5694"/>
                    <a:pt x="9643" y="7535"/>
                  </a:cubicBezTo>
                  <a:cubicBezTo>
                    <a:pt x="9389" y="7545"/>
                    <a:pt x="9134" y="7551"/>
                    <a:pt x="8879" y="7551"/>
                  </a:cubicBezTo>
                  <a:cubicBezTo>
                    <a:pt x="8097" y="7551"/>
                    <a:pt x="7315" y="7500"/>
                    <a:pt x="6544" y="7395"/>
                  </a:cubicBezTo>
                  <a:cubicBezTo>
                    <a:pt x="5134" y="6297"/>
                    <a:pt x="4015" y="5361"/>
                    <a:pt x="2508" y="4306"/>
                  </a:cubicBezTo>
                  <a:cubicBezTo>
                    <a:pt x="2530" y="3509"/>
                    <a:pt x="2852" y="2756"/>
                    <a:pt x="3391" y="2186"/>
                  </a:cubicBezTo>
                  <a:cubicBezTo>
                    <a:pt x="4865" y="1970"/>
                    <a:pt x="6361" y="1777"/>
                    <a:pt x="7857" y="1583"/>
                  </a:cubicBezTo>
                  <a:cubicBezTo>
                    <a:pt x="9062" y="1411"/>
                    <a:pt x="10311" y="1163"/>
                    <a:pt x="11602" y="894"/>
                  </a:cubicBezTo>
                  <a:close/>
                  <a:moveTo>
                    <a:pt x="6985" y="7728"/>
                  </a:moveTo>
                  <a:cubicBezTo>
                    <a:pt x="7546" y="7792"/>
                    <a:pt x="8107" y="7827"/>
                    <a:pt x="8668" y="7827"/>
                  </a:cubicBezTo>
                  <a:cubicBezTo>
                    <a:pt x="8860" y="7827"/>
                    <a:pt x="9053" y="7823"/>
                    <a:pt x="9245" y="7814"/>
                  </a:cubicBezTo>
                  <a:lnTo>
                    <a:pt x="9245" y="7814"/>
                  </a:lnTo>
                  <a:cubicBezTo>
                    <a:pt x="9030" y="8159"/>
                    <a:pt x="8815" y="8492"/>
                    <a:pt x="8599" y="8815"/>
                  </a:cubicBezTo>
                  <a:cubicBezTo>
                    <a:pt x="8137" y="8471"/>
                    <a:pt x="7437" y="8083"/>
                    <a:pt x="6985" y="7728"/>
                  </a:cubicBezTo>
                  <a:close/>
                  <a:moveTo>
                    <a:pt x="14831" y="1"/>
                  </a:moveTo>
                  <a:cubicBezTo>
                    <a:pt x="13765" y="205"/>
                    <a:pt x="12625" y="464"/>
                    <a:pt x="11581" y="690"/>
                  </a:cubicBezTo>
                  <a:cubicBezTo>
                    <a:pt x="10633" y="333"/>
                    <a:pt x="9552" y="112"/>
                    <a:pt x="8427" y="112"/>
                  </a:cubicBezTo>
                  <a:cubicBezTo>
                    <a:pt x="7380" y="112"/>
                    <a:pt x="6294" y="303"/>
                    <a:pt x="5242" y="754"/>
                  </a:cubicBezTo>
                  <a:cubicBezTo>
                    <a:pt x="4467" y="1066"/>
                    <a:pt x="3756" y="1518"/>
                    <a:pt x="3154" y="2078"/>
                  </a:cubicBezTo>
                  <a:cubicBezTo>
                    <a:pt x="2131" y="2218"/>
                    <a:pt x="1023" y="2422"/>
                    <a:pt x="0" y="2616"/>
                  </a:cubicBezTo>
                  <a:cubicBezTo>
                    <a:pt x="119" y="2799"/>
                    <a:pt x="1346" y="3865"/>
                    <a:pt x="2056" y="4435"/>
                  </a:cubicBezTo>
                  <a:cubicBezTo>
                    <a:pt x="2099" y="5188"/>
                    <a:pt x="2519" y="5909"/>
                    <a:pt x="3337" y="6501"/>
                  </a:cubicBezTo>
                  <a:cubicBezTo>
                    <a:pt x="4058" y="7029"/>
                    <a:pt x="5209" y="7448"/>
                    <a:pt x="6522" y="7664"/>
                  </a:cubicBezTo>
                  <a:cubicBezTo>
                    <a:pt x="7222" y="8159"/>
                    <a:pt x="7921" y="8654"/>
                    <a:pt x="8599" y="9160"/>
                  </a:cubicBezTo>
                  <a:cubicBezTo>
                    <a:pt x="8922" y="8869"/>
                    <a:pt x="9428" y="8202"/>
                    <a:pt x="9730" y="7782"/>
                  </a:cubicBezTo>
                  <a:cubicBezTo>
                    <a:pt x="10838" y="7674"/>
                    <a:pt x="11904" y="7384"/>
                    <a:pt x="12764" y="6857"/>
                  </a:cubicBezTo>
                  <a:cubicBezTo>
                    <a:pt x="14540" y="5759"/>
                    <a:pt x="15261" y="4048"/>
                    <a:pt x="13690" y="2046"/>
                  </a:cubicBezTo>
                  <a:cubicBezTo>
                    <a:pt x="14067" y="1443"/>
                    <a:pt x="14734" y="238"/>
                    <a:pt x="148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030;p62">
              <a:extLst>
                <a:ext uri="{FF2B5EF4-FFF2-40B4-BE49-F238E27FC236}">
                  <a16:creationId xmlns:a16="http://schemas.microsoft.com/office/drawing/2014/main" id="{6FA20974-2038-4F0B-8348-71BD2E89C9F2}"/>
                </a:ext>
              </a:extLst>
            </p:cNvPr>
            <p:cNvSpPr/>
            <p:nvPr/>
          </p:nvSpPr>
          <p:spPr>
            <a:xfrm>
              <a:off x="5153800" y="1968125"/>
              <a:ext cx="77300" cy="47200"/>
            </a:xfrm>
            <a:custGeom>
              <a:avLst/>
              <a:gdLst/>
              <a:ahLst/>
              <a:cxnLst/>
              <a:rect l="l" t="t" r="r" b="b"/>
              <a:pathLst>
                <a:path w="3092" h="1888" extrusionOk="0">
                  <a:moveTo>
                    <a:pt x="2482" y="739"/>
                  </a:moveTo>
                  <a:cubicBezTo>
                    <a:pt x="2496" y="739"/>
                    <a:pt x="2509" y="740"/>
                    <a:pt x="2519" y="743"/>
                  </a:cubicBezTo>
                  <a:cubicBezTo>
                    <a:pt x="3003" y="861"/>
                    <a:pt x="2271" y="1001"/>
                    <a:pt x="2142" y="1023"/>
                  </a:cubicBezTo>
                  <a:cubicBezTo>
                    <a:pt x="1955" y="1058"/>
                    <a:pt x="1768" y="1079"/>
                    <a:pt x="1586" y="1079"/>
                  </a:cubicBezTo>
                  <a:cubicBezTo>
                    <a:pt x="1549" y="1079"/>
                    <a:pt x="1512" y="1078"/>
                    <a:pt x="1475" y="1076"/>
                  </a:cubicBezTo>
                  <a:cubicBezTo>
                    <a:pt x="1582" y="1023"/>
                    <a:pt x="1701" y="969"/>
                    <a:pt x="1819" y="926"/>
                  </a:cubicBezTo>
                  <a:cubicBezTo>
                    <a:pt x="1928" y="886"/>
                    <a:pt x="2324" y="739"/>
                    <a:pt x="2482" y="739"/>
                  </a:cubicBezTo>
                  <a:close/>
                  <a:moveTo>
                    <a:pt x="2443" y="0"/>
                  </a:moveTo>
                  <a:cubicBezTo>
                    <a:pt x="1776" y="43"/>
                    <a:pt x="0" y="366"/>
                    <a:pt x="538" y="947"/>
                  </a:cubicBezTo>
                  <a:cubicBezTo>
                    <a:pt x="678" y="1066"/>
                    <a:pt x="861" y="1141"/>
                    <a:pt x="1055" y="1141"/>
                  </a:cubicBezTo>
                  <a:cubicBezTo>
                    <a:pt x="797" y="1302"/>
                    <a:pt x="571" y="1518"/>
                    <a:pt x="689" y="1711"/>
                  </a:cubicBezTo>
                  <a:cubicBezTo>
                    <a:pt x="761" y="1823"/>
                    <a:pt x="914" y="1887"/>
                    <a:pt x="1103" y="1887"/>
                  </a:cubicBezTo>
                  <a:cubicBezTo>
                    <a:pt x="1169" y="1887"/>
                    <a:pt x="1240" y="1879"/>
                    <a:pt x="1313" y="1862"/>
                  </a:cubicBezTo>
                  <a:cubicBezTo>
                    <a:pt x="1316" y="1864"/>
                    <a:pt x="1317" y="1865"/>
                    <a:pt x="1319" y="1865"/>
                  </a:cubicBezTo>
                  <a:cubicBezTo>
                    <a:pt x="1324" y="1865"/>
                    <a:pt x="1322" y="1851"/>
                    <a:pt x="1313" y="1851"/>
                  </a:cubicBezTo>
                  <a:cubicBezTo>
                    <a:pt x="1259" y="1856"/>
                    <a:pt x="1210" y="1858"/>
                    <a:pt x="1166" y="1858"/>
                  </a:cubicBezTo>
                  <a:cubicBezTo>
                    <a:pt x="506" y="1858"/>
                    <a:pt x="984" y="1358"/>
                    <a:pt x="1216" y="1216"/>
                  </a:cubicBezTo>
                  <a:cubicBezTo>
                    <a:pt x="1238" y="1195"/>
                    <a:pt x="1270" y="1184"/>
                    <a:pt x="1303" y="1173"/>
                  </a:cubicBezTo>
                  <a:cubicBezTo>
                    <a:pt x="1464" y="1173"/>
                    <a:pt x="1625" y="1163"/>
                    <a:pt x="1798" y="1152"/>
                  </a:cubicBezTo>
                  <a:cubicBezTo>
                    <a:pt x="2099" y="1130"/>
                    <a:pt x="2831" y="1033"/>
                    <a:pt x="2982" y="829"/>
                  </a:cubicBezTo>
                  <a:cubicBezTo>
                    <a:pt x="3092" y="679"/>
                    <a:pt x="2951" y="613"/>
                    <a:pt x="2740" y="613"/>
                  </a:cubicBezTo>
                  <a:cubicBezTo>
                    <a:pt x="2724" y="613"/>
                    <a:pt x="2708" y="613"/>
                    <a:pt x="2691" y="614"/>
                  </a:cubicBezTo>
                  <a:cubicBezTo>
                    <a:pt x="2174" y="646"/>
                    <a:pt x="1690" y="797"/>
                    <a:pt x="1238" y="1044"/>
                  </a:cubicBezTo>
                  <a:cubicBezTo>
                    <a:pt x="689" y="893"/>
                    <a:pt x="614" y="592"/>
                    <a:pt x="1249" y="345"/>
                  </a:cubicBezTo>
                  <a:cubicBezTo>
                    <a:pt x="1625" y="205"/>
                    <a:pt x="2077" y="162"/>
                    <a:pt x="2454" y="22"/>
                  </a:cubicBezTo>
                  <a:cubicBezTo>
                    <a:pt x="2476" y="22"/>
                    <a:pt x="2465" y="0"/>
                    <a:pt x="24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031;p62">
              <a:extLst>
                <a:ext uri="{FF2B5EF4-FFF2-40B4-BE49-F238E27FC236}">
                  <a16:creationId xmlns:a16="http://schemas.microsoft.com/office/drawing/2014/main" id="{1DB24529-F237-48C6-8184-9C49D6368B3B}"/>
                </a:ext>
              </a:extLst>
            </p:cNvPr>
            <p:cNvSpPr/>
            <p:nvPr/>
          </p:nvSpPr>
          <p:spPr>
            <a:xfrm>
              <a:off x="5089650" y="1981600"/>
              <a:ext cx="182650" cy="86125"/>
            </a:xfrm>
            <a:custGeom>
              <a:avLst/>
              <a:gdLst/>
              <a:ahLst/>
              <a:cxnLst/>
              <a:rect l="l" t="t" r="r" b="b"/>
              <a:pathLst>
                <a:path w="7306" h="3445" extrusionOk="0">
                  <a:moveTo>
                    <a:pt x="2536" y="1455"/>
                  </a:moveTo>
                  <a:cubicBezTo>
                    <a:pt x="2653" y="1455"/>
                    <a:pt x="2768" y="1473"/>
                    <a:pt x="2878" y="1517"/>
                  </a:cubicBezTo>
                  <a:cubicBezTo>
                    <a:pt x="2607" y="1564"/>
                    <a:pt x="2327" y="1594"/>
                    <a:pt x="2053" y="1594"/>
                  </a:cubicBezTo>
                  <a:cubicBezTo>
                    <a:pt x="2012" y="1594"/>
                    <a:pt x="1972" y="1594"/>
                    <a:pt x="1931" y="1592"/>
                  </a:cubicBezTo>
                  <a:cubicBezTo>
                    <a:pt x="2129" y="1510"/>
                    <a:pt x="2335" y="1455"/>
                    <a:pt x="2536" y="1455"/>
                  </a:cubicBezTo>
                  <a:close/>
                  <a:moveTo>
                    <a:pt x="7212" y="1"/>
                  </a:moveTo>
                  <a:cubicBezTo>
                    <a:pt x="7188" y="1"/>
                    <a:pt x="7161" y="7"/>
                    <a:pt x="7140" y="21"/>
                  </a:cubicBezTo>
                  <a:cubicBezTo>
                    <a:pt x="6452" y="559"/>
                    <a:pt x="5720" y="1043"/>
                    <a:pt x="4956" y="1452"/>
                  </a:cubicBezTo>
                  <a:cubicBezTo>
                    <a:pt x="4568" y="1452"/>
                    <a:pt x="4213" y="1355"/>
                    <a:pt x="4353" y="1076"/>
                  </a:cubicBezTo>
                  <a:cubicBezTo>
                    <a:pt x="4359" y="1049"/>
                    <a:pt x="4330" y="1035"/>
                    <a:pt x="4297" y="1035"/>
                  </a:cubicBezTo>
                  <a:cubicBezTo>
                    <a:pt x="4275" y="1035"/>
                    <a:pt x="4251" y="1041"/>
                    <a:pt x="4235" y="1054"/>
                  </a:cubicBezTo>
                  <a:cubicBezTo>
                    <a:pt x="3965" y="1312"/>
                    <a:pt x="4224" y="1571"/>
                    <a:pt x="4643" y="1624"/>
                  </a:cubicBezTo>
                  <a:lnTo>
                    <a:pt x="4654" y="1624"/>
                  </a:lnTo>
                  <a:cubicBezTo>
                    <a:pt x="4299" y="1818"/>
                    <a:pt x="3922" y="2012"/>
                    <a:pt x="3556" y="2216"/>
                  </a:cubicBezTo>
                  <a:cubicBezTo>
                    <a:pt x="3505" y="2213"/>
                    <a:pt x="3452" y="2212"/>
                    <a:pt x="3399" y="2212"/>
                  </a:cubicBezTo>
                  <a:cubicBezTo>
                    <a:pt x="3254" y="2212"/>
                    <a:pt x="3106" y="2222"/>
                    <a:pt x="2965" y="2238"/>
                  </a:cubicBezTo>
                  <a:cubicBezTo>
                    <a:pt x="2706" y="2249"/>
                    <a:pt x="2433" y="2280"/>
                    <a:pt x="2176" y="2280"/>
                  </a:cubicBezTo>
                  <a:cubicBezTo>
                    <a:pt x="1931" y="2280"/>
                    <a:pt x="1701" y="2252"/>
                    <a:pt x="1512" y="2152"/>
                  </a:cubicBezTo>
                  <a:cubicBezTo>
                    <a:pt x="1243" y="2012"/>
                    <a:pt x="1415" y="1861"/>
                    <a:pt x="1630" y="1732"/>
                  </a:cubicBezTo>
                  <a:cubicBezTo>
                    <a:pt x="1684" y="1733"/>
                    <a:pt x="1737" y="1734"/>
                    <a:pt x="1791" y="1734"/>
                  </a:cubicBezTo>
                  <a:cubicBezTo>
                    <a:pt x="2178" y="1734"/>
                    <a:pt x="2565" y="1699"/>
                    <a:pt x="2943" y="1614"/>
                  </a:cubicBezTo>
                  <a:cubicBezTo>
                    <a:pt x="3029" y="1592"/>
                    <a:pt x="3298" y="1495"/>
                    <a:pt x="3266" y="1463"/>
                  </a:cubicBezTo>
                  <a:cubicBezTo>
                    <a:pt x="3132" y="1341"/>
                    <a:pt x="2925" y="1292"/>
                    <a:pt x="2691" y="1292"/>
                  </a:cubicBezTo>
                  <a:cubicBezTo>
                    <a:pt x="2324" y="1292"/>
                    <a:pt x="1889" y="1413"/>
                    <a:pt x="1555" y="1571"/>
                  </a:cubicBezTo>
                  <a:cubicBezTo>
                    <a:pt x="1264" y="1549"/>
                    <a:pt x="984" y="1485"/>
                    <a:pt x="715" y="1388"/>
                  </a:cubicBezTo>
                  <a:cubicBezTo>
                    <a:pt x="382" y="1248"/>
                    <a:pt x="339" y="957"/>
                    <a:pt x="769" y="796"/>
                  </a:cubicBezTo>
                  <a:cubicBezTo>
                    <a:pt x="1006" y="720"/>
                    <a:pt x="1243" y="677"/>
                    <a:pt x="1490" y="667"/>
                  </a:cubicBezTo>
                  <a:cubicBezTo>
                    <a:pt x="1603" y="657"/>
                    <a:pt x="1716" y="652"/>
                    <a:pt x="1827" y="652"/>
                  </a:cubicBezTo>
                  <a:cubicBezTo>
                    <a:pt x="2076" y="652"/>
                    <a:pt x="2321" y="676"/>
                    <a:pt x="2566" y="720"/>
                  </a:cubicBezTo>
                  <a:cubicBezTo>
                    <a:pt x="2609" y="720"/>
                    <a:pt x="2631" y="688"/>
                    <a:pt x="2599" y="677"/>
                  </a:cubicBezTo>
                  <a:cubicBezTo>
                    <a:pt x="2384" y="616"/>
                    <a:pt x="1987" y="571"/>
                    <a:pt x="1571" y="571"/>
                  </a:cubicBezTo>
                  <a:cubicBezTo>
                    <a:pt x="818" y="571"/>
                    <a:pt x="1" y="719"/>
                    <a:pt x="91" y="1183"/>
                  </a:cubicBezTo>
                  <a:cubicBezTo>
                    <a:pt x="145" y="1452"/>
                    <a:pt x="661" y="1614"/>
                    <a:pt x="1070" y="1678"/>
                  </a:cubicBezTo>
                  <a:cubicBezTo>
                    <a:pt x="1146" y="1700"/>
                    <a:pt x="1232" y="1700"/>
                    <a:pt x="1307" y="1711"/>
                  </a:cubicBezTo>
                  <a:cubicBezTo>
                    <a:pt x="1232" y="1754"/>
                    <a:pt x="1156" y="1818"/>
                    <a:pt x="1103" y="1893"/>
                  </a:cubicBezTo>
                  <a:cubicBezTo>
                    <a:pt x="877" y="2292"/>
                    <a:pt x="1619" y="2453"/>
                    <a:pt x="2308" y="2453"/>
                  </a:cubicBezTo>
                  <a:cubicBezTo>
                    <a:pt x="2200" y="2518"/>
                    <a:pt x="2104" y="2625"/>
                    <a:pt x="2061" y="2744"/>
                  </a:cubicBezTo>
                  <a:cubicBezTo>
                    <a:pt x="1886" y="3232"/>
                    <a:pt x="3006" y="3445"/>
                    <a:pt x="3832" y="3445"/>
                  </a:cubicBezTo>
                  <a:cubicBezTo>
                    <a:pt x="4025" y="3445"/>
                    <a:pt x="4201" y="3433"/>
                    <a:pt x="4342" y="3411"/>
                  </a:cubicBezTo>
                  <a:cubicBezTo>
                    <a:pt x="4450" y="3389"/>
                    <a:pt x="4461" y="3293"/>
                    <a:pt x="4353" y="3282"/>
                  </a:cubicBezTo>
                  <a:cubicBezTo>
                    <a:pt x="3750" y="3228"/>
                    <a:pt x="2997" y="3239"/>
                    <a:pt x="2566" y="2980"/>
                  </a:cubicBezTo>
                  <a:cubicBezTo>
                    <a:pt x="2157" y="2744"/>
                    <a:pt x="2695" y="2475"/>
                    <a:pt x="3137" y="2389"/>
                  </a:cubicBezTo>
                  <a:cubicBezTo>
                    <a:pt x="3180" y="2389"/>
                    <a:pt x="3212" y="2378"/>
                    <a:pt x="3255" y="2378"/>
                  </a:cubicBezTo>
                  <a:lnTo>
                    <a:pt x="2932" y="2550"/>
                  </a:lnTo>
                  <a:cubicBezTo>
                    <a:pt x="2906" y="2559"/>
                    <a:pt x="2922" y="2574"/>
                    <a:pt x="2947" y="2574"/>
                  </a:cubicBezTo>
                  <a:cubicBezTo>
                    <a:pt x="2952" y="2574"/>
                    <a:pt x="2958" y="2574"/>
                    <a:pt x="2965" y="2572"/>
                  </a:cubicBezTo>
                  <a:cubicBezTo>
                    <a:pt x="3201" y="2507"/>
                    <a:pt x="3438" y="2421"/>
                    <a:pt x="3664" y="2335"/>
                  </a:cubicBezTo>
                  <a:cubicBezTo>
                    <a:pt x="3704" y="2333"/>
                    <a:pt x="3743" y="2332"/>
                    <a:pt x="3782" y="2332"/>
                  </a:cubicBezTo>
                  <a:cubicBezTo>
                    <a:pt x="3980" y="2332"/>
                    <a:pt x="4177" y="2354"/>
                    <a:pt x="4374" y="2399"/>
                  </a:cubicBezTo>
                  <a:cubicBezTo>
                    <a:pt x="4417" y="2399"/>
                    <a:pt x="4450" y="2367"/>
                    <a:pt x="4417" y="2356"/>
                  </a:cubicBezTo>
                  <a:cubicBezTo>
                    <a:pt x="4245" y="2302"/>
                    <a:pt x="4073" y="2259"/>
                    <a:pt x="3901" y="2238"/>
                  </a:cubicBezTo>
                  <a:cubicBezTo>
                    <a:pt x="4342" y="2066"/>
                    <a:pt x="4783" y="1850"/>
                    <a:pt x="5192" y="1614"/>
                  </a:cubicBezTo>
                  <a:cubicBezTo>
                    <a:pt x="5655" y="1560"/>
                    <a:pt x="6096" y="1388"/>
                    <a:pt x="6548" y="1280"/>
                  </a:cubicBezTo>
                  <a:cubicBezTo>
                    <a:pt x="6570" y="1280"/>
                    <a:pt x="6570" y="1259"/>
                    <a:pt x="6548" y="1259"/>
                  </a:cubicBezTo>
                  <a:cubicBezTo>
                    <a:pt x="6215" y="1280"/>
                    <a:pt x="5892" y="1323"/>
                    <a:pt x="5569" y="1398"/>
                  </a:cubicBezTo>
                  <a:cubicBezTo>
                    <a:pt x="6172" y="1011"/>
                    <a:pt x="6742" y="559"/>
                    <a:pt x="7269" y="64"/>
                  </a:cubicBezTo>
                  <a:cubicBezTo>
                    <a:pt x="7306" y="27"/>
                    <a:pt x="7263" y="1"/>
                    <a:pt x="72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032;p62">
              <a:extLst>
                <a:ext uri="{FF2B5EF4-FFF2-40B4-BE49-F238E27FC236}">
                  <a16:creationId xmlns:a16="http://schemas.microsoft.com/office/drawing/2014/main" id="{BB97728A-B6E2-413D-A20D-0E31BBB45D63}"/>
                </a:ext>
              </a:extLst>
            </p:cNvPr>
            <p:cNvSpPr/>
            <p:nvPr/>
          </p:nvSpPr>
          <p:spPr>
            <a:xfrm>
              <a:off x="6691450" y="2108800"/>
              <a:ext cx="320475" cy="170500"/>
            </a:xfrm>
            <a:custGeom>
              <a:avLst/>
              <a:gdLst/>
              <a:ahLst/>
              <a:cxnLst/>
              <a:rect l="l" t="t" r="r" b="b"/>
              <a:pathLst>
                <a:path w="12819" h="6820" extrusionOk="0">
                  <a:moveTo>
                    <a:pt x="6310" y="212"/>
                  </a:moveTo>
                  <a:cubicBezTo>
                    <a:pt x="7366" y="212"/>
                    <a:pt x="8375" y="433"/>
                    <a:pt x="9138" y="874"/>
                  </a:cubicBezTo>
                  <a:cubicBezTo>
                    <a:pt x="11474" y="2219"/>
                    <a:pt x="11850" y="3295"/>
                    <a:pt x="10839" y="4694"/>
                  </a:cubicBezTo>
                  <a:cubicBezTo>
                    <a:pt x="9900" y="5984"/>
                    <a:pt x="7872" y="6627"/>
                    <a:pt x="5906" y="6627"/>
                  </a:cubicBezTo>
                  <a:cubicBezTo>
                    <a:pt x="4672" y="6627"/>
                    <a:pt x="3463" y="6374"/>
                    <a:pt x="2562" y="5867"/>
                  </a:cubicBezTo>
                  <a:cubicBezTo>
                    <a:pt x="797" y="4866"/>
                    <a:pt x="356" y="3048"/>
                    <a:pt x="1992" y="1649"/>
                  </a:cubicBezTo>
                  <a:cubicBezTo>
                    <a:pt x="3112" y="688"/>
                    <a:pt x="4761" y="212"/>
                    <a:pt x="6310" y="212"/>
                  </a:cubicBezTo>
                  <a:close/>
                  <a:moveTo>
                    <a:pt x="6473" y="1"/>
                  </a:moveTo>
                  <a:cubicBezTo>
                    <a:pt x="5309" y="1"/>
                    <a:pt x="4056" y="256"/>
                    <a:pt x="3014" y="755"/>
                  </a:cubicBezTo>
                  <a:cubicBezTo>
                    <a:pt x="195" y="2111"/>
                    <a:pt x="1" y="4425"/>
                    <a:pt x="1960" y="5770"/>
                  </a:cubicBezTo>
                  <a:cubicBezTo>
                    <a:pt x="2926" y="6440"/>
                    <a:pt x="4421" y="6820"/>
                    <a:pt x="5969" y="6820"/>
                  </a:cubicBezTo>
                  <a:cubicBezTo>
                    <a:pt x="7506" y="6820"/>
                    <a:pt x="9094" y="6446"/>
                    <a:pt x="10268" y="5609"/>
                  </a:cubicBezTo>
                  <a:cubicBezTo>
                    <a:pt x="12819" y="3779"/>
                    <a:pt x="11527" y="1498"/>
                    <a:pt x="8858" y="454"/>
                  </a:cubicBezTo>
                  <a:cubicBezTo>
                    <a:pt x="8205" y="150"/>
                    <a:pt x="7365" y="1"/>
                    <a:pt x="64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033;p62">
              <a:extLst>
                <a:ext uri="{FF2B5EF4-FFF2-40B4-BE49-F238E27FC236}">
                  <a16:creationId xmlns:a16="http://schemas.microsoft.com/office/drawing/2014/main" id="{225D378F-B619-43DF-8FA4-19CB7867050F}"/>
                </a:ext>
              </a:extLst>
            </p:cNvPr>
            <p:cNvSpPr/>
            <p:nvPr/>
          </p:nvSpPr>
          <p:spPr>
            <a:xfrm>
              <a:off x="6515225" y="2112575"/>
              <a:ext cx="320475" cy="170500"/>
            </a:xfrm>
            <a:custGeom>
              <a:avLst/>
              <a:gdLst/>
              <a:ahLst/>
              <a:cxnLst/>
              <a:rect l="l" t="t" r="r" b="b"/>
              <a:pathLst>
                <a:path w="12819" h="6820" extrusionOk="0">
                  <a:moveTo>
                    <a:pt x="6310" y="211"/>
                  </a:moveTo>
                  <a:cubicBezTo>
                    <a:pt x="7366" y="211"/>
                    <a:pt x="8375" y="433"/>
                    <a:pt x="9138" y="873"/>
                  </a:cubicBezTo>
                  <a:cubicBezTo>
                    <a:pt x="11473" y="2219"/>
                    <a:pt x="11850" y="3295"/>
                    <a:pt x="10838" y="4694"/>
                  </a:cubicBezTo>
                  <a:cubicBezTo>
                    <a:pt x="9899" y="5983"/>
                    <a:pt x="7872" y="6627"/>
                    <a:pt x="5906" y="6627"/>
                  </a:cubicBezTo>
                  <a:cubicBezTo>
                    <a:pt x="4672" y="6627"/>
                    <a:pt x="3463" y="6373"/>
                    <a:pt x="2562" y="5867"/>
                  </a:cubicBezTo>
                  <a:cubicBezTo>
                    <a:pt x="797" y="4866"/>
                    <a:pt x="356" y="3047"/>
                    <a:pt x="1992" y="1648"/>
                  </a:cubicBezTo>
                  <a:cubicBezTo>
                    <a:pt x="3112" y="688"/>
                    <a:pt x="4761" y="211"/>
                    <a:pt x="6310" y="211"/>
                  </a:cubicBezTo>
                  <a:close/>
                  <a:moveTo>
                    <a:pt x="6474" y="1"/>
                  </a:moveTo>
                  <a:cubicBezTo>
                    <a:pt x="5308" y="1"/>
                    <a:pt x="4056" y="255"/>
                    <a:pt x="3014" y="755"/>
                  </a:cubicBezTo>
                  <a:cubicBezTo>
                    <a:pt x="194" y="2111"/>
                    <a:pt x="1" y="4425"/>
                    <a:pt x="1959" y="5770"/>
                  </a:cubicBezTo>
                  <a:cubicBezTo>
                    <a:pt x="2926" y="6440"/>
                    <a:pt x="4421" y="6819"/>
                    <a:pt x="5969" y="6819"/>
                  </a:cubicBezTo>
                  <a:cubicBezTo>
                    <a:pt x="7505" y="6819"/>
                    <a:pt x="9094" y="6445"/>
                    <a:pt x="10268" y="5609"/>
                  </a:cubicBezTo>
                  <a:cubicBezTo>
                    <a:pt x="12819" y="3790"/>
                    <a:pt x="11527" y="1498"/>
                    <a:pt x="8869" y="454"/>
                  </a:cubicBezTo>
                  <a:cubicBezTo>
                    <a:pt x="8210" y="150"/>
                    <a:pt x="7368" y="1"/>
                    <a:pt x="64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034;p62">
              <a:extLst>
                <a:ext uri="{FF2B5EF4-FFF2-40B4-BE49-F238E27FC236}">
                  <a16:creationId xmlns:a16="http://schemas.microsoft.com/office/drawing/2014/main" id="{07EB31C6-0C67-430F-A6FD-499DCB5FF576}"/>
                </a:ext>
              </a:extLst>
            </p:cNvPr>
            <p:cNvSpPr/>
            <p:nvPr/>
          </p:nvSpPr>
          <p:spPr>
            <a:xfrm>
              <a:off x="6654325" y="2202900"/>
              <a:ext cx="320475" cy="170475"/>
            </a:xfrm>
            <a:custGeom>
              <a:avLst/>
              <a:gdLst/>
              <a:ahLst/>
              <a:cxnLst/>
              <a:rect l="l" t="t" r="r" b="b"/>
              <a:pathLst>
                <a:path w="12819" h="6819" extrusionOk="0">
                  <a:moveTo>
                    <a:pt x="6306" y="210"/>
                  </a:moveTo>
                  <a:cubicBezTo>
                    <a:pt x="7361" y="210"/>
                    <a:pt x="8371" y="432"/>
                    <a:pt x="9138" y="876"/>
                  </a:cubicBezTo>
                  <a:cubicBezTo>
                    <a:pt x="11463" y="2222"/>
                    <a:pt x="11850" y="3298"/>
                    <a:pt x="10828" y="4697"/>
                  </a:cubicBezTo>
                  <a:cubicBezTo>
                    <a:pt x="9887" y="5982"/>
                    <a:pt x="7858" y="6627"/>
                    <a:pt x="5890" y="6627"/>
                  </a:cubicBezTo>
                  <a:cubicBezTo>
                    <a:pt x="4660" y="6627"/>
                    <a:pt x="3454" y="6375"/>
                    <a:pt x="2551" y="5870"/>
                  </a:cubicBezTo>
                  <a:cubicBezTo>
                    <a:pt x="786" y="4869"/>
                    <a:pt x="345" y="3050"/>
                    <a:pt x="1981" y="1651"/>
                  </a:cubicBezTo>
                  <a:cubicBezTo>
                    <a:pt x="3102" y="690"/>
                    <a:pt x="4753" y="210"/>
                    <a:pt x="6306" y="210"/>
                  </a:cubicBezTo>
                  <a:close/>
                  <a:moveTo>
                    <a:pt x="6455" y="0"/>
                  </a:moveTo>
                  <a:cubicBezTo>
                    <a:pt x="5294" y="0"/>
                    <a:pt x="4048" y="254"/>
                    <a:pt x="3003" y="758"/>
                  </a:cubicBezTo>
                  <a:cubicBezTo>
                    <a:pt x="184" y="2103"/>
                    <a:pt x="1" y="4428"/>
                    <a:pt x="1949" y="5773"/>
                  </a:cubicBezTo>
                  <a:cubicBezTo>
                    <a:pt x="2917" y="6439"/>
                    <a:pt x="4419" y="6819"/>
                    <a:pt x="5970" y="6819"/>
                  </a:cubicBezTo>
                  <a:cubicBezTo>
                    <a:pt x="7506" y="6819"/>
                    <a:pt x="9090" y="6447"/>
                    <a:pt x="10257" y="5612"/>
                  </a:cubicBezTo>
                  <a:cubicBezTo>
                    <a:pt x="12819" y="3782"/>
                    <a:pt x="11527" y="1490"/>
                    <a:pt x="8858" y="457"/>
                  </a:cubicBezTo>
                  <a:cubicBezTo>
                    <a:pt x="8197" y="152"/>
                    <a:pt x="7351" y="0"/>
                    <a:pt x="64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035;p62">
              <a:extLst>
                <a:ext uri="{FF2B5EF4-FFF2-40B4-BE49-F238E27FC236}">
                  <a16:creationId xmlns:a16="http://schemas.microsoft.com/office/drawing/2014/main" id="{29E229CF-D6B9-47D5-AC90-0CEC70479617}"/>
                </a:ext>
              </a:extLst>
            </p:cNvPr>
            <p:cNvSpPr/>
            <p:nvPr/>
          </p:nvSpPr>
          <p:spPr>
            <a:xfrm>
              <a:off x="7060875" y="1042300"/>
              <a:ext cx="283075" cy="783775"/>
            </a:xfrm>
            <a:custGeom>
              <a:avLst/>
              <a:gdLst/>
              <a:ahLst/>
              <a:cxnLst/>
              <a:rect l="l" t="t" r="r" b="b"/>
              <a:pathLst>
                <a:path w="11323" h="31351" extrusionOk="0">
                  <a:moveTo>
                    <a:pt x="1" y="0"/>
                  </a:moveTo>
                  <a:lnTo>
                    <a:pt x="1" y="28337"/>
                  </a:lnTo>
                  <a:lnTo>
                    <a:pt x="11" y="28337"/>
                  </a:lnTo>
                  <a:cubicBezTo>
                    <a:pt x="87" y="30005"/>
                    <a:pt x="2584" y="31351"/>
                    <a:pt x="5662" y="31351"/>
                  </a:cubicBezTo>
                  <a:cubicBezTo>
                    <a:pt x="8740" y="31351"/>
                    <a:pt x="11236" y="30005"/>
                    <a:pt x="11312" y="28337"/>
                  </a:cubicBezTo>
                  <a:lnTo>
                    <a:pt x="11323" y="28337"/>
                  </a:lnTo>
                  <a:lnTo>
                    <a:pt x="11323" y="0"/>
                  </a:lnTo>
                  <a:close/>
                </a:path>
              </a:pathLst>
            </a:custGeom>
            <a:solidFill>
              <a:srgbClr val="EACC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3036;p62">
              <a:extLst>
                <a:ext uri="{FF2B5EF4-FFF2-40B4-BE49-F238E27FC236}">
                  <a16:creationId xmlns:a16="http://schemas.microsoft.com/office/drawing/2014/main" id="{96B31324-74DC-4A2D-9179-21D3691CFD02}"/>
                </a:ext>
              </a:extLst>
            </p:cNvPr>
            <p:cNvSpPr/>
            <p:nvPr/>
          </p:nvSpPr>
          <p:spPr>
            <a:xfrm>
              <a:off x="7060875" y="972600"/>
              <a:ext cx="282800" cy="154725"/>
            </a:xfrm>
            <a:custGeom>
              <a:avLst/>
              <a:gdLst/>
              <a:ahLst/>
              <a:cxnLst/>
              <a:rect l="l" t="t" r="r" b="b"/>
              <a:pathLst>
                <a:path w="11312" h="6189" extrusionOk="0">
                  <a:moveTo>
                    <a:pt x="5651" y="1"/>
                  </a:moveTo>
                  <a:cubicBezTo>
                    <a:pt x="2530" y="1"/>
                    <a:pt x="1" y="1389"/>
                    <a:pt x="1" y="3100"/>
                  </a:cubicBezTo>
                  <a:cubicBezTo>
                    <a:pt x="1" y="4801"/>
                    <a:pt x="2540" y="6189"/>
                    <a:pt x="5651" y="6189"/>
                  </a:cubicBezTo>
                  <a:cubicBezTo>
                    <a:pt x="8772" y="6189"/>
                    <a:pt x="11312" y="4811"/>
                    <a:pt x="11312" y="3100"/>
                  </a:cubicBezTo>
                  <a:cubicBezTo>
                    <a:pt x="11312" y="1389"/>
                    <a:pt x="8783" y="1"/>
                    <a:pt x="5651" y="1"/>
                  </a:cubicBezTo>
                  <a:close/>
                </a:path>
              </a:pathLst>
            </a:custGeom>
            <a:solidFill>
              <a:srgbClr val="F4D9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037;p62">
              <a:extLst>
                <a:ext uri="{FF2B5EF4-FFF2-40B4-BE49-F238E27FC236}">
                  <a16:creationId xmlns:a16="http://schemas.microsoft.com/office/drawing/2014/main" id="{8DF12609-1BE7-4D68-9BA1-6EF6EA1D02D3}"/>
                </a:ext>
              </a:extLst>
            </p:cNvPr>
            <p:cNvSpPr/>
            <p:nvPr/>
          </p:nvSpPr>
          <p:spPr>
            <a:xfrm>
              <a:off x="7119525" y="971000"/>
              <a:ext cx="164425" cy="89875"/>
            </a:xfrm>
            <a:custGeom>
              <a:avLst/>
              <a:gdLst/>
              <a:ahLst/>
              <a:cxnLst/>
              <a:rect l="l" t="t" r="r" b="b"/>
              <a:pathLst>
                <a:path w="6577" h="3595" extrusionOk="0">
                  <a:moveTo>
                    <a:pt x="3294" y="0"/>
                  </a:moveTo>
                  <a:cubicBezTo>
                    <a:pt x="1475" y="0"/>
                    <a:pt x="1" y="807"/>
                    <a:pt x="1" y="1797"/>
                  </a:cubicBezTo>
                  <a:cubicBezTo>
                    <a:pt x="1" y="2788"/>
                    <a:pt x="1475" y="3595"/>
                    <a:pt x="3294" y="3595"/>
                  </a:cubicBezTo>
                  <a:cubicBezTo>
                    <a:pt x="5102" y="3595"/>
                    <a:pt x="6577" y="2788"/>
                    <a:pt x="6577" y="1797"/>
                  </a:cubicBezTo>
                  <a:cubicBezTo>
                    <a:pt x="6577" y="807"/>
                    <a:pt x="5102" y="0"/>
                    <a:pt x="32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038;p62">
              <a:extLst>
                <a:ext uri="{FF2B5EF4-FFF2-40B4-BE49-F238E27FC236}">
                  <a16:creationId xmlns:a16="http://schemas.microsoft.com/office/drawing/2014/main" id="{26AAC232-4940-4074-A972-8337289FF502}"/>
                </a:ext>
              </a:extLst>
            </p:cNvPr>
            <p:cNvSpPr/>
            <p:nvPr/>
          </p:nvSpPr>
          <p:spPr>
            <a:xfrm>
              <a:off x="7179800" y="798700"/>
              <a:ext cx="40375" cy="210750"/>
            </a:xfrm>
            <a:custGeom>
              <a:avLst/>
              <a:gdLst/>
              <a:ahLst/>
              <a:cxnLst/>
              <a:rect l="l" t="t" r="r" b="b"/>
              <a:pathLst>
                <a:path w="1615" h="8430" extrusionOk="0">
                  <a:moveTo>
                    <a:pt x="431" y="0"/>
                  </a:moveTo>
                  <a:cubicBezTo>
                    <a:pt x="418" y="0"/>
                    <a:pt x="401" y="12"/>
                    <a:pt x="409" y="36"/>
                  </a:cubicBezTo>
                  <a:cubicBezTo>
                    <a:pt x="1303" y="1629"/>
                    <a:pt x="1572" y="3265"/>
                    <a:pt x="894" y="4998"/>
                  </a:cubicBezTo>
                  <a:cubicBezTo>
                    <a:pt x="463" y="6117"/>
                    <a:pt x="1" y="7118"/>
                    <a:pt x="453" y="8302"/>
                  </a:cubicBezTo>
                  <a:cubicBezTo>
                    <a:pt x="486" y="8391"/>
                    <a:pt x="565" y="8430"/>
                    <a:pt x="643" y="8430"/>
                  </a:cubicBezTo>
                  <a:cubicBezTo>
                    <a:pt x="762" y="8430"/>
                    <a:pt x="877" y="8338"/>
                    <a:pt x="818" y="8194"/>
                  </a:cubicBezTo>
                  <a:cubicBezTo>
                    <a:pt x="183" y="6548"/>
                    <a:pt x="1507" y="4987"/>
                    <a:pt x="1561" y="3330"/>
                  </a:cubicBezTo>
                  <a:cubicBezTo>
                    <a:pt x="1615" y="2124"/>
                    <a:pt x="1217" y="930"/>
                    <a:pt x="442" y="4"/>
                  </a:cubicBezTo>
                  <a:cubicBezTo>
                    <a:pt x="439" y="2"/>
                    <a:pt x="435" y="0"/>
                    <a:pt x="4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039;p62">
              <a:extLst>
                <a:ext uri="{FF2B5EF4-FFF2-40B4-BE49-F238E27FC236}">
                  <a16:creationId xmlns:a16="http://schemas.microsoft.com/office/drawing/2014/main" id="{56FAA0F6-11EB-4A71-93E6-7636FC584713}"/>
                </a:ext>
              </a:extLst>
            </p:cNvPr>
            <p:cNvSpPr/>
            <p:nvPr/>
          </p:nvSpPr>
          <p:spPr>
            <a:xfrm>
              <a:off x="7151550" y="690375"/>
              <a:ext cx="122175" cy="212825"/>
            </a:xfrm>
            <a:custGeom>
              <a:avLst/>
              <a:gdLst/>
              <a:ahLst/>
              <a:cxnLst/>
              <a:rect l="l" t="t" r="r" b="b"/>
              <a:pathLst>
                <a:path w="4887" h="8513" extrusionOk="0">
                  <a:moveTo>
                    <a:pt x="872" y="0"/>
                  </a:moveTo>
                  <a:lnTo>
                    <a:pt x="872" y="0"/>
                  </a:lnTo>
                  <a:cubicBezTo>
                    <a:pt x="1572" y="2056"/>
                    <a:pt x="0" y="3778"/>
                    <a:pt x="97" y="5478"/>
                  </a:cubicBezTo>
                  <a:cubicBezTo>
                    <a:pt x="162" y="6759"/>
                    <a:pt x="905" y="7523"/>
                    <a:pt x="2325" y="8513"/>
                  </a:cubicBezTo>
                  <a:cubicBezTo>
                    <a:pt x="3939" y="7900"/>
                    <a:pt x="4887" y="5952"/>
                    <a:pt x="4499" y="4283"/>
                  </a:cubicBezTo>
                  <a:cubicBezTo>
                    <a:pt x="3692" y="807"/>
                    <a:pt x="873" y="0"/>
                    <a:pt x="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040;p62">
              <a:extLst>
                <a:ext uri="{FF2B5EF4-FFF2-40B4-BE49-F238E27FC236}">
                  <a16:creationId xmlns:a16="http://schemas.microsoft.com/office/drawing/2014/main" id="{5EDE602D-C91B-4F6D-AD07-A3458D881664}"/>
                </a:ext>
              </a:extLst>
            </p:cNvPr>
            <p:cNvSpPr/>
            <p:nvPr/>
          </p:nvSpPr>
          <p:spPr>
            <a:xfrm>
              <a:off x="7163925" y="714850"/>
              <a:ext cx="118150" cy="171675"/>
            </a:xfrm>
            <a:custGeom>
              <a:avLst/>
              <a:gdLst/>
              <a:ahLst/>
              <a:cxnLst/>
              <a:rect l="l" t="t" r="r" b="b"/>
              <a:pathLst>
                <a:path w="4726" h="6867" extrusionOk="0">
                  <a:moveTo>
                    <a:pt x="1088" y="0"/>
                  </a:moveTo>
                  <a:lnTo>
                    <a:pt x="1088" y="0"/>
                  </a:lnTo>
                  <a:cubicBezTo>
                    <a:pt x="1518" y="2045"/>
                    <a:pt x="1" y="3584"/>
                    <a:pt x="431" y="5209"/>
                  </a:cubicBezTo>
                  <a:cubicBezTo>
                    <a:pt x="592" y="5855"/>
                    <a:pt x="1109" y="6264"/>
                    <a:pt x="1916" y="6867"/>
                  </a:cubicBezTo>
                  <a:cubicBezTo>
                    <a:pt x="4725" y="5618"/>
                    <a:pt x="3337" y="1163"/>
                    <a:pt x="10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041;p62">
              <a:extLst>
                <a:ext uri="{FF2B5EF4-FFF2-40B4-BE49-F238E27FC236}">
                  <a16:creationId xmlns:a16="http://schemas.microsoft.com/office/drawing/2014/main" id="{D6F6E60D-C207-4CFA-A05D-BCC0196B1A87}"/>
                </a:ext>
              </a:extLst>
            </p:cNvPr>
            <p:cNvSpPr/>
            <p:nvPr/>
          </p:nvSpPr>
          <p:spPr>
            <a:xfrm>
              <a:off x="6906700" y="1470975"/>
              <a:ext cx="458775" cy="427975"/>
            </a:xfrm>
            <a:custGeom>
              <a:avLst/>
              <a:gdLst/>
              <a:ahLst/>
              <a:cxnLst/>
              <a:rect l="l" t="t" r="r" b="b"/>
              <a:pathLst>
                <a:path w="18351" h="17119" extrusionOk="0">
                  <a:moveTo>
                    <a:pt x="6491" y="0"/>
                  </a:moveTo>
                  <a:cubicBezTo>
                    <a:pt x="6433" y="0"/>
                    <a:pt x="6372" y="6"/>
                    <a:pt x="6307" y="19"/>
                  </a:cubicBezTo>
                  <a:cubicBezTo>
                    <a:pt x="4865" y="267"/>
                    <a:pt x="5038" y="3011"/>
                    <a:pt x="5113" y="4001"/>
                  </a:cubicBezTo>
                  <a:cubicBezTo>
                    <a:pt x="5285" y="6261"/>
                    <a:pt x="5436" y="8220"/>
                    <a:pt x="4456" y="10189"/>
                  </a:cubicBezTo>
                  <a:cubicBezTo>
                    <a:pt x="4316" y="10480"/>
                    <a:pt x="4069" y="11438"/>
                    <a:pt x="2035" y="12579"/>
                  </a:cubicBezTo>
                  <a:cubicBezTo>
                    <a:pt x="1572" y="12848"/>
                    <a:pt x="894" y="12848"/>
                    <a:pt x="496" y="13246"/>
                  </a:cubicBezTo>
                  <a:cubicBezTo>
                    <a:pt x="1" y="13730"/>
                    <a:pt x="22" y="14419"/>
                    <a:pt x="431" y="14957"/>
                  </a:cubicBezTo>
                  <a:cubicBezTo>
                    <a:pt x="684" y="15296"/>
                    <a:pt x="1079" y="15416"/>
                    <a:pt x="1528" y="15416"/>
                  </a:cubicBezTo>
                  <a:cubicBezTo>
                    <a:pt x="2363" y="15416"/>
                    <a:pt x="3386" y="15002"/>
                    <a:pt x="4037" y="14806"/>
                  </a:cubicBezTo>
                  <a:cubicBezTo>
                    <a:pt x="4209" y="15883"/>
                    <a:pt x="5328" y="16894"/>
                    <a:pt x="6404" y="17045"/>
                  </a:cubicBezTo>
                  <a:cubicBezTo>
                    <a:pt x="6774" y="17095"/>
                    <a:pt x="7083" y="17119"/>
                    <a:pt x="7356" y="17119"/>
                  </a:cubicBezTo>
                  <a:cubicBezTo>
                    <a:pt x="8541" y="17119"/>
                    <a:pt x="9056" y="16676"/>
                    <a:pt x="10892" y="16055"/>
                  </a:cubicBezTo>
                  <a:cubicBezTo>
                    <a:pt x="11535" y="15829"/>
                    <a:pt x="13425" y="15796"/>
                    <a:pt x="14934" y="15796"/>
                  </a:cubicBezTo>
                  <a:cubicBezTo>
                    <a:pt x="15570" y="15796"/>
                    <a:pt x="16139" y="15802"/>
                    <a:pt x="16519" y="15802"/>
                  </a:cubicBezTo>
                  <a:cubicBezTo>
                    <a:pt x="16700" y="15802"/>
                    <a:pt x="16838" y="15801"/>
                    <a:pt x="16919" y="15797"/>
                  </a:cubicBezTo>
                  <a:cubicBezTo>
                    <a:pt x="17974" y="15732"/>
                    <a:pt x="18351" y="15032"/>
                    <a:pt x="17672" y="14182"/>
                  </a:cubicBezTo>
                  <a:cubicBezTo>
                    <a:pt x="17154" y="13533"/>
                    <a:pt x="16415" y="13401"/>
                    <a:pt x="15628" y="13401"/>
                  </a:cubicBezTo>
                  <a:cubicBezTo>
                    <a:pt x="15092" y="13401"/>
                    <a:pt x="14534" y="13462"/>
                    <a:pt x="14010" y="13462"/>
                  </a:cubicBezTo>
                  <a:cubicBezTo>
                    <a:pt x="13657" y="13462"/>
                    <a:pt x="13319" y="13435"/>
                    <a:pt x="13012" y="13343"/>
                  </a:cubicBezTo>
                  <a:cubicBezTo>
                    <a:pt x="11032" y="12762"/>
                    <a:pt x="8643" y="10846"/>
                    <a:pt x="8180" y="8801"/>
                  </a:cubicBezTo>
                  <a:cubicBezTo>
                    <a:pt x="7653" y="6519"/>
                    <a:pt x="7911" y="4044"/>
                    <a:pt x="7620" y="1719"/>
                  </a:cubicBezTo>
                  <a:cubicBezTo>
                    <a:pt x="7540" y="1098"/>
                    <a:pt x="7283" y="0"/>
                    <a:pt x="6491" y="0"/>
                  </a:cubicBezTo>
                  <a:close/>
                </a:path>
              </a:pathLst>
            </a:custGeom>
            <a:solidFill>
              <a:srgbClr val="DBB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042;p62">
              <a:extLst>
                <a:ext uri="{FF2B5EF4-FFF2-40B4-BE49-F238E27FC236}">
                  <a16:creationId xmlns:a16="http://schemas.microsoft.com/office/drawing/2014/main" id="{A0672B09-2363-4018-AD08-915BC1AD8237}"/>
                </a:ext>
              </a:extLst>
            </p:cNvPr>
            <p:cNvSpPr/>
            <p:nvPr/>
          </p:nvSpPr>
          <p:spPr>
            <a:xfrm>
              <a:off x="7237650" y="1033725"/>
              <a:ext cx="139125" cy="260700"/>
            </a:xfrm>
            <a:custGeom>
              <a:avLst/>
              <a:gdLst/>
              <a:ahLst/>
              <a:cxnLst/>
              <a:rect l="l" t="t" r="r" b="b"/>
              <a:pathLst>
                <a:path w="5565" h="10428" extrusionOk="0">
                  <a:moveTo>
                    <a:pt x="4361" y="1"/>
                  </a:moveTo>
                  <a:cubicBezTo>
                    <a:pt x="4278" y="1"/>
                    <a:pt x="4206" y="51"/>
                    <a:pt x="4155" y="171"/>
                  </a:cubicBezTo>
                  <a:cubicBezTo>
                    <a:pt x="3982" y="548"/>
                    <a:pt x="3660" y="1602"/>
                    <a:pt x="3251" y="2162"/>
                  </a:cubicBezTo>
                  <a:cubicBezTo>
                    <a:pt x="2616" y="3044"/>
                    <a:pt x="1346" y="3152"/>
                    <a:pt x="173" y="3206"/>
                  </a:cubicBezTo>
                  <a:cubicBezTo>
                    <a:pt x="43" y="3206"/>
                    <a:pt x="0" y="3389"/>
                    <a:pt x="108" y="3453"/>
                  </a:cubicBezTo>
                  <a:cubicBezTo>
                    <a:pt x="413" y="3688"/>
                    <a:pt x="650" y="3735"/>
                    <a:pt x="950" y="3735"/>
                  </a:cubicBezTo>
                  <a:cubicBezTo>
                    <a:pt x="1063" y="3735"/>
                    <a:pt x="1186" y="3728"/>
                    <a:pt x="1324" y="3722"/>
                  </a:cubicBezTo>
                  <a:cubicBezTo>
                    <a:pt x="1663" y="3714"/>
                    <a:pt x="1986" y="3670"/>
                    <a:pt x="2285" y="3670"/>
                  </a:cubicBezTo>
                  <a:cubicBezTo>
                    <a:pt x="2775" y="3670"/>
                    <a:pt x="3205" y="3787"/>
                    <a:pt x="3552" y="4368"/>
                  </a:cubicBezTo>
                  <a:cubicBezTo>
                    <a:pt x="3907" y="4949"/>
                    <a:pt x="3896" y="5617"/>
                    <a:pt x="3843" y="6252"/>
                  </a:cubicBezTo>
                  <a:cubicBezTo>
                    <a:pt x="3746" y="7468"/>
                    <a:pt x="3649" y="9028"/>
                    <a:pt x="4122" y="10148"/>
                  </a:cubicBezTo>
                  <a:cubicBezTo>
                    <a:pt x="4209" y="10349"/>
                    <a:pt x="4282" y="10428"/>
                    <a:pt x="4344" y="10428"/>
                  </a:cubicBezTo>
                  <a:cubicBezTo>
                    <a:pt x="4544" y="10428"/>
                    <a:pt x="4625" y="9607"/>
                    <a:pt x="4650" y="9426"/>
                  </a:cubicBezTo>
                  <a:cubicBezTo>
                    <a:pt x="4865" y="8081"/>
                    <a:pt x="5048" y="6736"/>
                    <a:pt x="5156" y="5380"/>
                  </a:cubicBezTo>
                  <a:cubicBezTo>
                    <a:pt x="5263" y="4088"/>
                    <a:pt x="5565" y="2388"/>
                    <a:pt x="5252" y="1107"/>
                  </a:cubicBezTo>
                  <a:cubicBezTo>
                    <a:pt x="5159" y="740"/>
                    <a:pt x="4679" y="1"/>
                    <a:pt x="4361" y="1"/>
                  </a:cubicBezTo>
                  <a:close/>
                </a:path>
              </a:pathLst>
            </a:custGeom>
            <a:solidFill>
              <a:srgbClr val="EACC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043;p62">
              <a:extLst>
                <a:ext uri="{FF2B5EF4-FFF2-40B4-BE49-F238E27FC236}">
                  <a16:creationId xmlns:a16="http://schemas.microsoft.com/office/drawing/2014/main" id="{34B3E916-1360-4B57-8BBA-183F61990A43}"/>
                </a:ext>
              </a:extLst>
            </p:cNvPr>
            <p:cNvSpPr/>
            <p:nvPr/>
          </p:nvSpPr>
          <p:spPr>
            <a:xfrm>
              <a:off x="7042125" y="1488400"/>
              <a:ext cx="43800" cy="166825"/>
            </a:xfrm>
            <a:custGeom>
              <a:avLst/>
              <a:gdLst/>
              <a:ahLst/>
              <a:cxnLst/>
              <a:rect l="l" t="t" r="r" b="b"/>
              <a:pathLst>
                <a:path w="1752" h="6673" extrusionOk="0">
                  <a:moveTo>
                    <a:pt x="856" y="0"/>
                  </a:moveTo>
                  <a:cubicBezTo>
                    <a:pt x="354" y="0"/>
                    <a:pt x="0" y="823"/>
                    <a:pt x="30" y="1733"/>
                  </a:cubicBezTo>
                  <a:cubicBezTo>
                    <a:pt x="73" y="2852"/>
                    <a:pt x="299" y="4100"/>
                    <a:pt x="417" y="5198"/>
                  </a:cubicBezTo>
                  <a:cubicBezTo>
                    <a:pt x="438" y="5424"/>
                    <a:pt x="363" y="6673"/>
                    <a:pt x="761" y="6673"/>
                  </a:cubicBezTo>
                  <a:cubicBezTo>
                    <a:pt x="1181" y="6673"/>
                    <a:pt x="1138" y="6167"/>
                    <a:pt x="1192" y="5844"/>
                  </a:cubicBezTo>
                  <a:cubicBezTo>
                    <a:pt x="1407" y="4542"/>
                    <a:pt x="1343" y="3347"/>
                    <a:pt x="1396" y="2034"/>
                  </a:cubicBezTo>
                  <a:cubicBezTo>
                    <a:pt x="1418" y="1442"/>
                    <a:pt x="1751" y="301"/>
                    <a:pt x="1030" y="32"/>
                  </a:cubicBezTo>
                  <a:cubicBezTo>
                    <a:pt x="971" y="11"/>
                    <a:pt x="913" y="0"/>
                    <a:pt x="856" y="0"/>
                  </a:cubicBezTo>
                  <a:close/>
                </a:path>
              </a:pathLst>
            </a:custGeom>
            <a:solidFill>
              <a:srgbClr val="EACC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044;p62">
              <a:extLst>
                <a:ext uri="{FF2B5EF4-FFF2-40B4-BE49-F238E27FC236}">
                  <a16:creationId xmlns:a16="http://schemas.microsoft.com/office/drawing/2014/main" id="{6A8AC0CF-9B66-4C63-BBA8-E9136C2FBFF9}"/>
                </a:ext>
              </a:extLst>
            </p:cNvPr>
            <p:cNvSpPr/>
            <p:nvPr/>
          </p:nvSpPr>
          <p:spPr>
            <a:xfrm>
              <a:off x="6917500" y="1671625"/>
              <a:ext cx="357300" cy="204950"/>
            </a:xfrm>
            <a:custGeom>
              <a:avLst/>
              <a:gdLst/>
              <a:ahLst/>
              <a:cxnLst/>
              <a:rect l="l" t="t" r="r" b="b"/>
              <a:pathLst>
                <a:path w="14292" h="8198" extrusionOk="0">
                  <a:moveTo>
                    <a:pt x="5520" y="0"/>
                  </a:moveTo>
                  <a:cubicBezTo>
                    <a:pt x="5262" y="0"/>
                    <a:pt x="5068" y="226"/>
                    <a:pt x="4961" y="420"/>
                  </a:cubicBezTo>
                  <a:cubicBezTo>
                    <a:pt x="4745" y="797"/>
                    <a:pt x="4702" y="1496"/>
                    <a:pt x="4584" y="2411"/>
                  </a:cubicBezTo>
                  <a:cubicBezTo>
                    <a:pt x="4412" y="3745"/>
                    <a:pt x="3196" y="4047"/>
                    <a:pt x="2270" y="4563"/>
                  </a:cubicBezTo>
                  <a:cubicBezTo>
                    <a:pt x="1840" y="4800"/>
                    <a:pt x="1097" y="4886"/>
                    <a:pt x="753" y="5284"/>
                  </a:cubicBezTo>
                  <a:cubicBezTo>
                    <a:pt x="1" y="6153"/>
                    <a:pt x="1446" y="6367"/>
                    <a:pt x="2122" y="6367"/>
                  </a:cubicBezTo>
                  <a:cubicBezTo>
                    <a:pt x="2191" y="6367"/>
                    <a:pt x="2252" y="6365"/>
                    <a:pt x="2302" y="6361"/>
                  </a:cubicBezTo>
                  <a:cubicBezTo>
                    <a:pt x="2704" y="6328"/>
                    <a:pt x="3106" y="6166"/>
                    <a:pt x="3507" y="6166"/>
                  </a:cubicBezTo>
                  <a:cubicBezTo>
                    <a:pt x="3762" y="6166"/>
                    <a:pt x="4017" y="6231"/>
                    <a:pt x="4272" y="6436"/>
                  </a:cubicBezTo>
                  <a:cubicBezTo>
                    <a:pt x="4573" y="6684"/>
                    <a:pt x="4745" y="7136"/>
                    <a:pt x="5004" y="7426"/>
                  </a:cubicBezTo>
                  <a:cubicBezTo>
                    <a:pt x="5337" y="7835"/>
                    <a:pt x="5811" y="8093"/>
                    <a:pt x="6328" y="8169"/>
                  </a:cubicBezTo>
                  <a:cubicBezTo>
                    <a:pt x="6459" y="8189"/>
                    <a:pt x="6590" y="8198"/>
                    <a:pt x="6720" y="8198"/>
                  </a:cubicBezTo>
                  <a:cubicBezTo>
                    <a:pt x="7431" y="8198"/>
                    <a:pt x="8119" y="7933"/>
                    <a:pt x="8792" y="7760"/>
                  </a:cubicBezTo>
                  <a:cubicBezTo>
                    <a:pt x="9502" y="7588"/>
                    <a:pt x="9890" y="7028"/>
                    <a:pt x="10611" y="6996"/>
                  </a:cubicBezTo>
                  <a:cubicBezTo>
                    <a:pt x="10627" y="6995"/>
                    <a:pt x="10645" y="6994"/>
                    <a:pt x="10665" y="6994"/>
                  </a:cubicBezTo>
                  <a:cubicBezTo>
                    <a:pt x="11072" y="6994"/>
                    <a:pt x="12135" y="7171"/>
                    <a:pt x="12660" y="7171"/>
                  </a:cubicBezTo>
                  <a:cubicBezTo>
                    <a:pt x="12741" y="7171"/>
                    <a:pt x="12809" y="7167"/>
                    <a:pt x="12860" y="7157"/>
                  </a:cubicBezTo>
                  <a:cubicBezTo>
                    <a:pt x="13527" y="7028"/>
                    <a:pt x="14292" y="6716"/>
                    <a:pt x="13624" y="6178"/>
                  </a:cubicBezTo>
                  <a:cubicBezTo>
                    <a:pt x="13339" y="5943"/>
                    <a:pt x="12652" y="5888"/>
                    <a:pt x="11967" y="5888"/>
                  </a:cubicBezTo>
                  <a:cubicBezTo>
                    <a:pt x="11366" y="5888"/>
                    <a:pt x="10767" y="5931"/>
                    <a:pt x="10446" y="5931"/>
                  </a:cubicBezTo>
                  <a:cubicBezTo>
                    <a:pt x="10428" y="5931"/>
                    <a:pt x="10412" y="5930"/>
                    <a:pt x="10396" y="5930"/>
                  </a:cubicBezTo>
                  <a:cubicBezTo>
                    <a:pt x="8781" y="5887"/>
                    <a:pt x="7942" y="5274"/>
                    <a:pt x="7113" y="3928"/>
                  </a:cubicBezTo>
                  <a:cubicBezTo>
                    <a:pt x="6037" y="2174"/>
                    <a:pt x="6177" y="1076"/>
                    <a:pt x="6058" y="538"/>
                  </a:cubicBezTo>
                  <a:cubicBezTo>
                    <a:pt x="5994" y="226"/>
                    <a:pt x="5865" y="0"/>
                    <a:pt x="5520" y="0"/>
                  </a:cubicBezTo>
                  <a:close/>
                </a:path>
              </a:pathLst>
            </a:custGeom>
            <a:solidFill>
              <a:srgbClr val="EACC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045;p62">
              <a:extLst>
                <a:ext uri="{FF2B5EF4-FFF2-40B4-BE49-F238E27FC236}">
                  <a16:creationId xmlns:a16="http://schemas.microsoft.com/office/drawing/2014/main" id="{9E7BD7B0-3F52-48E2-B7B4-0F259F88E54F}"/>
                </a:ext>
              </a:extLst>
            </p:cNvPr>
            <p:cNvSpPr/>
            <p:nvPr/>
          </p:nvSpPr>
          <p:spPr>
            <a:xfrm>
              <a:off x="7062750" y="1725700"/>
              <a:ext cx="300" cy="550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2" y="0"/>
                  </a:moveTo>
                  <a:cubicBezTo>
                    <a:pt x="1" y="11"/>
                    <a:pt x="1" y="11"/>
                    <a:pt x="12" y="22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EACC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046;p62">
              <a:extLst>
                <a:ext uri="{FF2B5EF4-FFF2-40B4-BE49-F238E27FC236}">
                  <a16:creationId xmlns:a16="http://schemas.microsoft.com/office/drawing/2014/main" id="{0A026D97-C54A-42FF-A09C-99633DAA8CE6}"/>
                </a:ext>
              </a:extLst>
            </p:cNvPr>
            <p:cNvSpPr/>
            <p:nvPr/>
          </p:nvSpPr>
          <p:spPr>
            <a:xfrm>
              <a:off x="6958900" y="1729275"/>
              <a:ext cx="183125" cy="125500"/>
            </a:xfrm>
            <a:custGeom>
              <a:avLst/>
              <a:gdLst/>
              <a:ahLst/>
              <a:cxnLst/>
              <a:rect l="l" t="t" r="r" b="b"/>
              <a:pathLst>
                <a:path w="7325" h="5020" extrusionOk="0">
                  <a:moveTo>
                    <a:pt x="3683" y="1"/>
                  </a:moveTo>
                  <a:cubicBezTo>
                    <a:pt x="3621" y="1"/>
                    <a:pt x="3554" y="20"/>
                    <a:pt x="3477" y="62"/>
                  </a:cubicBezTo>
                  <a:cubicBezTo>
                    <a:pt x="3369" y="126"/>
                    <a:pt x="3326" y="266"/>
                    <a:pt x="3262" y="363"/>
                  </a:cubicBezTo>
                  <a:cubicBezTo>
                    <a:pt x="2971" y="858"/>
                    <a:pt x="3014" y="1536"/>
                    <a:pt x="2831" y="2042"/>
                  </a:cubicBezTo>
                  <a:cubicBezTo>
                    <a:pt x="2767" y="2214"/>
                    <a:pt x="2637" y="2451"/>
                    <a:pt x="2185" y="2494"/>
                  </a:cubicBezTo>
                  <a:cubicBezTo>
                    <a:pt x="1906" y="2537"/>
                    <a:pt x="1615" y="2559"/>
                    <a:pt x="1335" y="2602"/>
                  </a:cubicBezTo>
                  <a:cubicBezTo>
                    <a:pt x="1249" y="2613"/>
                    <a:pt x="1163" y="2623"/>
                    <a:pt x="1077" y="2634"/>
                  </a:cubicBezTo>
                  <a:lnTo>
                    <a:pt x="1066" y="2634"/>
                  </a:lnTo>
                  <a:cubicBezTo>
                    <a:pt x="700" y="2666"/>
                    <a:pt x="280" y="2699"/>
                    <a:pt x="44" y="2978"/>
                  </a:cubicBezTo>
                  <a:cubicBezTo>
                    <a:pt x="11" y="3021"/>
                    <a:pt x="1" y="3075"/>
                    <a:pt x="33" y="3118"/>
                  </a:cubicBezTo>
                  <a:cubicBezTo>
                    <a:pt x="148" y="3396"/>
                    <a:pt x="382" y="3469"/>
                    <a:pt x="648" y="3469"/>
                  </a:cubicBezTo>
                  <a:cubicBezTo>
                    <a:pt x="804" y="3469"/>
                    <a:pt x="971" y="3444"/>
                    <a:pt x="1131" y="3420"/>
                  </a:cubicBezTo>
                  <a:cubicBezTo>
                    <a:pt x="1383" y="3384"/>
                    <a:pt x="1625" y="3360"/>
                    <a:pt x="1859" y="3360"/>
                  </a:cubicBezTo>
                  <a:cubicBezTo>
                    <a:pt x="2396" y="3360"/>
                    <a:pt x="2893" y="3486"/>
                    <a:pt x="3380" y="3882"/>
                  </a:cubicBezTo>
                  <a:cubicBezTo>
                    <a:pt x="3714" y="4152"/>
                    <a:pt x="3897" y="4442"/>
                    <a:pt x="4284" y="4657"/>
                  </a:cubicBezTo>
                  <a:cubicBezTo>
                    <a:pt x="4563" y="4813"/>
                    <a:pt x="5350" y="5019"/>
                    <a:pt x="6038" y="5019"/>
                  </a:cubicBezTo>
                  <a:cubicBezTo>
                    <a:pt x="6731" y="5019"/>
                    <a:pt x="7325" y="4810"/>
                    <a:pt x="7201" y="4130"/>
                  </a:cubicBezTo>
                  <a:cubicBezTo>
                    <a:pt x="7082" y="3538"/>
                    <a:pt x="6372" y="3506"/>
                    <a:pt x="5931" y="3366"/>
                  </a:cubicBezTo>
                  <a:cubicBezTo>
                    <a:pt x="4984" y="3054"/>
                    <a:pt x="4295" y="2343"/>
                    <a:pt x="4101" y="1364"/>
                  </a:cubicBezTo>
                  <a:cubicBezTo>
                    <a:pt x="4047" y="1095"/>
                    <a:pt x="4187" y="449"/>
                    <a:pt x="4015" y="223"/>
                  </a:cubicBezTo>
                  <a:cubicBezTo>
                    <a:pt x="3913" y="85"/>
                    <a:pt x="3811" y="1"/>
                    <a:pt x="3683" y="1"/>
                  </a:cubicBezTo>
                  <a:close/>
                </a:path>
              </a:pathLst>
            </a:custGeom>
            <a:solidFill>
              <a:srgbClr val="F4D9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047;p62">
              <a:extLst>
                <a:ext uri="{FF2B5EF4-FFF2-40B4-BE49-F238E27FC236}">
                  <a16:creationId xmlns:a16="http://schemas.microsoft.com/office/drawing/2014/main" id="{2BDF3E2B-78AB-4EE1-96D1-B41D6E9EA06F}"/>
                </a:ext>
              </a:extLst>
            </p:cNvPr>
            <p:cNvSpPr/>
            <p:nvPr/>
          </p:nvSpPr>
          <p:spPr>
            <a:xfrm>
              <a:off x="6669925" y="1345250"/>
              <a:ext cx="282825" cy="379400"/>
            </a:xfrm>
            <a:custGeom>
              <a:avLst/>
              <a:gdLst/>
              <a:ahLst/>
              <a:cxnLst/>
              <a:rect l="l" t="t" r="r" b="b"/>
              <a:pathLst>
                <a:path w="11313" h="15176" extrusionOk="0">
                  <a:moveTo>
                    <a:pt x="1" y="0"/>
                  </a:moveTo>
                  <a:lnTo>
                    <a:pt x="1" y="12173"/>
                  </a:lnTo>
                  <a:cubicBezTo>
                    <a:pt x="76" y="13841"/>
                    <a:pt x="2573" y="15175"/>
                    <a:pt x="5651" y="15175"/>
                  </a:cubicBezTo>
                  <a:cubicBezTo>
                    <a:pt x="8729" y="15175"/>
                    <a:pt x="11226" y="13830"/>
                    <a:pt x="11301" y="12173"/>
                  </a:cubicBezTo>
                  <a:lnTo>
                    <a:pt x="11312" y="12173"/>
                  </a:lnTo>
                  <a:lnTo>
                    <a:pt x="11312" y="0"/>
                  </a:lnTo>
                  <a:close/>
                </a:path>
              </a:pathLst>
            </a:custGeom>
            <a:solidFill>
              <a:srgbClr val="EACC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3048;p62">
              <a:extLst>
                <a:ext uri="{FF2B5EF4-FFF2-40B4-BE49-F238E27FC236}">
                  <a16:creationId xmlns:a16="http://schemas.microsoft.com/office/drawing/2014/main" id="{80591C52-3120-4FC7-86C0-EE5CD33E3787}"/>
                </a:ext>
              </a:extLst>
            </p:cNvPr>
            <p:cNvSpPr/>
            <p:nvPr/>
          </p:nvSpPr>
          <p:spPr>
            <a:xfrm>
              <a:off x="6669925" y="1263450"/>
              <a:ext cx="282550" cy="154750"/>
            </a:xfrm>
            <a:custGeom>
              <a:avLst/>
              <a:gdLst/>
              <a:ahLst/>
              <a:cxnLst/>
              <a:rect l="l" t="t" r="r" b="b"/>
              <a:pathLst>
                <a:path w="11302" h="6190" extrusionOk="0">
                  <a:moveTo>
                    <a:pt x="5651" y="1"/>
                  </a:moveTo>
                  <a:cubicBezTo>
                    <a:pt x="2541" y="1"/>
                    <a:pt x="1" y="1389"/>
                    <a:pt x="1" y="3089"/>
                  </a:cubicBezTo>
                  <a:cubicBezTo>
                    <a:pt x="1" y="4801"/>
                    <a:pt x="2530" y="6189"/>
                    <a:pt x="5651" y="6189"/>
                  </a:cubicBezTo>
                  <a:cubicBezTo>
                    <a:pt x="8783" y="6189"/>
                    <a:pt x="11301" y="4801"/>
                    <a:pt x="11301" y="3089"/>
                  </a:cubicBezTo>
                  <a:cubicBezTo>
                    <a:pt x="11301" y="1378"/>
                    <a:pt x="8772" y="1"/>
                    <a:pt x="5651" y="1"/>
                  </a:cubicBezTo>
                  <a:close/>
                </a:path>
              </a:pathLst>
            </a:custGeom>
            <a:solidFill>
              <a:srgbClr val="F4D9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3049;p62">
              <a:extLst>
                <a:ext uri="{FF2B5EF4-FFF2-40B4-BE49-F238E27FC236}">
                  <a16:creationId xmlns:a16="http://schemas.microsoft.com/office/drawing/2014/main" id="{6048B68F-EAB1-4FF8-8A73-44BFEF98F2F1}"/>
                </a:ext>
              </a:extLst>
            </p:cNvPr>
            <p:cNvSpPr/>
            <p:nvPr/>
          </p:nvSpPr>
          <p:spPr>
            <a:xfrm>
              <a:off x="6728325" y="1261850"/>
              <a:ext cx="164675" cy="89875"/>
            </a:xfrm>
            <a:custGeom>
              <a:avLst/>
              <a:gdLst/>
              <a:ahLst/>
              <a:cxnLst/>
              <a:rect l="l" t="t" r="r" b="b"/>
              <a:pathLst>
                <a:path w="6587" h="3595" extrusionOk="0">
                  <a:moveTo>
                    <a:pt x="3294" y="0"/>
                  </a:moveTo>
                  <a:cubicBezTo>
                    <a:pt x="1475" y="0"/>
                    <a:pt x="0" y="807"/>
                    <a:pt x="0" y="1797"/>
                  </a:cubicBezTo>
                  <a:cubicBezTo>
                    <a:pt x="0" y="2788"/>
                    <a:pt x="1486" y="3595"/>
                    <a:pt x="3294" y="3595"/>
                  </a:cubicBezTo>
                  <a:cubicBezTo>
                    <a:pt x="5102" y="3595"/>
                    <a:pt x="6587" y="2788"/>
                    <a:pt x="6587" y="1797"/>
                  </a:cubicBezTo>
                  <a:cubicBezTo>
                    <a:pt x="6587" y="807"/>
                    <a:pt x="5112" y="0"/>
                    <a:pt x="32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3050;p62">
              <a:extLst>
                <a:ext uri="{FF2B5EF4-FFF2-40B4-BE49-F238E27FC236}">
                  <a16:creationId xmlns:a16="http://schemas.microsoft.com/office/drawing/2014/main" id="{4537AB97-2C60-4F10-8814-F55529B9557E}"/>
                </a:ext>
              </a:extLst>
            </p:cNvPr>
            <p:cNvSpPr/>
            <p:nvPr/>
          </p:nvSpPr>
          <p:spPr>
            <a:xfrm>
              <a:off x="6777550" y="1141350"/>
              <a:ext cx="74025" cy="158425"/>
            </a:xfrm>
            <a:custGeom>
              <a:avLst/>
              <a:gdLst/>
              <a:ahLst/>
              <a:cxnLst/>
              <a:rect l="l" t="t" r="r" b="b"/>
              <a:pathLst>
                <a:path w="2961" h="6337" extrusionOk="0">
                  <a:moveTo>
                    <a:pt x="825" y="1"/>
                  </a:moveTo>
                  <a:cubicBezTo>
                    <a:pt x="544" y="1"/>
                    <a:pt x="260" y="104"/>
                    <a:pt x="12" y="332"/>
                  </a:cubicBezTo>
                  <a:cubicBezTo>
                    <a:pt x="1" y="343"/>
                    <a:pt x="22" y="354"/>
                    <a:pt x="33" y="354"/>
                  </a:cubicBezTo>
                  <a:cubicBezTo>
                    <a:pt x="296" y="201"/>
                    <a:pt x="533" y="135"/>
                    <a:pt x="746" y="135"/>
                  </a:cubicBezTo>
                  <a:cubicBezTo>
                    <a:pt x="1699" y="135"/>
                    <a:pt x="2134" y="1479"/>
                    <a:pt x="1949" y="2377"/>
                  </a:cubicBezTo>
                  <a:cubicBezTo>
                    <a:pt x="1852" y="2894"/>
                    <a:pt x="1615" y="3367"/>
                    <a:pt x="1443" y="3862"/>
                  </a:cubicBezTo>
                  <a:cubicBezTo>
                    <a:pt x="1152" y="4669"/>
                    <a:pt x="980" y="5380"/>
                    <a:pt x="1217" y="6219"/>
                  </a:cubicBezTo>
                  <a:cubicBezTo>
                    <a:pt x="1239" y="6302"/>
                    <a:pt x="1301" y="6337"/>
                    <a:pt x="1363" y="6337"/>
                  </a:cubicBezTo>
                  <a:cubicBezTo>
                    <a:pt x="1456" y="6337"/>
                    <a:pt x="1550" y="6260"/>
                    <a:pt x="1518" y="6144"/>
                  </a:cubicBezTo>
                  <a:cubicBezTo>
                    <a:pt x="1002" y="4336"/>
                    <a:pt x="2961" y="2495"/>
                    <a:pt x="2024" y="774"/>
                  </a:cubicBezTo>
                  <a:cubicBezTo>
                    <a:pt x="1761" y="294"/>
                    <a:pt x="1298" y="1"/>
                    <a:pt x="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3051;p62">
              <a:extLst>
                <a:ext uri="{FF2B5EF4-FFF2-40B4-BE49-F238E27FC236}">
                  <a16:creationId xmlns:a16="http://schemas.microsoft.com/office/drawing/2014/main" id="{A40C6290-4EF8-4BEB-A19F-0B4F80160FA4}"/>
                </a:ext>
              </a:extLst>
            </p:cNvPr>
            <p:cNvSpPr/>
            <p:nvPr/>
          </p:nvSpPr>
          <p:spPr>
            <a:xfrm>
              <a:off x="6647075" y="1290500"/>
              <a:ext cx="280525" cy="294475"/>
            </a:xfrm>
            <a:custGeom>
              <a:avLst/>
              <a:gdLst/>
              <a:ahLst/>
              <a:cxnLst/>
              <a:rect l="l" t="t" r="r" b="b"/>
              <a:pathLst>
                <a:path w="11221" h="11779" extrusionOk="0">
                  <a:moveTo>
                    <a:pt x="2334" y="1"/>
                  </a:moveTo>
                  <a:cubicBezTo>
                    <a:pt x="2245" y="1"/>
                    <a:pt x="1990" y="92"/>
                    <a:pt x="1862" y="167"/>
                  </a:cubicBezTo>
                  <a:cubicBezTo>
                    <a:pt x="549" y="856"/>
                    <a:pt x="398" y="1437"/>
                    <a:pt x="269" y="2481"/>
                  </a:cubicBezTo>
                  <a:cubicBezTo>
                    <a:pt x="162" y="3342"/>
                    <a:pt x="194" y="4235"/>
                    <a:pt x="172" y="5086"/>
                  </a:cubicBezTo>
                  <a:cubicBezTo>
                    <a:pt x="162" y="5850"/>
                    <a:pt x="0" y="6775"/>
                    <a:pt x="183" y="7518"/>
                  </a:cubicBezTo>
                  <a:cubicBezTo>
                    <a:pt x="298" y="7962"/>
                    <a:pt x="646" y="8413"/>
                    <a:pt x="1083" y="8413"/>
                  </a:cubicBezTo>
                  <a:cubicBezTo>
                    <a:pt x="1217" y="8413"/>
                    <a:pt x="1360" y="8370"/>
                    <a:pt x="1507" y="8271"/>
                  </a:cubicBezTo>
                  <a:cubicBezTo>
                    <a:pt x="1830" y="8045"/>
                    <a:pt x="1905" y="7636"/>
                    <a:pt x="1916" y="7281"/>
                  </a:cubicBezTo>
                  <a:cubicBezTo>
                    <a:pt x="1894" y="7012"/>
                    <a:pt x="1453" y="5667"/>
                    <a:pt x="1679" y="5204"/>
                  </a:cubicBezTo>
                  <a:cubicBezTo>
                    <a:pt x="1844" y="4871"/>
                    <a:pt x="2003" y="4748"/>
                    <a:pt x="2145" y="4748"/>
                  </a:cubicBezTo>
                  <a:cubicBezTo>
                    <a:pt x="2448" y="4748"/>
                    <a:pt x="2672" y="5309"/>
                    <a:pt x="2701" y="5581"/>
                  </a:cubicBezTo>
                  <a:cubicBezTo>
                    <a:pt x="2734" y="5914"/>
                    <a:pt x="2540" y="7378"/>
                    <a:pt x="2529" y="7722"/>
                  </a:cubicBezTo>
                  <a:cubicBezTo>
                    <a:pt x="2519" y="8573"/>
                    <a:pt x="2562" y="9423"/>
                    <a:pt x="2669" y="10273"/>
                  </a:cubicBezTo>
                  <a:cubicBezTo>
                    <a:pt x="2723" y="10660"/>
                    <a:pt x="2701" y="11500"/>
                    <a:pt x="3154" y="11704"/>
                  </a:cubicBezTo>
                  <a:cubicBezTo>
                    <a:pt x="3257" y="11755"/>
                    <a:pt x="3353" y="11778"/>
                    <a:pt x="3442" y="11778"/>
                  </a:cubicBezTo>
                  <a:cubicBezTo>
                    <a:pt x="4143" y="11778"/>
                    <a:pt x="4424" y="10352"/>
                    <a:pt x="4510" y="9875"/>
                  </a:cubicBezTo>
                  <a:cubicBezTo>
                    <a:pt x="4714" y="8799"/>
                    <a:pt x="4542" y="7679"/>
                    <a:pt x="5661" y="7023"/>
                  </a:cubicBezTo>
                  <a:cubicBezTo>
                    <a:pt x="6522" y="6528"/>
                    <a:pt x="7577" y="6560"/>
                    <a:pt x="8535" y="6399"/>
                  </a:cubicBezTo>
                  <a:cubicBezTo>
                    <a:pt x="9762" y="6194"/>
                    <a:pt x="10945" y="5624"/>
                    <a:pt x="11182" y="4300"/>
                  </a:cubicBezTo>
                  <a:cubicBezTo>
                    <a:pt x="11221" y="4154"/>
                    <a:pt x="11102" y="4026"/>
                    <a:pt x="10968" y="4026"/>
                  </a:cubicBezTo>
                  <a:cubicBezTo>
                    <a:pt x="10953" y="4026"/>
                    <a:pt x="10939" y="4028"/>
                    <a:pt x="10924" y="4031"/>
                  </a:cubicBezTo>
                  <a:cubicBezTo>
                    <a:pt x="9605" y="4372"/>
                    <a:pt x="8237" y="4702"/>
                    <a:pt x="6875" y="4702"/>
                  </a:cubicBezTo>
                  <a:cubicBezTo>
                    <a:pt x="6303" y="4702"/>
                    <a:pt x="5732" y="4644"/>
                    <a:pt x="5166" y="4504"/>
                  </a:cubicBezTo>
                  <a:cubicBezTo>
                    <a:pt x="3638" y="4117"/>
                    <a:pt x="431" y="1932"/>
                    <a:pt x="2336" y="60"/>
                  </a:cubicBezTo>
                  <a:cubicBezTo>
                    <a:pt x="2381" y="18"/>
                    <a:pt x="2373" y="1"/>
                    <a:pt x="2334" y="1"/>
                  </a:cubicBezTo>
                  <a:close/>
                </a:path>
              </a:pathLst>
            </a:custGeom>
            <a:solidFill>
              <a:srgbClr val="DBB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3052;p62">
              <a:extLst>
                <a:ext uri="{FF2B5EF4-FFF2-40B4-BE49-F238E27FC236}">
                  <a16:creationId xmlns:a16="http://schemas.microsoft.com/office/drawing/2014/main" id="{AF709755-F49B-4BFB-8181-2EAA9EE853E6}"/>
                </a:ext>
              </a:extLst>
            </p:cNvPr>
            <p:cNvSpPr/>
            <p:nvPr/>
          </p:nvSpPr>
          <p:spPr>
            <a:xfrm>
              <a:off x="6581150" y="1555025"/>
              <a:ext cx="388550" cy="215625"/>
            </a:xfrm>
            <a:custGeom>
              <a:avLst/>
              <a:gdLst/>
              <a:ahLst/>
              <a:cxnLst/>
              <a:rect l="l" t="t" r="r" b="b"/>
              <a:pathLst>
                <a:path w="15542" h="8625" extrusionOk="0">
                  <a:moveTo>
                    <a:pt x="8146" y="0"/>
                  </a:moveTo>
                  <a:cubicBezTo>
                    <a:pt x="7626" y="0"/>
                    <a:pt x="7357" y="521"/>
                    <a:pt x="7265" y="973"/>
                  </a:cubicBezTo>
                  <a:cubicBezTo>
                    <a:pt x="7179" y="1414"/>
                    <a:pt x="7265" y="1877"/>
                    <a:pt x="7179" y="2318"/>
                  </a:cubicBezTo>
                  <a:cubicBezTo>
                    <a:pt x="7114" y="2619"/>
                    <a:pt x="7007" y="2921"/>
                    <a:pt x="6878" y="3190"/>
                  </a:cubicBezTo>
                  <a:cubicBezTo>
                    <a:pt x="6505" y="3492"/>
                    <a:pt x="6389" y="3588"/>
                    <a:pt x="6162" y="3588"/>
                  </a:cubicBezTo>
                  <a:cubicBezTo>
                    <a:pt x="6042" y="3588"/>
                    <a:pt x="5889" y="3561"/>
                    <a:pt x="5651" y="3523"/>
                  </a:cubicBezTo>
                  <a:cubicBezTo>
                    <a:pt x="5425" y="3491"/>
                    <a:pt x="5199" y="3448"/>
                    <a:pt x="4983" y="3383"/>
                  </a:cubicBezTo>
                  <a:cubicBezTo>
                    <a:pt x="4478" y="3254"/>
                    <a:pt x="4069" y="2985"/>
                    <a:pt x="3595" y="2781"/>
                  </a:cubicBezTo>
                  <a:cubicBezTo>
                    <a:pt x="3275" y="2648"/>
                    <a:pt x="2977" y="2587"/>
                    <a:pt x="2681" y="2587"/>
                  </a:cubicBezTo>
                  <a:cubicBezTo>
                    <a:pt x="2331" y="2587"/>
                    <a:pt x="1983" y="2672"/>
                    <a:pt x="1604" y="2824"/>
                  </a:cubicBezTo>
                  <a:cubicBezTo>
                    <a:pt x="1120" y="3018"/>
                    <a:pt x="237" y="3362"/>
                    <a:pt x="86" y="3954"/>
                  </a:cubicBezTo>
                  <a:cubicBezTo>
                    <a:pt x="0" y="4266"/>
                    <a:pt x="86" y="4470"/>
                    <a:pt x="302" y="4696"/>
                  </a:cubicBezTo>
                  <a:cubicBezTo>
                    <a:pt x="711" y="5116"/>
                    <a:pt x="1195" y="5095"/>
                    <a:pt x="1087" y="6009"/>
                  </a:cubicBezTo>
                  <a:cubicBezTo>
                    <a:pt x="1055" y="6311"/>
                    <a:pt x="894" y="6558"/>
                    <a:pt x="937" y="6870"/>
                  </a:cubicBezTo>
                  <a:cubicBezTo>
                    <a:pt x="1050" y="7760"/>
                    <a:pt x="1717" y="8023"/>
                    <a:pt x="2455" y="8023"/>
                  </a:cubicBezTo>
                  <a:cubicBezTo>
                    <a:pt x="2984" y="8023"/>
                    <a:pt x="3549" y="7888"/>
                    <a:pt x="3972" y="7753"/>
                  </a:cubicBezTo>
                  <a:cubicBezTo>
                    <a:pt x="4417" y="7611"/>
                    <a:pt x="4804" y="7551"/>
                    <a:pt x="5166" y="7551"/>
                  </a:cubicBezTo>
                  <a:cubicBezTo>
                    <a:pt x="5931" y="7551"/>
                    <a:pt x="6582" y="7822"/>
                    <a:pt x="7437" y="8173"/>
                  </a:cubicBezTo>
                  <a:cubicBezTo>
                    <a:pt x="8147" y="8474"/>
                    <a:pt x="8912" y="8625"/>
                    <a:pt x="9686" y="8625"/>
                  </a:cubicBezTo>
                  <a:cubicBezTo>
                    <a:pt x="11376" y="8571"/>
                    <a:pt x="13012" y="8000"/>
                    <a:pt x="14368" y="7000"/>
                  </a:cubicBezTo>
                  <a:cubicBezTo>
                    <a:pt x="14982" y="6526"/>
                    <a:pt x="15541" y="5428"/>
                    <a:pt x="14573" y="4965"/>
                  </a:cubicBezTo>
                  <a:cubicBezTo>
                    <a:pt x="14428" y="4895"/>
                    <a:pt x="14274" y="4867"/>
                    <a:pt x="14116" y="4867"/>
                  </a:cubicBezTo>
                  <a:cubicBezTo>
                    <a:pt x="13697" y="4867"/>
                    <a:pt x="13250" y="5063"/>
                    <a:pt x="12883" y="5181"/>
                  </a:cubicBezTo>
                  <a:cubicBezTo>
                    <a:pt x="12302" y="5374"/>
                    <a:pt x="11688" y="5493"/>
                    <a:pt x="11064" y="5547"/>
                  </a:cubicBezTo>
                  <a:cubicBezTo>
                    <a:pt x="10940" y="5552"/>
                    <a:pt x="10814" y="5555"/>
                    <a:pt x="10687" y="5555"/>
                  </a:cubicBezTo>
                  <a:cubicBezTo>
                    <a:pt x="10561" y="5555"/>
                    <a:pt x="10434" y="5552"/>
                    <a:pt x="10311" y="5547"/>
                  </a:cubicBezTo>
                  <a:cubicBezTo>
                    <a:pt x="9547" y="5461"/>
                    <a:pt x="8922" y="4589"/>
                    <a:pt x="8869" y="3846"/>
                  </a:cubicBezTo>
                  <a:cubicBezTo>
                    <a:pt x="8825" y="3104"/>
                    <a:pt x="9676" y="144"/>
                    <a:pt x="8223" y="4"/>
                  </a:cubicBezTo>
                  <a:cubicBezTo>
                    <a:pt x="8197" y="2"/>
                    <a:pt x="8171" y="0"/>
                    <a:pt x="8146" y="0"/>
                  </a:cubicBezTo>
                  <a:close/>
                </a:path>
              </a:pathLst>
            </a:custGeom>
            <a:solidFill>
              <a:srgbClr val="DBB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3053;p62">
              <a:extLst>
                <a:ext uri="{FF2B5EF4-FFF2-40B4-BE49-F238E27FC236}">
                  <a16:creationId xmlns:a16="http://schemas.microsoft.com/office/drawing/2014/main" id="{BB74BF17-0886-4482-88D5-3E85B45CF5B9}"/>
                </a:ext>
              </a:extLst>
            </p:cNvPr>
            <p:cNvSpPr/>
            <p:nvPr/>
          </p:nvSpPr>
          <p:spPr>
            <a:xfrm>
              <a:off x="6600800" y="1635050"/>
              <a:ext cx="272575" cy="113950"/>
            </a:xfrm>
            <a:custGeom>
              <a:avLst/>
              <a:gdLst/>
              <a:ahLst/>
              <a:cxnLst/>
              <a:rect l="l" t="t" r="r" b="b"/>
              <a:pathLst>
                <a:path w="10903" h="4558" extrusionOk="0">
                  <a:moveTo>
                    <a:pt x="1239" y="0"/>
                  </a:moveTo>
                  <a:cubicBezTo>
                    <a:pt x="813" y="0"/>
                    <a:pt x="425" y="104"/>
                    <a:pt x="172" y="398"/>
                  </a:cubicBezTo>
                  <a:cubicBezTo>
                    <a:pt x="54" y="516"/>
                    <a:pt x="0" y="699"/>
                    <a:pt x="43" y="871"/>
                  </a:cubicBezTo>
                  <a:cubicBezTo>
                    <a:pt x="108" y="1452"/>
                    <a:pt x="624" y="1990"/>
                    <a:pt x="743" y="2615"/>
                  </a:cubicBezTo>
                  <a:cubicBezTo>
                    <a:pt x="899" y="3454"/>
                    <a:pt x="1267" y="3921"/>
                    <a:pt x="2064" y="3921"/>
                  </a:cubicBezTo>
                  <a:cubicBezTo>
                    <a:pt x="2146" y="3921"/>
                    <a:pt x="2233" y="3916"/>
                    <a:pt x="2325" y="3906"/>
                  </a:cubicBezTo>
                  <a:cubicBezTo>
                    <a:pt x="3033" y="3827"/>
                    <a:pt x="3641" y="3582"/>
                    <a:pt x="4306" y="3582"/>
                  </a:cubicBezTo>
                  <a:cubicBezTo>
                    <a:pt x="4541" y="3582"/>
                    <a:pt x="4782" y="3612"/>
                    <a:pt x="5037" y="3691"/>
                  </a:cubicBezTo>
                  <a:cubicBezTo>
                    <a:pt x="5812" y="3938"/>
                    <a:pt x="6457" y="4315"/>
                    <a:pt x="7275" y="4455"/>
                  </a:cubicBezTo>
                  <a:cubicBezTo>
                    <a:pt x="7565" y="4505"/>
                    <a:pt x="8033" y="4557"/>
                    <a:pt x="8528" y="4557"/>
                  </a:cubicBezTo>
                  <a:cubicBezTo>
                    <a:pt x="9301" y="4557"/>
                    <a:pt x="10139" y="4430"/>
                    <a:pt x="10461" y="3971"/>
                  </a:cubicBezTo>
                  <a:cubicBezTo>
                    <a:pt x="10902" y="3357"/>
                    <a:pt x="10160" y="3153"/>
                    <a:pt x="9665" y="3034"/>
                  </a:cubicBezTo>
                  <a:cubicBezTo>
                    <a:pt x="7889" y="2615"/>
                    <a:pt x="5995" y="2991"/>
                    <a:pt x="4596" y="1775"/>
                  </a:cubicBezTo>
                  <a:cubicBezTo>
                    <a:pt x="3681" y="990"/>
                    <a:pt x="3379" y="495"/>
                    <a:pt x="2637" y="258"/>
                  </a:cubicBezTo>
                  <a:cubicBezTo>
                    <a:pt x="2210" y="123"/>
                    <a:pt x="1702" y="0"/>
                    <a:pt x="1239" y="0"/>
                  </a:cubicBezTo>
                  <a:close/>
                </a:path>
              </a:pathLst>
            </a:custGeom>
            <a:solidFill>
              <a:srgbClr val="EACC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3054;p62">
              <a:extLst>
                <a:ext uri="{FF2B5EF4-FFF2-40B4-BE49-F238E27FC236}">
                  <a16:creationId xmlns:a16="http://schemas.microsoft.com/office/drawing/2014/main" id="{0AF0DD53-1B58-4AEE-9245-04075D1D2312}"/>
                </a:ext>
              </a:extLst>
            </p:cNvPr>
            <p:cNvSpPr/>
            <p:nvPr/>
          </p:nvSpPr>
          <p:spPr>
            <a:xfrm>
              <a:off x="6613175" y="1651225"/>
              <a:ext cx="103875" cy="61775"/>
            </a:xfrm>
            <a:custGeom>
              <a:avLst/>
              <a:gdLst/>
              <a:ahLst/>
              <a:cxnLst/>
              <a:rect l="l" t="t" r="r" b="b"/>
              <a:pathLst>
                <a:path w="4155" h="2471" extrusionOk="0">
                  <a:moveTo>
                    <a:pt x="885" y="0"/>
                  </a:moveTo>
                  <a:cubicBezTo>
                    <a:pt x="546" y="0"/>
                    <a:pt x="156" y="79"/>
                    <a:pt x="75" y="418"/>
                  </a:cubicBezTo>
                  <a:cubicBezTo>
                    <a:pt x="0" y="762"/>
                    <a:pt x="388" y="1096"/>
                    <a:pt x="732" y="1376"/>
                  </a:cubicBezTo>
                  <a:cubicBezTo>
                    <a:pt x="807" y="1494"/>
                    <a:pt x="883" y="1602"/>
                    <a:pt x="936" y="1688"/>
                  </a:cubicBezTo>
                  <a:cubicBezTo>
                    <a:pt x="1174" y="2125"/>
                    <a:pt x="1278" y="2470"/>
                    <a:pt x="1722" y="2470"/>
                  </a:cubicBezTo>
                  <a:cubicBezTo>
                    <a:pt x="1780" y="2470"/>
                    <a:pt x="1845" y="2465"/>
                    <a:pt x="1916" y="2452"/>
                  </a:cubicBezTo>
                  <a:cubicBezTo>
                    <a:pt x="2228" y="2409"/>
                    <a:pt x="2497" y="2248"/>
                    <a:pt x="2831" y="2237"/>
                  </a:cubicBezTo>
                  <a:cubicBezTo>
                    <a:pt x="2850" y="2236"/>
                    <a:pt x="2869" y="2235"/>
                    <a:pt x="2888" y="2235"/>
                  </a:cubicBezTo>
                  <a:cubicBezTo>
                    <a:pt x="3041" y="2235"/>
                    <a:pt x="3205" y="2263"/>
                    <a:pt x="3360" y="2263"/>
                  </a:cubicBezTo>
                  <a:cubicBezTo>
                    <a:pt x="3396" y="2263"/>
                    <a:pt x="3431" y="2262"/>
                    <a:pt x="3466" y="2258"/>
                  </a:cubicBezTo>
                  <a:cubicBezTo>
                    <a:pt x="3627" y="2248"/>
                    <a:pt x="3788" y="2161"/>
                    <a:pt x="3885" y="2032"/>
                  </a:cubicBezTo>
                  <a:cubicBezTo>
                    <a:pt x="4154" y="1613"/>
                    <a:pt x="3681" y="1257"/>
                    <a:pt x="3390" y="1031"/>
                  </a:cubicBezTo>
                  <a:cubicBezTo>
                    <a:pt x="2734" y="569"/>
                    <a:pt x="2013" y="117"/>
                    <a:pt x="1195" y="20"/>
                  </a:cubicBezTo>
                  <a:cubicBezTo>
                    <a:pt x="1106" y="9"/>
                    <a:pt x="998" y="0"/>
                    <a:pt x="885" y="0"/>
                  </a:cubicBezTo>
                  <a:close/>
                </a:path>
              </a:pathLst>
            </a:custGeom>
            <a:solidFill>
              <a:srgbClr val="F4D9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3055;p62">
              <a:extLst>
                <a:ext uri="{FF2B5EF4-FFF2-40B4-BE49-F238E27FC236}">
                  <a16:creationId xmlns:a16="http://schemas.microsoft.com/office/drawing/2014/main" id="{32F3D722-24B6-4418-95FE-9FE67BEB6FA3}"/>
                </a:ext>
              </a:extLst>
            </p:cNvPr>
            <p:cNvSpPr/>
            <p:nvPr/>
          </p:nvSpPr>
          <p:spPr>
            <a:xfrm>
              <a:off x="6673975" y="1371550"/>
              <a:ext cx="160100" cy="134850"/>
            </a:xfrm>
            <a:custGeom>
              <a:avLst/>
              <a:gdLst/>
              <a:ahLst/>
              <a:cxnLst/>
              <a:rect l="l" t="t" r="r" b="b"/>
              <a:pathLst>
                <a:path w="6404" h="5394" extrusionOk="0">
                  <a:moveTo>
                    <a:pt x="573" y="1"/>
                  </a:moveTo>
                  <a:cubicBezTo>
                    <a:pt x="467" y="1"/>
                    <a:pt x="369" y="28"/>
                    <a:pt x="291" y="100"/>
                  </a:cubicBezTo>
                  <a:cubicBezTo>
                    <a:pt x="0" y="358"/>
                    <a:pt x="205" y="455"/>
                    <a:pt x="356" y="660"/>
                  </a:cubicBezTo>
                  <a:cubicBezTo>
                    <a:pt x="356" y="660"/>
                    <a:pt x="356" y="660"/>
                    <a:pt x="356" y="660"/>
                  </a:cubicBezTo>
                  <a:cubicBezTo>
                    <a:pt x="367" y="660"/>
                    <a:pt x="1330" y="1422"/>
                    <a:pt x="1363" y="1422"/>
                  </a:cubicBezTo>
                  <a:cubicBezTo>
                    <a:pt x="1368" y="1422"/>
                    <a:pt x="1351" y="1403"/>
                    <a:pt x="1303" y="1359"/>
                  </a:cubicBezTo>
                  <a:lnTo>
                    <a:pt x="1303" y="1359"/>
                  </a:lnTo>
                  <a:cubicBezTo>
                    <a:pt x="1895" y="1887"/>
                    <a:pt x="1970" y="1983"/>
                    <a:pt x="1970" y="2715"/>
                  </a:cubicBezTo>
                  <a:cubicBezTo>
                    <a:pt x="1970" y="3307"/>
                    <a:pt x="1776" y="3878"/>
                    <a:pt x="1722" y="4459"/>
                  </a:cubicBezTo>
                  <a:cubicBezTo>
                    <a:pt x="1674" y="5095"/>
                    <a:pt x="1854" y="5394"/>
                    <a:pt x="2082" y="5394"/>
                  </a:cubicBezTo>
                  <a:cubicBezTo>
                    <a:pt x="2313" y="5394"/>
                    <a:pt x="2593" y="5087"/>
                    <a:pt x="2734" y="4513"/>
                  </a:cubicBezTo>
                  <a:cubicBezTo>
                    <a:pt x="2971" y="3587"/>
                    <a:pt x="3423" y="2952"/>
                    <a:pt x="4434" y="2909"/>
                  </a:cubicBezTo>
                  <a:cubicBezTo>
                    <a:pt x="4811" y="2887"/>
                    <a:pt x="5209" y="2920"/>
                    <a:pt x="5575" y="2801"/>
                  </a:cubicBezTo>
                  <a:cubicBezTo>
                    <a:pt x="6049" y="2661"/>
                    <a:pt x="6404" y="2414"/>
                    <a:pt x="6329" y="1919"/>
                  </a:cubicBezTo>
                  <a:cubicBezTo>
                    <a:pt x="6307" y="1865"/>
                    <a:pt x="6275" y="1833"/>
                    <a:pt x="6221" y="1811"/>
                  </a:cubicBezTo>
                  <a:cubicBezTo>
                    <a:pt x="5521" y="1574"/>
                    <a:pt x="4650" y="1661"/>
                    <a:pt x="3853" y="1499"/>
                  </a:cubicBezTo>
                  <a:cubicBezTo>
                    <a:pt x="2949" y="1316"/>
                    <a:pt x="2207" y="767"/>
                    <a:pt x="1367" y="283"/>
                  </a:cubicBezTo>
                  <a:cubicBezTo>
                    <a:pt x="1188" y="190"/>
                    <a:pt x="852" y="1"/>
                    <a:pt x="573" y="1"/>
                  </a:cubicBezTo>
                  <a:close/>
                </a:path>
              </a:pathLst>
            </a:custGeom>
            <a:solidFill>
              <a:srgbClr val="EACC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3056;p62">
              <a:extLst>
                <a:ext uri="{FF2B5EF4-FFF2-40B4-BE49-F238E27FC236}">
                  <a16:creationId xmlns:a16="http://schemas.microsoft.com/office/drawing/2014/main" id="{5606EE8E-2D06-4164-A6DB-57E2ED200A67}"/>
                </a:ext>
              </a:extLst>
            </p:cNvPr>
            <p:cNvSpPr/>
            <p:nvPr/>
          </p:nvSpPr>
          <p:spPr>
            <a:xfrm>
              <a:off x="7156650" y="988475"/>
              <a:ext cx="227400" cy="727000"/>
            </a:xfrm>
            <a:custGeom>
              <a:avLst/>
              <a:gdLst/>
              <a:ahLst/>
              <a:cxnLst/>
              <a:rect l="l" t="t" r="r" b="b"/>
              <a:pathLst>
                <a:path w="9096" h="29080" extrusionOk="0">
                  <a:moveTo>
                    <a:pt x="5253" y="1"/>
                  </a:moveTo>
                  <a:lnTo>
                    <a:pt x="5253" y="1"/>
                  </a:lnTo>
                  <a:cubicBezTo>
                    <a:pt x="6071" y="410"/>
                    <a:pt x="6275" y="765"/>
                    <a:pt x="6491" y="1464"/>
                  </a:cubicBezTo>
                  <a:cubicBezTo>
                    <a:pt x="6824" y="2573"/>
                    <a:pt x="6039" y="3617"/>
                    <a:pt x="4370" y="4467"/>
                  </a:cubicBezTo>
                  <a:cubicBezTo>
                    <a:pt x="3337" y="5005"/>
                    <a:pt x="1088" y="4984"/>
                    <a:pt x="819" y="5005"/>
                  </a:cubicBezTo>
                  <a:cubicBezTo>
                    <a:pt x="87" y="5102"/>
                    <a:pt x="1" y="5382"/>
                    <a:pt x="690" y="5543"/>
                  </a:cubicBezTo>
                  <a:cubicBezTo>
                    <a:pt x="2100" y="5888"/>
                    <a:pt x="2401" y="7803"/>
                    <a:pt x="2240" y="9245"/>
                  </a:cubicBezTo>
                  <a:cubicBezTo>
                    <a:pt x="2153" y="9967"/>
                    <a:pt x="1863" y="10871"/>
                    <a:pt x="2487" y="11441"/>
                  </a:cubicBezTo>
                  <a:cubicBezTo>
                    <a:pt x="2736" y="11670"/>
                    <a:pt x="2954" y="11765"/>
                    <a:pt x="3142" y="11765"/>
                  </a:cubicBezTo>
                  <a:cubicBezTo>
                    <a:pt x="3776" y="11765"/>
                    <a:pt x="4083" y="10694"/>
                    <a:pt x="4166" y="10063"/>
                  </a:cubicBezTo>
                  <a:cubicBezTo>
                    <a:pt x="4252" y="9407"/>
                    <a:pt x="3972" y="8654"/>
                    <a:pt x="3757" y="8019"/>
                  </a:cubicBezTo>
                  <a:cubicBezTo>
                    <a:pt x="3477" y="7158"/>
                    <a:pt x="3940" y="6480"/>
                    <a:pt x="4435" y="6361"/>
                  </a:cubicBezTo>
                  <a:cubicBezTo>
                    <a:pt x="4609" y="6322"/>
                    <a:pt x="4772" y="6299"/>
                    <a:pt x="4923" y="6299"/>
                  </a:cubicBezTo>
                  <a:cubicBezTo>
                    <a:pt x="5522" y="6299"/>
                    <a:pt x="5929" y="6665"/>
                    <a:pt x="6006" y="7868"/>
                  </a:cubicBezTo>
                  <a:cubicBezTo>
                    <a:pt x="6114" y="9504"/>
                    <a:pt x="5813" y="11140"/>
                    <a:pt x="5974" y="12775"/>
                  </a:cubicBezTo>
                  <a:cubicBezTo>
                    <a:pt x="6243" y="15445"/>
                    <a:pt x="6265" y="18146"/>
                    <a:pt x="6049" y="20826"/>
                  </a:cubicBezTo>
                  <a:cubicBezTo>
                    <a:pt x="5866" y="23086"/>
                    <a:pt x="5285" y="25636"/>
                    <a:pt x="6286" y="27789"/>
                  </a:cubicBezTo>
                  <a:cubicBezTo>
                    <a:pt x="6536" y="28333"/>
                    <a:pt x="7141" y="29080"/>
                    <a:pt x="7733" y="29080"/>
                  </a:cubicBezTo>
                  <a:cubicBezTo>
                    <a:pt x="7984" y="29080"/>
                    <a:pt x="8232" y="28946"/>
                    <a:pt x="8449" y="28607"/>
                  </a:cubicBezTo>
                  <a:cubicBezTo>
                    <a:pt x="8912" y="27875"/>
                    <a:pt x="8557" y="26584"/>
                    <a:pt x="8503" y="25830"/>
                  </a:cubicBezTo>
                  <a:cubicBezTo>
                    <a:pt x="8396" y="24345"/>
                    <a:pt x="8309" y="22860"/>
                    <a:pt x="8266" y="21375"/>
                  </a:cubicBezTo>
                  <a:cubicBezTo>
                    <a:pt x="8180" y="18566"/>
                    <a:pt x="8202" y="15757"/>
                    <a:pt x="8353" y="12937"/>
                  </a:cubicBezTo>
                  <a:cubicBezTo>
                    <a:pt x="8439" y="11290"/>
                    <a:pt x="8568" y="9644"/>
                    <a:pt x="8729" y="7997"/>
                  </a:cubicBezTo>
                  <a:cubicBezTo>
                    <a:pt x="8869" y="6576"/>
                    <a:pt x="9095" y="5123"/>
                    <a:pt x="8912" y="3692"/>
                  </a:cubicBezTo>
                  <a:cubicBezTo>
                    <a:pt x="8654" y="1744"/>
                    <a:pt x="7330" y="280"/>
                    <a:pt x="5253" y="1"/>
                  </a:cubicBezTo>
                  <a:close/>
                </a:path>
              </a:pathLst>
            </a:custGeom>
            <a:solidFill>
              <a:srgbClr val="DBB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3057;p62">
              <a:extLst>
                <a:ext uri="{FF2B5EF4-FFF2-40B4-BE49-F238E27FC236}">
                  <a16:creationId xmlns:a16="http://schemas.microsoft.com/office/drawing/2014/main" id="{FD03F6F4-82D3-448E-8A46-55B60531AFBA}"/>
                </a:ext>
              </a:extLst>
            </p:cNvPr>
            <p:cNvSpPr/>
            <p:nvPr/>
          </p:nvSpPr>
          <p:spPr>
            <a:xfrm>
              <a:off x="7007875" y="1017775"/>
              <a:ext cx="97425" cy="232325"/>
            </a:xfrm>
            <a:custGeom>
              <a:avLst/>
              <a:gdLst/>
              <a:ahLst/>
              <a:cxnLst/>
              <a:rect l="l" t="t" r="r" b="b"/>
              <a:pathLst>
                <a:path w="3897" h="9293" extrusionOk="0">
                  <a:moveTo>
                    <a:pt x="2653" y="1"/>
                  </a:moveTo>
                  <a:cubicBezTo>
                    <a:pt x="1900" y="1"/>
                    <a:pt x="1743" y="936"/>
                    <a:pt x="1690" y="1444"/>
                  </a:cubicBezTo>
                  <a:cubicBezTo>
                    <a:pt x="1561" y="2714"/>
                    <a:pt x="1938" y="3941"/>
                    <a:pt x="1733" y="5232"/>
                  </a:cubicBezTo>
                  <a:cubicBezTo>
                    <a:pt x="1582" y="6158"/>
                    <a:pt x="0" y="9064"/>
                    <a:pt x="1884" y="9279"/>
                  </a:cubicBezTo>
                  <a:cubicBezTo>
                    <a:pt x="1962" y="9288"/>
                    <a:pt x="2038" y="9293"/>
                    <a:pt x="2109" y="9293"/>
                  </a:cubicBezTo>
                  <a:cubicBezTo>
                    <a:pt x="3607" y="9293"/>
                    <a:pt x="3613" y="7322"/>
                    <a:pt x="3541" y="6244"/>
                  </a:cubicBezTo>
                  <a:cubicBezTo>
                    <a:pt x="3487" y="5491"/>
                    <a:pt x="3606" y="4920"/>
                    <a:pt x="3810" y="4199"/>
                  </a:cubicBezTo>
                  <a:cubicBezTo>
                    <a:pt x="3886" y="3962"/>
                    <a:pt x="3896" y="3715"/>
                    <a:pt x="3843" y="3478"/>
                  </a:cubicBezTo>
                  <a:cubicBezTo>
                    <a:pt x="3756" y="3187"/>
                    <a:pt x="3573" y="2994"/>
                    <a:pt x="3380" y="2768"/>
                  </a:cubicBezTo>
                  <a:cubicBezTo>
                    <a:pt x="2691" y="1896"/>
                    <a:pt x="2400" y="1078"/>
                    <a:pt x="2691" y="2"/>
                  </a:cubicBezTo>
                  <a:cubicBezTo>
                    <a:pt x="2678" y="1"/>
                    <a:pt x="2665" y="1"/>
                    <a:pt x="2653" y="1"/>
                  </a:cubicBezTo>
                  <a:close/>
                </a:path>
              </a:pathLst>
            </a:custGeom>
            <a:solidFill>
              <a:srgbClr val="DBB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" name="Google Shape;1459;p37"/>
          <p:cNvSpPr txBox="1">
            <a:spLocks noGrp="1"/>
          </p:cNvSpPr>
          <p:nvPr>
            <p:ph type="title"/>
          </p:nvPr>
        </p:nvSpPr>
        <p:spPr>
          <a:xfrm>
            <a:off x="3300825" y="997050"/>
            <a:ext cx="504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460" name="Google Shape;1460;p37"/>
          <p:cNvSpPr txBox="1">
            <a:spLocks noGrp="1"/>
          </p:cNvSpPr>
          <p:nvPr>
            <p:ph type="subTitle" idx="1"/>
          </p:nvPr>
        </p:nvSpPr>
        <p:spPr>
          <a:xfrm>
            <a:off x="3300825" y="1838850"/>
            <a:ext cx="5047800" cy="20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b="1" dirty="0" err="1"/>
              <a:t>Eschemyst</a:t>
            </a:r>
            <a:r>
              <a:rPr lang="en-US" dirty="0"/>
              <a:t> is a 3D, Low Poly, role playing game in first person focused on the alchemy crafting mechanic, and the game is set in a medieval fictional world, where the protagonist is being held in a prison by some goblins.</a:t>
            </a:r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The goal is to escape from the prison.</a:t>
            </a:r>
          </a:p>
        </p:txBody>
      </p:sp>
      <p:grpSp>
        <p:nvGrpSpPr>
          <p:cNvPr id="1461" name="Google Shape;1461;p37"/>
          <p:cNvGrpSpPr/>
          <p:nvPr/>
        </p:nvGrpSpPr>
        <p:grpSpPr>
          <a:xfrm>
            <a:off x="1149030" y="2345771"/>
            <a:ext cx="2126175" cy="2594263"/>
            <a:chOff x="5914050" y="448475"/>
            <a:chExt cx="1389475" cy="1695375"/>
          </a:xfrm>
        </p:grpSpPr>
        <p:sp>
          <p:nvSpPr>
            <p:cNvPr id="1462" name="Google Shape;1462;p37"/>
            <p:cNvSpPr/>
            <p:nvPr/>
          </p:nvSpPr>
          <p:spPr>
            <a:xfrm>
              <a:off x="6079450" y="1764200"/>
              <a:ext cx="412950" cy="39025"/>
            </a:xfrm>
            <a:custGeom>
              <a:avLst/>
              <a:gdLst/>
              <a:ahLst/>
              <a:cxnLst/>
              <a:rect l="l" t="t" r="r" b="b"/>
              <a:pathLst>
                <a:path w="16518" h="1561" extrusionOk="0">
                  <a:moveTo>
                    <a:pt x="0" y="1"/>
                  </a:moveTo>
                  <a:lnTo>
                    <a:pt x="0" y="1424"/>
                  </a:lnTo>
                  <a:cubicBezTo>
                    <a:pt x="2738" y="1170"/>
                    <a:pt x="5471" y="1015"/>
                    <a:pt x="8194" y="1015"/>
                  </a:cubicBezTo>
                  <a:cubicBezTo>
                    <a:pt x="10983" y="1015"/>
                    <a:pt x="13760" y="1177"/>
                    <a:pt x="16518" y="1560"/>
                  </a:cubicBezTo>
                  <a:lnTo>
                    <a:pt x="16518" y="137"/>
                  </a:lnTo>
                  <a:cubicBezTo>
                    <a:pt x="14616" y="258"/>
                    <a:pt x="12572" y="311"/>
                    <a:pt x="10411" y="311"/>
                  </a:cubicBezTo>
                  <a:cubicBezTo>
                    <a:pt x="7171" y="311"/>
                    <a:pt x="3670" y="19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7"/>
            <p:cNvSpPr/>
            <p:nvPr/>
          </p:nvSpPr>
          <p:spPr>
            <a:xfrm>
              <a:off x="6814100" y="756700"/>
              <a:ext cx="82150" cy="117600"/>
            </a:xfrm>
            <a:custGeom>
              <a:avLst/>
              <a:gdLst/>
              <a:ahLst/>
              <a:cxnLst/>
              <a:rect l="l" t="t" r="r" b="b"/>
              <a:pathLst>
                <a:path w="3286" h="4704" extrusionOk="0">
                  <a:moveTo>
                    <a:pt x="1186" y="0"/>
                  </a:moveTo>
                  <a:cubicBezTo>
                    <a:pt x="1103" y="0"/>
                    <a:pt x="1021" y="14"/>
                    <a:pt x="939" y="44"/>
                  </a:cubicBezTo>
                  <a:cubicBezTo>
                    <a:pt x="228" y="286"/>
                    <a:pt x="0" y="1513"/>
                    <a:pt x="439" y="2784"/>
                  </a:cubicBezTo>
                  <a:cubicBezTo>
                    <a:pt x="827" y="3921"/>
                    <a:pt x="1605" y="4703"/>
                    <a:pt x="2272" y="4703"/>
                  </a:cubicBezTo>
                  <a:cubicBezTo>
                    <a:pt x="2360" y="4703"/>
                    <a:pt x="2446" y="4690"/>
                    <a:pt x="2529" y="4662"/>
                  </a:cubicBezTo>
                  <a:cubicBezTo>
                    <a:pt x="3240" y="4419"/>
                    <a:pt x="3286" y="3254"/>
                    <a:pt x="2847" y="1982"/>
                  </a:cubicBezTo>
                  <a:cubicBezTo>
                    <a:pt x="2471" y="843"/>
                    <a:pt x="1823" y="0"/>
                    <a:pt x="1186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7"/>
            <p:cNvSpPr/>
            <p:nvPr/>
          </p:nvSpPr>
          <p:spPr>
            <a:xfrm>
              <a:off x="6694875" y="940225"/>
              <a:ext cx="208200" cy="433400"/>
            </a:xfrm>
            <a:custGeom>
              <a:avLst/>
              <a:gdLst/>
              <a:ahLst/>
              <a:cxnLst/>
              <a:rect l="l" t="t" r="r" b="b"/>
              <a:pathLst>
                <a:path w="8328" h="17336" extrusionOk="0">
                  <a:moveTo>
                    <a:pt x="4073" y="0"/>
                  </a:moveTo>
                  <a:lnTo>
                    <a:pt x="0" y="7464"/>
                  </a:lnTo>
                  <a:cubicBezTo>
                    <a:pt x="0" y="7464"/>
                    <a:pt x="818" y="12551"/>
                    <a:pt x="5965" y="17335"/>
                  </a:cubicBezTo>
                  <a:cubicBezTo>
                    <a:pt x="5965" y="17335"/>
                    <a:pt x="8327" y="11946"/>
                    <a:pt x="7449" y="8509"/>
                  </a:cubicBezTo>
                  <a:cubicBezTo>
                    <a:pt x="6556" y="5087"/>
                    <a:pt x="4073" y="0"/>
                    <a:pt x="4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7"/>
            <p:cNvSpPr/>
            <p:nvPr/>
          </p:nvSpPr>
          <p:spPr>
            <a:xfrm>
              <a:off x="6243325" y="1677525"/>
              <a:ext cx="86325" cy="466325"/>
            </a:xfrm>
            <a:custGeom>
              <a:avLst/>
              <a:gdLst/>
              <a:ahLst/>
              <a:cxnLst/>
              <a:rect l="l" t="t" r="r" b="b"/>
              <a:pathLst>
                <a:path w="3453" h="18653" extrusionOk="0">
                  <a:moveTo>
                    <a:pt x="1" y="1"/>
                  </a:moveTo>
                  <a:cubicBezTo>
                    <a:pt x="1" y="364"/>
                    <a:pt x="349" y="18380"/>
                    <a:pt x="349" y="18380"/>
                  </a:cubicBezTo>
                  <a:lnTo>
                    <a:pt x="879" y="18653"/>
                  </a:lnTo>
                  <a:lnTo>
                    <a:pt x="2574" y="18653"/>
                  </a:lnTo>
                  <a:lnTo>
                    <a:pt x="3453" y="18320"/>
                  </a:lnTo>
                  <a:lnTo>
                    <a:pt x="1545" y="11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7"/>
            <p:cNvSpPr/>
            <p:nvPr/>
          </p:nvSpPr>
          <p:spPr>
            <a:xfrm>
              <a:off x="6623325" y="1677525"/>
              <a:ext cx="86700" cy="466325"/>
            </a:xfrm>
            <a:custGeom>
              <a:avLst/>
              <a:gdLst/>
              <a:ahLst/>
              <a:cxnLst/>
              <a:rect l="l" t="t" r="r" b="b"/>
              <a:pathLst>
                <a:path w="3468" h="18653" extrusionOk="0">
                  <a:moveTo>
                    <a:pt x="1" y="1"/>
                  </a:moveTo>
                  <a:cubicBezTo>
                    <a:pt x="1" y="364"/>
                    <a:pt x="364" y="18380"/>
                    <a:pt x="364" y="18380"/>
                  </a:cubicBezTo>
                  <a:lnTo>
                    <a:pt x="894" y="18653"/>
                  </a:lnTo>
                  <a:lnTo>
                    <a:pt x="2590" y="18653"/>
                  </a:lnTo>
                  <a:lnTo>
                    <a:pt x="3468" y="16957"/>
                  </a:lnTo>
                  <a:lnTo>
                    <a:pt x="14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7"/>
            <p:cNvSpPr/>
            <p:nvPr/>
          </p:nvSpPr>
          <p:spPr>
            <a:xfrm>
              <a:off x="6386775" y="1677525"/>
              <a:ext cx="86700" cy="466325"/>
            </a:xfrm>
            <a:custGeom>
              <a:avLst/>
              <a:gdLst/>
              <a:ahLst/>
              <a:cxnLst/>
              <a:rect l="l" t="t" r="r" b="b"/>
              <a:pathLst>
                <a:path w="3468" h="18653" extrusionOk="0">
                  <a:moveTo>
                    <a:pt x="1" y="1"/>
                  </a:moveTo>
                  <a:cubicBezTo>
                    <a:pt x="1" y="364"/>
                    <a:pt x="349" y="18380"/>
                    <a:pt x="349" y="18380"/>
                  </a:cubicBezTo>
                  <a:lnTo>
                    <a:pt x="894" y="18653"/>
                  </a:lnTo>
                  <a:lnTo>
                    <a:pt x="2574" y="18653"/>
                  </a:lnTo>
                  <a:lnTo>
                    <a:pt x="3468" y="16957"/>
                  </a:lnTo>
                  <a:lnTo>
                    <a:pt x="14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7"/>
            <p:cNvSpPr/>
            <p:nvPr/>
          </p:nvSpPr>
          <p:spPr>
            <a:xfrm>
              <a:off x="6039325" y="1677525"/>
              <a:ext cx="80650" cy="466325"/>
            </a:xfrm>
            <a:custGeom>
              <a:avLst/>
              <a:gdLst/>
              <a:ahLst/>
              <a:cxnLst/>
              <a:rect l="l" t="t" r="r" b="b"/>
              <a:pathLst>
                <a:path w="3226" h="18653" extrusionOk="0">
                  <a:moveTo>
                    <a:pt x="1121" y="1"/>
                  </a:moveTo>
                  <a:cubicBezTo>
                    <a:pt x="1090" y="364"/>
                    <a:pt x="0" y="18380"/>
                    <a:pt x="0" y="18380"/>
                  </a:cubicBezTo>
                  <a:lnTo>
                    <a:pt x="515" y="18653"/>
                  </a:lnTo>
                  <a:lnTo>
                    <a:pt x="2196" y="18653"/>
                  </a:lnTo>
                  <a:lnTo>
                    <a:pt x="3225" y="16957"/>
                  </a:lnTo>
                  <a:lnTo>
                    <a:pt x="25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7"/>
            <p:cNvSpPr/>
            <p:nvPr/>
          </p:nvSpPr>
          <p:spPr>
            <a:xfrm>
              <a:off x="5965125" y="1065625"/>
              <a:ext cx="336900" cy="294775"/>
            </a:xfrm>
            <a:custGeom>
              <a:avLst/>
              <a:gdLst/>
              <a:ahLst/>
              <a:cxnLst/>
              <a:rect l="l" t="t" r="r" b="b"/>
              <a:pathLst>
                <a:path w="13476" h="11791" extrusionOk="0">
                  <a:moveTo>
                    <a:pt x="6257" y="0"/>
                  </a:moveTo>
                  <a:cubicBezTo>
                    <a:pt x="4132" y="0"/>
                    <a:pt x="2008" y="402"/>
                    <a:pt x="1" y="1207"/>
                  </a:cubicBezTo>
                  <a:lnTo>
                    <a:pt x="1575" y="11108"/>
                  </a:lnTo>
                  <a:cubicBezTo>
                    <a:pt x="3582" y="11550"/>
                    <a:pt x="5544" y="11791"/>
                    <a:pt x="7450" y="11791"/>
                  </a:cubicBezTo>
                  <a:cubicBezTo>
                    <a:pt x="9528" y="11791"/>
                    <a:pt x="11541" y="11505"/>
                    <a:pt x="13475" y="10881"/>
                  </a:cubicBezTo>
                  <a:lnTo>
                    <a:pt x="11916" y="980"/>
                  </a:lnTo>
                  <a:cubicBezTo>
                    <a:pt x="10086" y="327"/>
                    <a:pt x="8171" y="0"/>
                    <a:pt x="62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7"/>
            <p:cNvSpPr/>
            <p:nvPr/>
          </p:nvSpPr>
          <p:spPr>
            <a:xfrm>
              <a:off x="5914050" y="1081025"/>
              <a:ext cx="181300" cy="567775"/>
            </a:xfrm>
            <a:custGeom>
              <a:avLst/>
              <a:gdLst/>
              <a:ahLst/>
              <a:cxnLst/>
              <a:rect l="l" t="t" r="r" b="b"/>
              <a:pathLst>
                <a:path w="7252" h="22711" extrusionOk="0">
                  <a:moveTo>
                    <a:pt x="4315" y="0"/>
                  </a:moveTo>
                  <a:lnTo>
                    <a:pt x="1983" y="591"/>
                  </a:lnTo>
                  <a:cubicBezTo>
                    <a:pt x="1983" y="591"/>
                    <a:pt x="0" y="10189"/>
                    <a:pt x="5859" y="22710"/>
                  </a:cubicBezTo>
                  <a:lnTo>
                    <a:pt x="7252" y="22180"/>
                  </a:lnTo>
                  <a:cubicBezTo>
                    <a:pt x="5859" y="18683"/>
                    <a:pt x="5132" y="8933"/>
                    <a:pt x="43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7"/>
            <p:cNvSpPr/>
            <p:nvPr/>
          </p:nvSpPr>
          <p:spPr>
            <a:xfrm>
              <a:off x="6042725" y="1607500"/>
              <a:ext cx="387225" cy="106025"/>
            </a:xfrm>
            <a:custGeom>
              <a:avLst/>
              <a:gdLst/>
              <a:ahLst/>
              <a:cxnLst/>
              <a:rect l="l" t="t" r="r" b="b"/>
              <a:pathLst>
                <a:path w="15489" h="4241" extrusionOk="0">
                  <a:moveTo>
                    <a:pt x="455" y="1"/>
                  </a:moveTo>
                  <a:cubicBezTo>
                    <a:pt x="1" y="1106"/>
                    <a:pt x="1" y="2347"/>
                    <a:pt x="455" y="3453"/>
                  </a:cubicBezTo>
                  <a:cubicBezTo>
                    <a:pt x="3902" y="3931"/>
                    <a:pt x="7083" y="4240"/>
                    <a:pt x="9770" y="4240"/>
                  </a:cubicBezTo>
                  <a:cubicBezTo>
                    <a:pt x="12098" y="4240"/>
                    <a:pt x="14054" y="4008"/>
                    <a:pt x="15489" y="3453"/>
                  </a:cubicBezTo>
                  <a:lnTo>
                    <a:pt x="154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7"/>
            <p:cNvSpPr/>
            <p:nvPr/>
          </p:nvSpPr>
          <p:spPr>
            <a:xfrm>
              <a:off x="6882225" y="1473525"/>
              <a:ext cx="290325" cy="630225"/>
            </a:xfrm>
            <a:custGeom>
              <a:avLst/>
              <a:gdLst/>
              <a:ahLst/>
              <a:cxnLst/>
              <a:rect l="l" t="t" r="r" b="b"/>
              <a:pathLst>
                <a:path w="11613" h="25209" extrusionOk="0">
                  <a:moveTo>
                    <a:pt x="4770" y="0"/>
                  </a:moveTo>
                  <a:lnTo>
                    <a:pt x="1" y="9750"/>
                  </a:lnTo>
                  <a:lnTo>
                    <a:pt x="11083" y="25208"/>
                  </a:lnTo>
                  <a:lnTo>
                    <a:pt x="11613" y="25117"/>
                  </a:lnTo>
                  <a:cubicBezTo>
                    <a:pt x="11613" y="25117"/>
                    <a:pt x="4951" y="273"/>
                    <a:pt x="4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7"/>
            <p:cNvSpPr/>
            <p:nvPr/>
          </p:nvSpPr>
          <p:spPr>
            <a:xfrm>
              <a:off x="6392075" y="1616225"/>
              <a:ext cx="211225" cy="512125"/>
            </a:xfrm>
            <a:custGeom>
              <a:avLst/>
              <a:gdLst/>
              <a:ahLst/>
              <a:cxnLst/>
              <a:rect l="l" t="t" r="r" b="b"/>
              <a:pathLst>
                <a:path w="8449" h="20485" extrusionOk="0">
                  <a:moveTo>
                    <a:pt x="8373" y="0"/>
                  </a:moveTo>
                  <a:lnTo>
                    <a:pt x="1" y="1075"/>
                  </a:lnTo>
                  <a:lnTo>
                    <a:pt x="5678" y="20484"/>
                  </a:lnTo>
                  <a:lnTo>
                    <a:pt x="6238" y="20393"/>
                  </a:lnTo>
                  <a:cubicBezTo>
                    <a:pt x="6238" y="20393"/>
                    <a:pt x="8449" y="273"/>
                    <a:pt x="8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7"/>
            <p:cNvSpPr/>
            <p:nvPr/>
          </p:nvSpPr>
          <p:spPr>
            <a:xfrm>
              <a:off x="6473450" y="2087375"/>
              <a:ext cx="131375" cy="56475"/>
            </a:xfrm>
            <a:custGeom>
              <a:avLst/>
              <a:gdLst/>
              <a:ahLst/>
              <a:cxnLst/>
              <a:rect l="l" t="t" r="r" b="b"/>
              <a:pathLst>
                <a:path w="5255" h="2259" extrusionOk="0">
                  <a:moveTo>
                    <a:pt x="2809" y="1"/>
                  </a:moveTo>
                  <a:cubicBezTo>
                    <a:pt x="1555" y="1"/>
                    <a:pt x="1" y="2259"/>
                    <a:pt x="1" y="2259"/>
                  </a:cubicBezTo>
                  <a:lnTo>
                    <a:pt x="5254" y="2259"/>
                  </a:lnTo>
                  <a:cubicBezTo>
                    <a:pt x="5254" y="2259"/>
                    <a:pt x="4346" y="382"/>
                    <a:pt x="3059" y="33"/>
                  </a:cubicBezTo>
                  <a:cubicBezTo>
                    <a:pt x="2977" y="11"/>
                    <a:pt x="2894" y="1"/>
                    <a:pt x="28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7"/>
            <p:cNvSpPr/>
            <p:nvPr/>
          </p:nvSpPr>
          <p:spPr>
            <a:xfrm>
              <a:off x="5982550" y="788100"/>
              <a:ext cx="1141175" cy="1268300"/>
            </a:xfrm>
            <a:custGeom>
              <a:avLst/>
              <a:gdLst/>
              <a:ahLst/>
              <a:cxnLst/>
              <a:rect l="l" t="t" r="r" b="b"/>
              <a:pathLst>
                <a:path w="45647" h="50732" extrusionOk="0">
                  <a:moveTo>
                    <a:pt x="17986" y="1"/>
                  </a:moveTo>
                  <a:cubicBezTo>
                    <a:pt x="16597" y="1"/>
                    <a:pt x="15545" y="126"/>
                    <a:pt x="15110" y="423"/>
                  </a:cubicBezTo>
                  <a:cubicBezTo>
                    <a:pt x="0" y="10718"/>
                    <a:pt x="4724" y="32777"/>
                    <a:pt x="4724" y="32777"/>
                  </a:cubicBezTo>
                  <a:lnTo>
                    <a:pt x="12975" y="33458"/>
                  </a:lnTo>
                  <a:lnTo>
                    <a:pt x="18032" y="50581"/>
                  </a:lnTo>
                  <a:cubicBezTo>
                    <a:pt x="19271" y="50682"/>
                    <a:pt x="20490" y="50732"/>
                    <a:pt x="21687" y="50732"/>
                  </a:cubicBezTo>
                  <a:cubicBezTo>
                    <a:pt x="31119" y="50732"/>
                    <a:pt x="39212" y="47622"/>
                    <a:pt x="45647" y="41603"/>
                  </a:cubicBezTo>
                  <a:cubicBezTo>
                    <a:pt x="45647" y="41603"/>
                    <a:pt x="40757" y="25283"/>
                    <a:pt x="39515" y="24389"/>
                  </a:cubicBezTo>
                  <a:cubicBezTo>
                    <a:pt x="38274" y="23496"/>
                    <a:pt x="29568" y="22345"/>
                    <a:pt x="29568" y="22345"/>
                  </a:cubicBezTo>
                  <a:cubicBezTo>
                    <a:pt x="29038" y="21180"/>
                    <a:pt x="34277" y="4057"/>
                    <a:pt x="32854" y="2633"/>
                  </a:cubicBezTo>
                  <a:cubicBezTo>
                    <a:pt x="31759" y="1527"/>
                    <a:pt x="22828" y="1"/>
                    <a:pt x="179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7"/>
            <p:cNvSpPr/>
            <p:nvPr/>
          </p:nvSpPr>
          <p:spPr>
            <a:xfrm>
              <a:off x="6246350" y="1426975"/>
              <a:ext cx="352025" cy="625675"/>
            </a:xfrm>
            <a:custGeom>
              <a:avLst/>
              <a:gdLst/>
              <a:ahLst/>
              <a:cxnLst/>
              <a:rect l="l" t="t" r="r" b="b"/>
              <a:pathLst>
                <a:path w="14081" h="25027" extrusionOk="0">
                  <a:moveTo>
                    <a:pt x="4497" y="0"/>
                  </a:moveTo>
                  <a:lnTo>
                    <a:pt x="167" y="878"/>
                  </a:lnTo>
                  <a:lnTo>
                    <a:pt x="1" y="7282"/>
                  </a:lnTo>
                  <a:lnTo>
                    <a:pt x="92" y="7706"/>
                  </a:lnTo>
                  <a:lnTo>
                    <a:pt x="2423" y="7903"/>
                  </a:lnTo>
                  <a:lnTo>
                    <a:pt x="7480" y="25026"/>
                  </a:lnTo>
                  <a:lnTo>
                    <a:pt x="7525" y="25026"/>
                  </a:lnTo>
                  <a:cubicBezTo>
                    <a:pt x="3256" y="9357"/>
                    <a:pt x="11129" y="8690"/>
                    <a:pt x="12537" y="8690"/>
                  </a:cubicBezTo>
                  <a:cubicBezTo>
                    <a:pt x="14020" y="8690"/>
                    <a:pt x="14081" y="4027"/>
                    <a:pt x="14081" y="4027"/>
                  </a:cubicBezTo>
                  <a:lnTo>
                    <a:pt x="4497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7"/>
            <p:cNvSpPr/>
            <p:nvPr/>
          </p:nvSpPr>
          <p:spPr>
            <a:xfrm>
              <a:off x="5992375" y="832725"/>
              <a:ext cx="470500" cy="791075"/>
            </a:xfrm>
            <a:custGeom>
              <a:avLst/>
              <a:gdLst/>
              <a:ahLst/>
              <a:cxnLst/>
              <a:rect l="l" t="t" r="r" b="b"/>
              <a:pathLst>
                <a:path w="18820" h="31643" extrusionOk="0">
                  <a:moveTo>
                    <a:pt x="12915" y="1"/>
                  </a:moveTo>
                  <a:cubicBezTo>
                    <a:pt x="1" y="10765"/>
                    <a:pt x="4331" y="30992"/>
                    <a:pt x="4331" y="30992"/>
                  </a:cubicBezTo>
                  <a:lnTo>
                    <a:pt x="12279" y="31643"/>
                  </a:lnTo>
                  <a:cubicBezTo>
                    <a:pt x="14020" y="28660"/>
                    <a:pt x="15550" y="24679"/>
                    <a:pt x="16549" y="20167"/>
                  </a:cubicBezTo>
                  <a:cubicBezTo>
                    <a:pt x="18820" y="9947"/>
                    <a:pt x="17503" y="939"/>
                    <a:pt x="13581" y="76"/>
                  </a:cubicBezTo>
                  <a:cubicBezTo>
                    <a:pt x="13354" y="16"/>
                    <a:pt x="13127" y="1"/>
                    <a:pt x="12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7"/>
            <p:cNvSpPr/>
            <p:nvPr/>
          </p:nvSpPr>
          <p:spPr>
            <a:xfrm>
              <a:off x="6577550" y="1087825"/>
              <a:ext cx="408025" cy="334250"/>
            </a:xfrm>
            <a:custGeom>
              <a:avLst/>
              <a:gdLst/>
              <a:ahLst/>
              <a:cxnLst/>
              <a:rect l="l" t="t" r="r" b="b"/>
              <a:pathLst>
                <a:path w="16321" h="13370" extrusionOk="0">
                  <a:moveTo>
                    <a:pt x="8085" y="1"/>
                  </a:moveTo>
                  <a:lnTo>
                    <a:pt x="5208" y="955"/>
                  </a:lnTo>
                  <a:cubicBezTo>
                    <a:pt x="4618" y="6783"/>
                    <a:pt x="0" y="11780"/>
                    <a:pt x="0" y="11780"/>
                  </a:cubicBezTo>
                  <a:cubicBezTo>
                    <a:pt x="6374" y="12067"/>
                    <a:pt x="12899" y="12310"/>
                    <a:pt x="16321" y="13369"/>
                  </a:cubicBezTo>
                  <a:lnTo>
                    <a:pt x="15912" y="12627"/>
                  </a:lnTo>
                  <a:cubicBezTo>
                    <a:pt x="13732" y="10750"/>
                    <a:pt x="6132" y="10145"/>
                    <a:pt x="6132" y="10145"/>
                  </a:cubicBezTo>
                  <a:cubicBezTo>
                    <a:pt x="5905" y="9645"/>
                    <a:pt x="7176" y="3877"/>
                    <a:pt x="8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7"/>
            <p:cNvSpPr/>
            <p:nvPr/>
          </p:nvSpPr>
          <p:spPr>
            <a:xfrm>
              <a:off x="6441650" y="1784825"/>
              <a:ext cx="291850" cy="271625"/>
            </a:xfrm>
            <a:custGeom>
              <a:avLst/>
              <a:gdLst/>
              <a:ahLst/>
              <a:cxnLst/>
              <a:rect l="l" t="t" r="r" b="b"/>
              <a:pathLst>
                <a:path w="11674" h="10865" extrusionOk="0">
                  <a:moveTo>
                    <a:pt x="2746" y="1"/>
                  </a:moveTo>
                  <a:cubicBezTo>
                    <a:pt x="2519" y="1"/>
                    <a:pt x="2309" y="37"/>
                    <a:pt x="2120" y="114"/>
                  </a:cubicBezTo>
                  <a:cubicBezTo>
                    <a:pt x="1" y="992"/>
                    <a:pt x="425" y="6746"/>
                    <a:pt x="2287" y="10818"/>
                  </a:cubicBezTo>
                  <a:cubicBezTo>
                    <a:pt x="2302" y="10818"/>
                    <a:pt x="2302" y="10833"/>
                    <a:pt x="2317" y="10848"/>
                  </a:cubicBezTo>
                  <a:cubicBezTo>
                    <a:pt x="2681" y="10859"/>
                    <a:pt x="3044" y="10864"/>
                    <a:pt x="3407" y="10864"/>
                  </a:cubicBezTo>
                  <a:cubicBezTo>
                    <a:pt x="6180" y="10864"/>
                    <a:pt x="8957" y="10559"/>
                    <a:pt x="11674" y="9970"/>
                  </a:cubicBezTo>
                  <a:cubicBezTo>
                    <a:pt x="11310" y="9032"/>
                    <a:pt x="10902" y="8048"/>
                    <a:pt x="10447" y="7079"/>
                  </a:cubicBezTo>
                  <a:cubicBezTo>
                    <a:pt x="8826" y="3533"/>
                    <a:pt x="4972" y="1"/>
                    <a:pt x="2746" y="1"/>
                  </a:cubicBez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7"/>
            <p:cNvSpPr/>
            <p:nvPr/>
          </p:nvSpPr>
          <p:spPr>
            <a:xfrm>
              <a:off x="6813725" y="1425800"/>
              <a:ext cx="310000" cy="537525"/>
            </a:xfrm>
            <a:custGeom>
              <a:avLst/>
              <a:gdLst/>
              <a:ahLst/>
              <a:cxnLst/>
              <a:rect l="l" t="t" r="r" b="b"/>
              <a:pathLst>
                <a:path w="12400" h="21501" extrusionOk="0">
                  <a:moveTo>
                    <a:pt x="3548" y="0"/>
                  </a:moveTo>
                  <a:cubicBezTo>
                    <a:pt x="3325" y="0"/>
                    <a:pt x="3111" y="35"/>
                    <a:pt x="2907" y="108"/>
                  </a:cubicBezTo>
                  <a:cubicBezTo>
                    <a:pt x="0" y="1152"/>
                    <a:pt x="2044" y="8450"/>
                    <a:pt x="3588" y="18548"/>
                  </a:cubicBezTo>
                  <a:cubicBezTo>
                    <a:pt x="3740" y="19623"/>
                    <a:pt x="4345" y="20562"/>
                    <a:pt x="4739" y="21500"/>
                  </a:cubicBezTo>
                  <a:cubicBezTo>
                    <a:pt x="7540" y="20077"/>
                    <a:pt x="10114" y="18260"/>
                    <a:pt x="12400" y="16126"/>
                  </a:cubicBezTo>
                  <a:cubicBezTo>
                    <a:pt x="12400" y="16126"/>
                    <a:pt x="10174" y="8707"/>
                    <a:pt x="8357" y="3590"/>
                  </a:cubicBezTo>
                  <a:cubicBezTo>
                    <a:pt x="6613" y="1325"/>
                    <a:pt x="4914" y="0"/>
                    <a:pt x="3548" y="0"/>
                  </a:cubicBez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7"/>
            <p:cNvSpPr/>
            <p:nvPr/>
          </p:nvSpPr>
          <p:spPr>
            <a:xfrm>
              <a:off x="6419700" y="954975"/>
              <a:ext cx="704025" cy="1101825"/>
            </a:xfrm>
            <a:custGeom>
              <a:avLst/>
              <a:gdLst/>
              <a:ahLst/>
              <a:cxnLst/>
              <a:rect l="l" t="t" r="r" b="b"/>
              <a:pathLst>
                <a:path w="28161" h="44073" extrusionOk="0">
                  <a:moveTo>
                    <a:pt x="7798" y="1"/>
                  </a:moveTo>
                  <a:lnTo>
                    <a:pt x="2832" y="19228"/>
                  </a:lnTo>
                  <a:cubicBezTo>
                    <a:pt x="2832" y="19228"/>
                    <a:pt x="10054" y="19592"/>
                    <a:pt x="11946" y="22075"/>
                  </a:cubicBezTo>
                  <a:cubicBezTo>
                    <a:pt x="13839" y="24558"/>
                    <a:pt x="17623" y="40530"/>
                    <a:pt x="17623" y="40530"/>
                  </a:cubicBezTo>
                  <a:cubicBezTo>
                    <a:pt x="17623" y="40530"/>
                    <a:pt x="12539" y="42402"/>
                    <a:pt x="5301" y="42402"/>
                  </a:cubicBezTo>
                  <a:cubicBezTo>
                    <a:pt x="3636" y="42402"/>
                    <a:pt x="1858" y="42303"/>
                    <a:pt x="1" y="42059"/>
                  </a:cubicBezTo>
                  <a:lnTo>
                    <a:pt x="1" y="42059"/>
                  </a:lnTo>
                  <a:lnTo>
                    <a:pt x="546" y="43906"/>
                  </a:lnTo>
                  <a:cubicBezTo>
                    <a:pt x="1905" y="44016"/>
                    <a:pt x="3237" y="44073"/>
                    <a:pt x="4542" y="44073"/>
                  </a:cubicBezTo>
                  <a:cubicBezTo>
                    <a:pt x="13811" y="44073"/>
                    <a:pt x="21725" y="41247"/>
                    <a:pt x="28161" y="34943"/>
                  </a:cubicBezTo>
                  <a:cubicBezTo>
                    <a:pt x="28161" y="34943"/>
                    <a:pt x="27964" y="34338"/>
                    <a:pt x="27676" y="33369"/>
                  </a:cubicBezTo>
                  <a:cubicBezTo>
                    <a:pt x="25738" y="36806"/>
                    <a:pt x="19107" y="39773"/>
                    <a:pt x="19107" y="39773"/>
                  </a:cubicBezTo>
                  <a:cubicBezTo>
                    <a:pt x="19107" y="39773"/>
                    <a:pt x="14777" y="22302"/>
                    <a:pt x="12597" y="20773"/>
                  </a:cubicBezTo>
                  <a:cubicBezTo>
                    <a:pt x="10402" y="19228"/>
                    <a:pt x="4240" y="18169"/>
                    <a:pt x="4240" y="18169"/>
                  </a:cubicBezTo>
                  <a:lnTo>
                    <a:pt x="9993" y="349"/>
                  </a:lnTo>
                  <a:lnTo>
                    <a:pt x="7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7"/>
            <p:cNvSpPr/>
            <p:nvPr/>
          </p:nvSpPr>
          <p:spPr>
            <a:xfrm>
              <a:off x="6043100" y="1619625"/>
              <a:ext cx="264600" cy="93775"/>
            </a:xfrm>
            <a:custGeom>
              <a:avLst/>
              <a:gdLst/>
              <a:ahLst/>
              <a:cxnLst/>
              <a:rect l="l" t="t" r="r" b="b"/>
              <a:pathLst>
                <a:path w="10584" h="3751" extrusionOk="0">
                  <a:moveTo>
                    <a:pt x="288" y="0"/>
                  </a:moveTo>
                  <a:lnTo>
                    <a:pt x="288" y="0"/>
                  </a:lnTo>
                  <a:cubicBezTo>
                    <a:pt x="1" y="984"/>
                    <a:pt x="46" y="2029"/>
                    <a:pt x="440" y="2968"/>
                  </a:cubicBezTo>
                  <a:cubicBezTo>
                    <a:pt x="3880" y="3445"/>
                    <a:pt x="7049" y="3751"/>
                    <a:pt x="9725" y="3751"/>
                  </a:cubicBezTo>
                  <a:cubicBezTo>
                    <a:pt x="10017" y="3751"/>
                    <a:pt x="10303" y="3747"/>
                    <a:pt x="10583" y="3740"/>
                  </a:cubicBezTo>
                  <a:cubicBezTo>
                    <a:pt x="10523" y="2483"/>
                    <a:pt x="7525" y="969"/>
                    <a:pt x="3649" y="318"/>
                  </a:cubicBezTo>
                  <a:cubicBezTo>
                    <a:pt x="2544" y="121"/>
                    <a:pt x="1409" y="15"/>
                    <a:pt x="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7"/>
            <p:cNvSpPr/>
            <p:nvPr/>
          </p:nvSpPr>
          <p:spPr>
            <a:xfrm>
              <a:off x="5946975" y="1067025"/>
              <a:ext cx="138175" cy="239600"/>
            </a:xfrm>
            <a:custGeom>
              <a:avLst/>
              <a:gdLst/>
              <a:ahLst/>
              <a:cxnLst/>
              <a:rect l="l" t="t" r="r" b="b"/>
              <a:pathLst>
                <a:path w="5527" h="9584" extrusionOk="0">
                  <a:moveTo>
                    <a:pt x="5526" y="0"/>
                  </a:moveTo>
                  <a:cubicBezTo>
                    <a:pt x="3937" y="152"/>
                    <a:pt x="2377" y="515"/>
                    <a:pt x="878" y="1105"/>
                  </a:cubicBezTo>
                  <a:lnTo>
                    <a:pt x="666" y="1151"/>
                  </a:lnTo>
                  <a:cubicBezTo>
                    <a:pt x="666" y="1151"/>
                    <a:pt x="0" y="4406"/>
                    <a:pt x="591" y="9584"/>
                  </a:cubicBezTo>
                  <a:cubicBezTo>
                    <a:pt x="2741" y="9553"/>
                    <a:pt x="4830" y="6207"/>
                    <a:pt x="5390" y="1862"/>
                  </a:cubicBezTo>
                  <a:cubicBezTo>
                    <a:pt x="5481" y="1242"/>
                    <a:pt x="5526" y="621"/>
                    <a:pt x="5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7"/>
            <p:cNvSpPr/>
            <p:nvPr/>
          </p:nvSpPr>
          <p:spPr>
            <a:xfrm>
              <a:off x="7095325" y="1907650"/>
              <a:ext cx="77225" cy="196100"/>
            </a:xfrm>
            <a:custGeom>
              <a:avLst/>
              <a:gdLst/>
              <a:ahLst/>
              <a:cxnLst/>
              <a:rect l="l" t="t" r="r" b="b"/>
              <a:pathLst>
                <a:path w="3089" h="7844" extrusionOk="0">
                  <a:moveTo>
                    <a:pt x="1015" y="1"/>
                  </a:moveTo>
                  <a:cubicBezTo>
                    <a:pt x="530" y="1091"/>
                    <a:pt x="167" y="2590"/>
                    <a:pt x="0" y="4285"/>
                  </a:cubicBezTo>
                  <a:lnTo>
                    <a:pt x="2559" y="7843"/>
                  </a:lnTo>
                  <a:lnTo>
                    <a:pt x="3089" y="7752"/>
                  </a:lnTo>
                  <a:cubicBezTo>
                    <a:pt x="3089" y="7752"/>
                    <a:pt x="2165" y="4316"/>
                    <a:pt x="10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7"/>
            <p:cNvSpPr/>
            <p:nvPr/>
          </p:nvSpPr>
          <p:spPr>
            <a:xfrm>
              <a:off x="7132800" y="2087375"/>
              <a:ext cx="170725" cy="56475"/>
            </a:xfrm>
            <a:custGeom>
              <a:avLst/>
              <a:gdLst/>
              <a:ahLst/>
              <a:cxnLst/>
              <a:rect l="l" t="t" r="r" b="b"/>
              <a:pathLst>
                <a:path w="6829" h="2259" extrusionOk="0">
                  <a:moveTo>
                    <a:pt x="1513" y="1"/>
                  </a:moveTo>
                  <a:cubicBezTo>
                    <a:pt x="1411" y="1"/>
                    <a:pt x="1320" y="11"/>
                    <a:pt x="1242" y="33"/>
                  </a:cubicBezTo>
                  <a:cubicBezTo>
                    <a:pt x="0" y="382"/>
                    <a:pt x="530" y="2259"/>
                    <a:pt x="530" y="2259"/>
                  </a:cubicBezTo>
                  <a:lnTo>
                    <a:pt x="6828" y="2259"/>
                  </a:lnTo>
                  <a:cubicBezTo>
                    <a:pt x="6828" y="2259"/>
                    <a:pt x="3016" y="1"/>
                    <a:pt x="15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7"/>
            <p:cNvSpPr/>
            <p:nvPr/>
          </p:nvSpPr>
          <p:spPr>
            <a:xfrm>
              <a:off x="6553325" y="1712725"/>
              <a:ext cx="76850" cy="62475"/>
            </a:xfrm>
            <a:custGeom>
              <a:avLst/>
              <a:gdLst/>
              <a:ahLst/>
              <a:cxnLst/>
              <a:rect l="l" t="t" r="r" b="b"/>
              <a:pathLst>
                <a:path w="3074" h="2499" extrusionOk="0">
                  <a:moveTo>
                    <a:pt x="500" y="1"/>
                  </a:moveTo>
                  <a:lnTo>
                    <a:pt x="0" y="288"/>
                  </a:lnTo>
                  <a:cubicBezTo>
                    <a:pt x="91" y="1121"/>
                    <a:pt x="469" y="1727"/>
                    <a:pt x="1136" y="2105"/>
                  </a:cubicBezTo>
                  <a:cubicBezTo>
                    <a:pt x="1802" y="2484"/>
                    <a:pt x="2998" y="2499"/>
                    <a:pt x="2998" y="2499"/>
                  </a:cubicBezTo>
                  <a:lnTo>
                    <a:pt x="3074" y="77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7"/>
            <p:cNvSpPr/>
            <p:nvPr/>
          </p:nvSpPr>
          <p:spPr>
            <a:xfrm>
              <a:off x="6603275" y="1723325"/>
              <a:ext cx="76850" cy="62475"/>
            </a:xfrm>
            <a:custGeom>
              <a:avLst/>
              <a:gdLst/>
              <a:ahLst/>
              <a:cxnLst/>
              <a:rect l="l" t="t" r="r" b="b"/>
              <a:pathLst>
                <a:path w="3074" h="2499" extrusionOk="0">
                  <a:moveTo>
                    <a:pt x="515" y="1"/>
                  </a:moveTo>
                  <a:lnTo>
                    <a:pt x="1" y="288"/>
                  </a:lnTo>
                  <a:cubicBezTo>
                    <a:pt x="288" y="1121"/>
                    <a:pt x="470" y="1727"/>
                    <a:pt x="1136" y="2105"/>
                  </a:cubicBezTo>
                  <a:cubicBezTo>
                    <a:pt x="1787" y="2468"/>
                    <a:pt x="2998" y="2499"/>
                    <a:pt x="2998" y="2499"/>
                  </a:cubicBezTo>
                  <a:lnTo>
                    <a:pt x="3074" y="773"/>
                  </a:lnTo>
                  <a:lnTo>
                    <a:pt x="515" y="1"/>
                  </a:ln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7"/>
            <p:cNvSpPr/>
            <p:nvPr/>
          </p:nvSpPr>
          <p:spPr>
            <a:xfrm>
              <a:off x="6634700" y="1728250"/>
              <a:ext cx="101075" cy="75350"/>
            </a:xfrm>
            <a:custGeom>
              <a:avLst/>
              <a:gdLst/>
              <a:ahLst/>
              <a:cxnLst/>
              <a:rect l="l" t="t" r="r" b="b"/>
              <a:pathLst>
                <a:path w="4043" h="3014" extrusionOk="0">
                  <a:moveTo>
                    <a:pt x="394" y="0"/>
                  </a:moveTo>
                  <a:lnTo>
                    <a:pt x="0" y="303"/>
                  </a:lnTo>
                  <a:cubicBezTo>
                    <a:pt x="666" y="1287"/>
                    <a:pt x="1121" y="1999"/>
                    <a:pt x="1953" y="2453"/>
                  </a:cubicBezTo>
                  <a:cubicBezTo>
                    <a:pt x="2801" y="2922"/>
                    <a:pt x="4043" y="3013"/>
                    <a:pt x="4043" y="3013"/>
                  </a:cubicBezTo>
                  <a:lnTo>
                    <a:pt x="3346" y="1015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7"/>
            <p:cNvSpPr/>
            <p:nvPr/>
          </p:nvSpPr>
          <p:spPr>
            <a:xfrm>
              <a:off x="6688450" y="1624550"/>
              <a:ext cx="66625" cy="124550"/>
            </a:xfrm>
            <a:custGeom>
              <a:avLst/>
              <a:gdLst/>
              <a:ahLst/>
              <a:cxnLst/>
              <a:rect l="l" t="t" r="r" b="b"/>
              <a:pathLst>
                <a:path w="2665" h="4982" extrusionOk="0">
                  <a:moveTo>
                    <a:pt x="712" y="0"/>
                  </a:moveTo>
                  <a:lnTo>
                    <a:pt x="0" y="2332"/>
                  </a:lnTo>
                  <a:cubicBezTo>
                    <a:pt x="0" y="2332"/>
                    <a:pt x="689" y="4981"/>
                    <a:pt x="1664" y="4981"/>
                  </a:cubicBezTo>
                  <a:cubicBezTo>
                    <a:pt x="1670" y="4981"/>
                    <a:pt x="1675" y="4981"/>
                    <a:pt x="1681" y="4981"/>
                  </a:cubicBezTo>
                  <a:cubicBezTo>
                    <a:pt x="2665" y="4966"/>
                    <a:pt x="2453" y="3724"/>
                    <a:pt x="1953" y="2952"/>
                  </a:cubicBezTo>
                  <a:cubicBezTo>
                    <a:pt x="1438" y="2165"/>
                    <a:pt x="1438" y="818"/>
                    <a:pt x="712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7"/>
            <p:cNvSpPr/>
            <p:nvPr/>
          </p:nvSpPr>
          <p:spPr>
            <a:xfrm>
              <a:off x="6686550" y="1675250"/>
              <a:ext cx="201750" cy="464075"/>
            </a:xfrm>
            <a:custGeom>
              <a:avLst/>
              <a:gdLst/>
              <a:ahLst/>
              <a:cxnLst/>
              <a:rect l="l" t="t" r="r" b="b"/>
              <a:pathLst>
                <a:path w="8070" h="18563" extrusionOk="0">
                  <a:moveTo>
                    <a:pt x="712" y="1"/>
                  </a:moveTo>
                  <a:lnTo>
                    <a:pt x="0" y="1606"/>
                  </a:lnTo>
                  <a:lnTo>
                    <a:pt x="7358" y="18562"/>
                  </a:lnTo>
                  <a:lnTo>
                    <a:pt x="8070" y="18290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7"/>
            <p:cNvSpPr/>
            <p:nvPr/>
          </p:nvSpPr>
          <p:spPr>
            <a:xfrm>
              <a:off x="6544225" y="1548850"/>
              <a:ext cx="178300" cy="219975"/>
            </a:xfrm>
            <a:custGeom>
              <a:avLst/>
              <a:gdLst/>
              <a:ahLst/>
              <a:cxnLst/>
              <a:rect l="l" t="t" r="r" b="b"/>
              <a:pathLst>
                <a:path w="7132" h="8799" extrusionOk="0">
                  <a:moveTo>
                    <a:pt x="3907" y="0"/>
                  </a:moveTo>
                  <a:lnTo>
                    <a:pt x="455" y="1332"/>
                  </a:lnTo>
                  <a:cubicBezTo>
                    <a:pt x="712" y="2135"/>
                    <a:pt x="1" y="6541"/>
                    <a:pt x="455" y="7070"/>
                  </a:cubicBezTo>
                  <a:cubicBezTo>
                    <a:pt x="821" y="7513"/>
                    <a:pt x="4888" y="8798"/>
                    <a:pt x="6163" y="8798"/>
                  </a:cubicBezTo>
                  <a:cubicBezTo>
                    <a:pt x="6416" y="8798"/>
                    <a:pt x="6559" y="8748"/>
                    <a:pt x="6541" y="8630"/>
                  </a:cubicBezTo>
                  <a:cubicBezTo>
                    <a:pt x="6163" y="5814"/>
                    <a:pt x="7132" y="5087"/>
                    <a:pt x="6874" y="3846"/>
                  </a:cubicBezTo>
                  <a:cubicBezTo>
                    <a:pt x="6602" y="2604"/>
                    <a:pt x="3907" y="0"/>
                    <a:pt x="3907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7"/>
            <p:cNvSpPr/>
            <p:nvPr/>
          </p:nvSpPr>
          <p:spPr>
            <a:xfrm>
              <a:off x="6210500" y="800125"/>
              <a:ext cx="462450" cy="855675"/>
            </a:xfrm>
            <a:custGeom>
              <a:avLst/>
              <a:gdLst/>
              <a:ahLst/>
              <a:cxnLst/>
              <a:rect l="l" t="t" r="r" b="b"/>
              <a:pathLst>
                <a:path w="18498" h="34227" extrusionOk="0">
                  <a:moveTo>
                    <a:pt x="6628" y="0"/>
                  </a:moveTo>
                  <a:cubicBezTo>
                    <a:pt x="4448" y="0"/>
                    <a:pt x="0" y="8309"/>
                    <a:pt x="844" y="11660"/>
                  </a:cubicBezTo>
                  <a:cubicBezTo>
                    <a:pt x="1813" y="15566"/>
                    <a:pt x="5810" y="32886"/>
                    <a:pt x="6340" y="33234"/>
                  </a:cubicBezTo>
                  <a:cubicBezTo>
                    <a:pt x="6839" y="33562"/>
                    <a:pt x="8762" y="34226"/>
                    <a:pt x="9212" y="34226"/>
                  </a:cubicBezTo>
                  <a:cubicBezTo>
                    <a:pt x="9239" y="34226"/>
                    <a:pt x="9261" y="34224"/>
                    <a:pt x="9277" y="34219"/>
                  </a:cubicBezTo>
                  <a:cubicBezTo>
                    <a:pt x="9535" y="34128"/>
                    <a:pt x="18497" y="30388"/>
                    <a:pt x="18331" y="30040"/>
                  </a:cubicBezTo>
                  <a:cubicBezTo>
                    <a:pt x="18149" y="29692"/>
                    <a:pt x="10064" y="7315"/>
                    <a:pt x="7491" y="744"/>
                  </a:cubicBezTo>
                  <a:cubicBezTo>
                    <a:pt x="7288" y="228"/>
                    <a:pt x="6990" y="0"/>
                    <a:pt x="6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7"/>
            <p:cNvSpPr/>
            <p:nvPr/>
          </p:nvSpPr>
          <p:spPr>
            <a:xfrm>
              <a:off x="6210775" y="800150"/>
              <a:ext cx="314175" cy="855600"/>
            </a:xfrm>
            <a:custGeom>
              <a:avLst/>
              <a:gdLst/>
              <a:ahLst/>
              <a:cxnLst/>
              <a:rect l="l" t="t" r="r" b="b"/>
              <a:pathLst>
                <a:path w="12567" h="34224" extrusionOk="0">
                  <a:moveTo>
                    <a:pt x="6629" y="1"/>
                  </a:moveTo>
                  <a:cubicBezTo>
                    <a:pt x="4450" y="1"/>
                    <a:pt x="1" y="8314"/>
                    <a:pt x="833" y="11659"/>
                  </a:cubicBezTo>
                  <a:cubicBezTo>
                    <a:pt x="1802" y="15565"/>
                    <a:pt x="5799" y="32885"/>
                    <a:pt x="6329" y="33233"/>
                  </a:cubicBezTo>
                  <a:cubicBezTo>
                    <a:pt x="6846" y="33578"/>
                    <a:pt x="8782" y="34223"/>
                    <a:pt x="9211" y="34223"/>
                  </a:cubicBezTo>
                  <a:cubicBezTo>
                    <a:pt x="9234" y="34223"/>
                    <a:pt x="9252" y="34221"/>
                    <a:pt x="9266" y="34218"/>
                  </a:cubicBezTo>
                  <a:cubicBezTo>
                    <a:pt x="9372" y="34172"/>
                    <a:pt x="10841" y="33567"/>
                    <a:pt x="12567" y="32825"/>
                  </a:cubicBezTo>
                  <a:cubicBezTo>
                    <a:pt x="10144" y="30251"/>
                    <a:pt x="7676" y="24831"/>
                    <a:pt x="6193" y="18275"/>
                  </a:cubicBezTo>
                  <a:cubicBezTo>
                    <a:pt x="4225" y="9691"/>
                    <a:pt x="4633" y="2091"/>
                    <a:pt x="6965" y="77"/>
                  </a:cubicBezTo>
                  <a:cubicBezTo>
                    <a:pt x="6861" y="26"/>
                    <a:pt x="6748" y="1"/>
                    <a:pt x="6629" y="1"/>
                  </a:cubicBez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7"/>
            <p:cNvSpPr/>
            <p:nvPr/>
          </p:nvSpPr>
          <p:spPr>
            <a:xfrm>
              <a:off x="6300100" y="788150"/>
              <a:ext cx="502675" cy="378150"/>
            </a:xfrm>
            <a:custGeom>
              <a:avLst/>
              <a:gdLst/>
              <a:ahLst/>
              <a:cxnLst/>
              <a:rect l="l" t="t" r="r" b="b"/>
              <a:pathLst>
                <a:path w="20107" h="15126" extrusionOk="0">
                  <a:moveTo>
                    <a:pt x="5255" y="1"/>
                  </a:moveTo>
                  <a:cubicBezTo>
                    <a:pt x="3880" y="1"/>
                    <a:pt x="2839" y="125"/>
                    <a:pt x="2408" y="421"/>
                  </a:cubicBezTo>
                  <a:cubicBezTo>
                    <a:pt x="1560" y="996"/>
                    <a:pt x="758" y="1617"/>
                    <a:pt x="1" y="2298"/>
                  </a:cubicBezTo>
                  <a:cubicBezTo>
                    <a:pt x="1605" y="2692"/>
                    <a:pt x="3195" y="3752"/>
                    <a:pt x="6057" y="6886"/>
                  </a:cubicBezTo>
                  <a:cubicBezTo>
                    <a:pt x="8085" y="12391"/>
                    <a:pt x="11025" y="15125"/>
                    <a:pt x="13959" y="15125"/>
                  </a:cubicBezTo>
                  <a:cubicBezTo>
                    <a:pt x="14768" y="15125"/>
                    <a:pt x="15577" y="14917"/>
                    <a:pt x="16367" y="14501"/>
                  </a:cubicBezTo>
                  <a:cubicBezTo>
                    <a:pt x="19576" y="12790"/>
                    <a:pt x="20106" y="7340"/>
                    <a:pt x="17850" y="1708"/>
                  </a:cubicBezTo>
                  <a:cubicBezTo>
                    <a:pt x="14597" y="835"/>
                    <a:pt x="8809" y="1"/>
                    <a:pt x="5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7"/>
            <p:cNvSpPr/>
            <p:nvPr/>
          </p:nvSpPr>
          <p:spPr>
            <a:xfrm>
              <a:off x="6567325" y="954600"/>
              <a:ext cx="102225" cy="203650"/>
            </a:xfrm>
            <a:custGeom>
              <a:avLst/>
              <a:gdLst/>
              <a:ahLst/>
              <a:cxnLst/>
              <a:rect l="l" t="t" r="r" b="b"/>
              <a:pathLst>
                <a:path w="4089" h="8146" extrusionOk="0">
                  <a:moveTo>
                    <a:pt x="1893" y="1"/>
                  </a:moveTo>
                  <a:lnTo>
                    <a:pt x="0" y="7298"/>
                  </a:lnTo>
                  <a:cubicBezTo>
                    <a:pt x="485" y="7661"/>
                    <a:pt x="1015" y="7949"/>
                    <a:pt x="1575" y="8146"/>
                  </a:cubicBezTo>
                  <a:lnTo>
                    <a:pt x="4088" y="364"/>
                  </a:lnTo>
                  <a:lnTo>
                    <a:pt x="18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7"/>
            <p:cNvSpPr/>
            <p:nvPr/>
          </p:nvSpPr>
          <p:spPr>
            <a:xfrm>
              <a:off x="6752400" y="803975"/>
              <a:ext cx="163550" cy="236575"/>
            </a:xfrm>
            <a:custGeom>
              <a:avLst/>
              <a:gdLst/>
              <a:ahLst/>
              <a:cxnLst/>
              <a:rect l="l" t="t" r="r" b="b"/>
              <a:pathLst>
                <a:path w="6542" h="9463" extrusionOk="0">
                  <a:moveTo>
                    <a:pt x="3664" y="0"/>
                  </a:moveTo>
                  <a:cubicBezTo>
                    <a:pt x="3664" y="0"/>
                    <a:pt x="2590" y="2422"/>
                    <a:pt x="1303" y="3195"/>
                  </a:cubicBezTo>
                  <a:cubicBezTo>
                    <a:pt x="1" y="3967"/>
                    <a:pt x="591" y="7449"/>
                    <a:pt x="1469" y="9462"/>
                  </a:cubicBezTo>
                  <a:cubicBezTo>
                    <a:pt x="1469" y="9462"/>
                    <a:pt x="6541" y="8054"/>
                    <a:pt x="5739" y="6510"/>
                  </a:cubicBezTo>
                  <a:cubicBezTo>
                    <a:pt x="4967" y="5026"/>
                    <a:pt x="5209" y="4497"/>
                    <a:pt x="5315" y="4254"/>
                  </a:cubicBezTo>
                  <a:cubicBezTo>
                    <a:pt x="5845" y="3134"/>
                    <a:pt x="5739" y="1181"/>
                    <a:pt x="5269" y="590"/>
                  </a:cubicBezTo>
                  <a:cubicBezTo>
                    <a:pt x="4785" y="0"/>
                    <a:pt x="3664" y="0"/>
                    <a:pt x="3664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7"/>
            <p:cNvSpPr/>
            <p:nvPr/>
          </p:nvSpPr>
          <p:spPr>
            <a:xfrm>
              <a:off x="6835300" y="805100"/>
              <a:ext cx="68900" cy="207450"/>
            </a:xfrm>
            <a:custGeom>
              <a:avLst/>
              <a:gdLst/>
              <a:ahLst/>
              <a:cxnLst/>
              <a:rect l="l" t="t" r="r" b="b"/>
              <a:pathLst>
                <a:path w="2756" h="8298" extrusionOk="0">
                  <a:moveTo>
                    <a:pt x="848" y="0"/>
                  </a:moveTo>
                  <a:cubicBezTo>
                    <a:pt x="318" y="1000"/>
                    <a:pt x="0" y="2408"/>
                    <a:pt x="0" y="3967"/>
                  </a:cubicBezTo>
                  <a:cubicBezTo>
                    <a:pt x="0" y="5723"/>
                    <a:pt x="409" y="7283"/>
                    <a:pt x="1060" y="8297"/>
                  </a:cubicBezTo>
                  <a:cubicBezTo>
                    <a:pt x="2014" y="7782"/>
                    <a:pt x="2756" y="7131"/>
                    <a:pt x="2423" y="6465"/>
                  </a:cubicBezTo>
                  <a:cubicBezTo>
                    <a:pt x="1651" y="4981"/>
                    <a:pt x="1893" y="4452"/>
                    <a:pt x="1999" y="4209"/>
                  </a:cubicBezTo>
                  <a:cubicBezTo>
                    <a:pt x="2544" y="3089"/>
                    <a:pt x="2423" y="1136"/>
                    <a:pt x="1953" y="545"/>
                  </a:cubicBezTo>
                  <a:cubicBezTo>
                    <a:pt x="1681" y="212"/>
                    <a:pt x="1211" y="61"/>
                    <a:pt x="848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7"/>
            <p:cNvSpPr/>
            <p:nvPr/>
          </p:nvSpPr>
          <p:spPr>
            <a:xfrm>
              <a:off x="6740300" y="928100"/>
              <a:ext cx="299025" cy="471925"/>
            </a:xfrm>
            <a:custGeom>
              <a:avLst/>
              <a:gdLst/>
              <a:ahLst/>
              <a:cxnLst/>
              <a:rect l="l" t="t" r="r" b="b"/>
              <a:pathLst>
                <a:path w="11961" h="18877" extrusionOk="0">
                  <a:moveTo>
                    <a:pt x="6510" y="1"/>
                  </a:moveTo>
                  <a:lnTo>
                    <a:pt x="0" y="4558"/>
                  </a:lnTo>
                  <a:cubicBezTo>
                    <a:pt x="545" y="6783"/>
                    <a:pt x="1393" y="15958"/>
                    <a:pt x="4239" y="17639"/>
                  </a:cubicBezTo>
                  <a:cubicBezTo>
                    <a:pt x="5677" y="18500"/>
                    <a:pt x="6982" y="18877"/>
                    <a:pt x="8057" y="18877"/>
                  </a:cubicBezTo>
                  <a:cubicBezTo>
                    <a:pt x="9099" y="18877"/>
                    <a:pt x="9925" y="18522"/>
                    <a:pt x="10447" y="17911"/>
                  </a:cubicBezTo>
                  <a:cubicBezTo>
                    <a:pt x="11522" y="16655"/>
                    <a:pt x="11961" y="10629"/>
                    <a:pt x="10901" y="7874"/>
                  </a:cubicBezTo>
                  <a:cubicBezTo>
                    <a:pt x="9826" y="5133"/>
                    <a:pt x="6510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7"/>
            <p:cNvSpPr/>
            <p:nvPr/>
          </p:nvSpPr>
          <p:spPr>
            <a:xfrm>
              <a:off x="6740300" y="928100"/>
              <a:ext cx="243400" cy="471875"/>
            </a:xfrm>
            <a:custGeom>
              <a:avLst/>
              <a:gdLst/>
              <a:ahLst/>
              <a:cxnLst/>
              <a:rect l="l" t="t" r="r" b="b"/>
              <a:pathLst>
                <a:path w="9736" h="18875" extrusionOk="0">
                  <a:moveTo>
                    <a:pt x="6510" y="1"/>
                  </a:moveTo>
                  <a:lnTo>
                    <a:pt x="0" y="4558"/>
                  </a:lnTo>
                  <a:cubicBezTo>
                    <a:pt x="530" y="6783"/>
                    <a:pt x="1393" y="15958"/>
                    <a:pt x="4239" y="17639"/>
                  </a:cubicBezTo>
                  <a:cubicBezTo>
                    <a:pt x="5684" y="18498"/>
                    <a:pt x="6987" y="18874"/>
                    <a:pt x="8061" y="18874"/>
                  </a:cubicBezTo>
                  <a:cubicBezTo>
                    <a:pt x="8709" y="18874"/>
                    <a:pt x="9274" y="18737"/>
                    <a:pt x="9735" y="18487"/>
                  </a:cubicBezTo>
                  <a:cubicBezTo>
                    <a:pt x="7070" y="18078"/>
                    <a:pt x="4996" y="14898"/>
                    <a:pt x="4996" y="11053"/>
                  </a:cubicBezTo>
                  <a:cubicBezTo>
                    <a:pt x="4996" y="7631"/>
                    <a:pt x="6631" y="4755"/>
                    <a:pt x="8857" y="3862"/>
                  </a:cubicBezTo>
                  <a:cubicBezTo>
                    <a:pt x="7691" y="1818"/>
                    <a:pt x="6510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7"/>
            <p:cNvSpPr/>
            <p:nvPr/>
          </p:nvSpPr>
          <p:spPr>
            <a:xfrm>
              <a:off x="6386775" y="448475"/>
              <a:ext cx="513275" cy="620450"/>
            </a:xfrm>
            <a:custGeom>
              <a:avLst/>
              <a:gdLst/>
              <a:ahLst/>
              <a:cxnLst/>
              <a:rect l="l" t="t" r="r" b="b"/>
              <a:pathLst>
                <a:path w="20531" h="24818" extrusionOk="0">
                  <a:moveTo>
                    <a:pt x="14102" y="1"/>
                  </a:moveTo>
                  <a:cubicBezTo>
                    <a:pt x="12551" y="1"/>
                    <a:pt x="11658" y="836"/>
                    <a:pt x="11658" y="836"/>
                  </a:cubicBezTo>
                  <a:cubicBezTo>
                    <a:pt x="11049" y="646"/>
                    <a:pt x="10401" y="560"/>
                    <a:pt x="9772" y="560"/>
                  </a:cubicBezTo>
                  <a:cubicBezTo>
                    <a:pt x="8449" y="560"/>
                    <a:pt x="7208" y="943"/>
                    <a:pt x="6571" y="1548"/>
                  </a:cubicBezTo>
                  <a:cubicBezTo>
                    <a:pt x="5617" y="2426"/>
                    <a:pt x="5860" y="4561"/>
                    <a:pt x="5860" y="4561"/>
                  </a:cubicBezTo>
                  <a:cubicBezTo>
                    <a:pt x="4497" y="4697"/>
                    <a:pt x="2953" y="6650"/>
                    <a:pt x="2953" y="6650"/>
                  </a:cubicBezTo>
                  <a:lnTo>
                    <a:pt x="3498" y="7347"/>
                  </a:lnTo>
                  <a:cubicBezTo>
                    <a:pt x="1484" y="8119"/>
                    <a:pt x="1" y="10496"/>
                    <a:pt x="1" y="10496"/>
                  </a:cubicBezTo>
                  <a:lnTo>
                    <a:pt x="894" y="11086"/>
                  </a:lnTo>
                  <a:cubicBezTo>
                    <a:pt x="349" y="11858"/>
                    <a:pt x="61" y="13508"/>
                    <a:pt x="61" y="13508"/>
                  </a:cubicBezTo>
                  <a:lnTo>
                    <a:pt x="2605" y="14568"/>
                  </a:lnTo>
                  <a:cubicBezTo>
                    <a:pt x="2423" y="15764"/>
                    <a:pt x="3558" y="18005"/>
                    <a:pt x="3558" y="18005"/>
                  </a:cubicBezTo>
                  <a:lnTo>
                    <a:pt x="4376" y="17778"/>
                  </a:lnTo>
                  <a:cubicBezTo>
                    <a:pt x="4679" y="19897"/>
                    <a:pt x="6450" y="22441"/>
                    <a:pt x="6450" y="22441"/>
                  </a:cubicBezTo>
                  <a:lnTo>
                    <a:pt x="6753" y="21972"/>
                  </a:lnTo>
                  <a:cubicBezTo>
                    <a:pt x="6753" y="21972"/>
                    <a:pt x="7222" y="23213"/>
                    <a:pt x="8933" y="24818"/>
                  </a:cubicBezTo>
                  <a:cubicBezTo>
                    <a:pt x="11340" y="24515"/>
                    <a:pt x="12915" y="23183"/>
                    <a:pt x="14701" y="20972"/>
                  </a:cubicBezTo>
                  <a:lnTo>
                    <a:pt x="14913" y="21472"/>
                  </a:lnTo>
                  <a:cubicBezTo>
                    <a:pt x="16064" y="20049"/>
                    <a:pt x="16851" y="18368"/>
                    <a:pt x="17230" y="16582"/>
                  </a:cubicBezTo>
                  <a:lnTo>
                    <a:pt x="17699" y="16885"/>
                  </a:lnTo>
                  <a:cubicBezTo>
                    <a:pt x="17775" y="16218"/>
                    <a:pt x="17820" y="15537"/>
                    <a:pt x="17820" y="14871"/>
                  </a:cubicBezTo>
                  <a:cubicBezTo>
                    <a:pt x="17850" y="13524"/>
                    <a:pt x="18380" y="12252"/>
                    <a:pt x="19319" y="11298"/>
                  </a:cubicBezTo>
                  <a:lnTo>
                    <a:pt x="19349" y="11253"/>
                  </a:lnTo>
                  <a:cubicBezTo>
                    <a:pt x="20485" y="10072"/>
                    <a:pt x="19243" y="9542"/>
                    <a:pt x="19243" y="9542"/>
                  </a:cubicBezTo>
                  <a:cubicBezTo>
                    <a:pt x="20031" y="9315"/>
                    <a:pt x="20530" y="8512"/>
                    <a:pt x="20364" y="7710"/>
                  </a:cubicBezTo>
                  <a:cubicBezTo>
                    <a:pt x="20121" y="6226"/>
                    <a:pt x="19243" y="5757"/>
                    <a:pt x="19243" y="5757"/>
                  </a:cubicBezTo>
                  <a:cubicBezTo>
                    <a:pt x="19243" y="5757"/>
                    <a:pt x="20000" y="3849"/>
                    <a:pt x="18592" y="2729"/>
                  </a:cubicBezTo>
                  <a:cubicBezTo>
                    <a:pt x="17775" y="2063"/>
                    <a:pt x="16821" y="1609"/>
                    <a:pt x="15807" y="1366"/>
                  </a:cubicBezTo>
                  <a:cubicBezTo>
                    <a:pt x="15807" y="1366"/>
                    <a:pt x="15928" y="64"/>
                    <a:pt x="14262" y="4"/>
                  </a:cubicBezTo>
                  <a:cubicBezTo>
                    <a:pt x="14208" y="2"/>
                    <a:pt x="14155" y="1"/>
                    <a:pt x="14102" y="1"/>
                  </a:cubicBezTo>
                  <a:close/>
                </a:path>
              </a:pathLst>
            </a:custGeom>
            <a:solidFill>
              <a:srgbClr val="E0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7"/>
            <p:cNvSpPr/>
            <p:nvPr/>
          </p:nvSpPr>
          <p:spPr>
            <a:xfrm>
              <a:off x="6540075" y="730525"/>
              <a:ext cx="176400" cy="106700"/>
            </a:xfrm>
            <a:custGeom>
              <a:avLst/>
              <a:gdLst/>
              <a:ahLst/>
              <a:cxnLst/>
              <a:rect l="l" t="t" r="r" b="b"/>
              <a:pathLst>
                <a:path w="7056" h="4268" extrusionOk="0">
                  <a:moveTo>
                    <a:pt x="197" y="1"/>
                  </a:moveTo>
                  <a:lnTo>
                    <a:pt x="197" y="1"/>
                  </a:lnTo>
                  <a:cubicBezTo>
                    <a:pt x="0" y="2499"/>
                    <a:pt x="1650" y="3831"/>
                    <a:pt x="2937" y="4149"/>
                  </a:cubicBezTo>
                  <a:cubicBezTo>
                    <a:pt x="3284" y="4236"/>
                    <a:pt x="3686" y="4267"/>
                    <a:pt x="4088" y="4267"/>
                  </a:cubicBezTo>
                  <a:cubicBezTo>
                    <a:pt x="5158" y="4267"/>
                    <a:pt x="6223" y="4043"/>
                    <a:pt x="6223" y="4043"/>
                  </a:cubicBezTo>
                  <a:cubicBezTo>
                    <a:pt x="6223" y="4043"/>
                    <a:pt x="7055" y="2726"/>
                    <a:pt x="6389" y="2151"/>
                  </a:cubicBezTo>
                  <a:cubicBezTo>
                    <a:pt x="5849" y="1679"/>
                    <a:pt x="5260" y="1545"/>
                    <a:pt x="4671" y="1545"/>
                  </a:cubicBezTo>
                  <a:cubicBezTo>
                    <a:pt x="3901" y="1545"/>
                    <a:pt x="3130" y="1774"/>
                    <a:pt x="2462" y="1774"/>
                  </a:cubicBezTo>
                  <a:cubicBezTo>
                    <a:pt x="2067" y="1774"/>
                    <a:pt x="1709" y="1694"/>
                    <a:pt x="1408" y="1439"/>
                  </a:cubicBezTo>
                  <a:cubicBezTo>
                    <a:pt x="228" y="440"/>
                    <a:pt x="197" y="1"/>
                    <a:pt x="197" y="1"/>
                  </a:cubicBez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7"/>
            <p:cNvSpPr/>
            <p:nvPr/>
          </p:nvSpPr>
          <p:spPr>
            <a:xfrm>
              <a:off x="6654000" y="845000"/>
              <a:ext cx="33325" cy="14800"/>
            </a:xfrm>
            <a:custGeom>
              <a:avLst/>
              <a:gdLst/>
              <a:ahLst/>
              <a:cxnLst/>
              <a:rect l="l" t="t" r="r" b="b"/>
              <a:pathLst>
                <a:path w="1333" h="592" extrusionOk="0">
                  <a:moveTo>
                    <a:pt x="143" y="1"/>
                  </a:moveTo>
                  <a:cubicBezTo>
                    <a:pt x="66" y="1"/>
                    <a:pt x="15" y="14"/>
                    <a:pt x="0" y="40"/>
                  </a:cubicBezTo>
                  <a:cubicBezTo>
                    <a:pt x="15" y="251"/>
                    <a:pt x="152" y="448"/>
                    <a:pt x="349" y="539"/>
                  </a:cubicBezTo>
                  <a:cubicBezTo>
                    <a:pt x="427" y="577"/>
                    <a:pt x="519" y="591"/>
                    <a:pt x="616" y="591"/>
                  </a:cubicBezTo>
                  <a:cubicBezTo>
                    <a:pt x="950" y="591"/>
                    <a:pt x="1333" y="418"/>
                    <a:pt x="1333" y="418"/>
                  </a:cubicBezTo>
                  <a:cubicBezTo>
                    <a:pt x="885" y="131"/>
                    <a:pt x="385" y="1"/>
                    <a:pt x="143" y="1"/>
                  </a:cubicBez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7"/>
            <p:cNvSpPr/>
            <p:nvPr/>
          </p:nvSpPr>
          <p:spPr>
            <a:xfrm>
              <a:off x="6677850" y="781300"/>
              <a:ext cx="127575" cy="86825"/>
            </a:xfrm>
            <a:custGeom>
              <a:avLst/>
              <a:gdLst/>
              <a:ahLst/>
              <a:cxnLst/>
              <a:rect l="l" t="t" r="r" b="b"/>
              <a:pathLst>
                <a:path w="5103" h="3473" extrusionOk="0">
                  <a:moveTo>
                    <a:pt x="1023" y="1"/>
                  </a:moveTo>
                  <a:cubicBezTo>
                    <a:pt x="315" y="1"/>
                    <a:pt x="0" y="1588"/>
                    <a:pt x="0" y="1588"/>
                  </a:cubicBezTo>
                  <a:cubicBezTo>
                    <a:pt x="0" y="1588"/>
                    <a:pt x="712" y="2966"/>
                    <a:pt x="1696" y="3314"/>
                  </a:cubicBezTo>
                  <a:cubicBezTo>
                    <a:pt x="2008" y="3425"/>
                    <a:pt x="2311" y="3473"/>
                    <a:pt x="2594" y="3473"/>
                  </a:cubicBezTo>
                  <a:cubicBezTo>
                    <a:pt x="4126" y="3473"/>
                    <a:pt x="5103" y="2095"/>
                    <a:pt x="4042" y="1967"/>
                  </a:cubicBezTo>
                  <a:cubicBezTo>
                    <a:pt x="2831" y="1800"/>
                    <a:pt x="2756" y="362"/>
                    <a:pt x="1136" y="14"/>
                  </a:cubicBezTo>
                  <a:cubicBezTo>
                    <a:pt x="1097" y="5"/>
                    <a:pt x="1059" y="1"/>
                    <a:pt x="1023" y="1"/>
                  </a:cubicBez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7"/>
            <p:cNvSpPr/>
            <p:nvPr/>
          </p:nvSpPr>
          <p:spPr>
            <a:xfrm>
              <a:off x="6386775" y="462950"/>
              <a:ext cx="235450" cy="546550"/>
            </a:xfrm>
            <a:custGeom>
              <a:avLst/>
              <a:gdLst/>
              <a:ahLst/>
              <a:cxnLst/>
              <a:rect l="l" t="t" r="r" b="b"/>
              <a:pathLst>
                <a:path w="9418" h="21862" extrusionOk="0">
                  <a:moveTo>
                    <a:pt x="9418" y="0"/>
                  </a:moveTo>
                  <a:lnTo>
                    <a:pt x="9418" y="0"/>
                  </a:lnTo>
                  <a:cubicBezTo>
                    <a:pt x="8222" y="61"/>
                    <a:pt x="7147" y="424"/>
                    <a:pt x="6571" y="969"/>
                  </a:cubicBezTo>
                  <a:cubicBezTo>
                    <a:pt x="5633" y="1862"/>
                    <a:pt x="5860" y="3982"/>
                    <a:pt x="5860" y="3982"/>
                  </a:cubicBezTo>
                  <a:cubicBezTo>
                    <a:pt x="4497" y="4103"/>
                    <a:pt x="2968" y="6071"/>
                    <a:pt x="2968" y="6071"/>
                  </a:cubicBezTo>
                  <a:lnTo>
                    <a:pt x="3498" y="6768"/>
                  </a:lnTo>
                  <a:cubicBezTo>
                    <a:pt x="1484" y="7540"/>
                    <a:pt x="1" y="9917"/>
                    <a:pt x="1" y="9917"/>
                  </a:cubicBezTo>
                  <a:lnTo>
                    <a:pt x="894" y="10507"/>
                  </a:lnTo>
                  <a:cubicBezTo>
                    <a:pt x="364" y="11264"/>
                    <a:pt x="61" y="12929"/>
                    <a:pt x="61" y="12929"/>
                  </a:cubicBezTo>
                  <a:lnTo>
                    <a:pt x="2605" y="13989"/>
                  </a:lnTo>
                  <a:cubicBezTo>
                    <a:pt x="2438" y="15170"/>
                    <a:pt x="3558" y="17426"/>
                    <a:pt x="3558" y="17426"/>
                  </a:cubicBezTo>
                  <a:lnTo>
                    <a:pt x="4391" y="17184"/>
                  </a:lnTo>
                  <a:cubicBezTo>
                    <a:pt x="4679" y="19318"/>
                    <a:pt x="6450" y="21862"/>
                    <a:pt x="6450" y="21862"/>
                  </a:cubicBezTo>
                  <a:lnTo>
                    <a:pt x="6526" y="21741"/>
                  </a:lnTo>
                  <a:cubicBezTo>
                    <a:pt x="6041" y="20166"/>
                    <a:pt x="5799" y="18516"/>
                    <a:pt x="5799" y="16866"/>
                  </a:cubicBezTo>
                  <a:cubicBezTo>
                    <a:pt x="4406" y="12657"/>
                    <a:pt x="5178" y="8524"/>
                    <a:pt x="9115" y="7373"/>
                  </a:cubicBezTo>
                  <a:cubicBezTo>
                    <a:pt x="8857" y="6359"/>
                    <a:pt x="8857" y="5299"/>
                    <a:pt x="9100" y="4269"/>
                  </a:cubicBezTo>
                  <a:cubicBezTo>
                    <a:pt x="9100" y="4269"/>
                    <a:pt x="8146" y="3376"/>
                    <a:pt x="8116" y="1726"/>
                  </a:cubicBezTo>
                  <a:cubicBezTo>
                    <a:pt x="8087" y="147"/>
                    <a:pt x="9256" y="106"/>
                    <a:pt x="9377" y="106"/>
                  </a:cubicBezTo>
                  <a:cubicBezTo>
                    <a:pt x="9384" y="106"/>
                    <a:pt x="9387" y="106"/>
                    <a:pt x="9387" y="106"/>
                  </a:cubicBezTo>
                  <a:cubicBezTo>
                    <a:pt x="9387" y="106"/>
                    <a:pt x="9387" y="61"/>
                    <a:pt x="9418" y="0"/>
                  </a:cubicBez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7"/>
            <p:cNvSpPr/>
            <p:nvPr/>
          </p:nvSpPr>
          <p:spPr>
            <a:xfrm>
              <a:off x="6567850" y="672800"/>
              <a:ext cx="244750" cy="142550"/>
            </a:xfrm>
            <a:custGeom>
              <a:avLst/>
              <a:gdLst/>
              <a:ahLst/>
              <a:cxnLst/>
              <a:rect l="l" t="t" r="r" b="b"/>
              <a:pathLst>
                <a:path w="9790" h="5702" extrusionOk="0">
                  <a:moveTo>
                    <a:pt x="4091" y="1"/>
                  </a:moveTo>
                  <a:cubicBezTo>
                    <a:pt x="2719" y="1"/>
                    <a:pt x="2009" y="1937"/>
                    <a:pt x="297" y="2461"/>
                  </a:cubicBezTo>
                  <a:lnTo>
                    <a:pt x="282" y="2567"/>
                  </a:lnTo>
                  <a:cubicBezTo>
                    <a:pt x="0" y="5597"/>
                    <a:pt x="7417" y="5702"/>
                    <a:pt x="8446" y="5702"/>
                  </a:cubicBezTo>
                  <a:cubicBezTo>
                    <a:pt x="8522" y="5702"/>
                    <a:pt x="8564" y="5701"/>
                    <a:pt x="8564" y="5701"/>
                  </a:cubicBezTo>
                  <a:lnTo>
                    <a:pt x="9411" y="3869"/>
                  </a:lnTo>
                  <a:cubicBezTo>
                    <a:pt x="9790" y="3006"/>
                    <a:pt x="9290" y="2007"/>
                    <a:pt x="8382" y="1780"/>
                  </a:cubicBezTo>
                  <a:cubicBezTo>
                    <a:pt x="7897" y="1644"/>
                    <a:pt x="7428" y="1462"/>
                    <a:pt x="6974" y="1235"/>
                  </a:cubicBezTo>
                  <a:cubicBezTo>
                    <a:pt x="6277" y="887"/>
                    <a:pt x="5581" y="539"/>
                    <a:pt x="4930" y="221"/>
                  </a:cubicBezTo>
                  <a:cubicBezTo>
                    <a:pt x="4621" y="67"/>
                    <a:pt x="4344" y="1"/>
                    <a:pt x="4091" y="1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7"/>
            <p:cNvSpPr/>
            <p:nvPr/>
          </p:nvSpPr>
          <p:spPr>
            <a:xfrm>
              <a:off x="6692600" y="781725"/>
              <a:ext cx="140075" cy="87925"/>
            </a:xfrm>
            <a:custGeom>
              <a:avLst/>
              <a:gdLst/>
              <a:ahLst/>
              <a:cxnLst/>
              <a:rect l="l" t="t" r="r" b="b"/>
              <a:pathLst>
                <a:path w="5603" h="3517" extrusionOk="0">
                  <a:moveTo>
                    <a:pt x="1029" y="1"/>
                  </a:moveTo>
                  <a:cubicBezTo>
                    <a:pt x="304" y="1"/>
                    <a:pt x="1" y="1586"/>
                    <a:pt x="1" y="1586"/>
                  </a:cubicBezTo>
                  <a:cubicBezTo>
                    <a:pt x="1" y="1586"/>
                    <a:pt x="758" y="2858"/>
                    <a:pt x="1681" y="3328"/>
                  </a:cubicBezTo>
                  <a:cubicBezTo>
                    <a:pt x="1921" y="3446"/>
                    <a:pt x="2216" y="3517"/>
                    <a:pt x="2542" y="3517"/>
                  </a:cubicBezTo>
                  <a:cubicBezTo>
                    <a:pt x="3471" y="3517"/>
                    <a:pt x="4661" y="2941"/>
                    <a:pt x="5602" y="1238"/>
                  </a:cubicBezTo>
                  <a:lnTo>
                    <a:pt x="5602" y="1238"/>
                  </a:lnTo>
                  <a:cubicBezTo>
                    <a:pt x="5587" y="1238"/>
                    <a:pt x="5360" y="1586"/>
                    <a:pt x="4119" y="1798"/>
                  </a:cubicBezTo>
                  <a:cubicBezTo>
                    <a:pt x="4053" y="1808"/>
                    <a:pt x="3991" y="1813"/>
                    <a:pt x="3931" y="1813"/>
                  </a:cubicBezTo>
                  <a:cubicBezTo>
                    <a:pt x="2860" y="1813"/>
                    <a:pt x="2670" y="342"/>
                    <a:pt x="1136" y="12"/>
                  </a:cubicBezTo>
                  <a:cubicBezTo>
                    <a:pt x="1099" y="4"/>
                    <a:pt x="1064" y="1"/>
                    <a:pt x="1029" y="1"/>
                  </a:cubicBezTo>
                  <a:close/>
                </a:path>
              </a:pathLst>
            </a:custGeom>
            <a:solidFill>
              <a:srgbClr val="EAE3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7"/>
            <p:cNvSpPr/>
            <p:nvPr/>
          </p:nvSpPr>
          <p:spPr>
            <a:xfrm>
              <a:off x="6740300" y="928100"/>
              <a:ext cx="212350" cy="186625"/>
            </a:xfrm>
            <a:custGeom>
              <a:avLst/>
              <a:gdLst/>
              <a:ahLst/>
              <a:cxnLst/>
              <a:rect l="l" t="t" r="r" b="b"/>
              <a:pathLst>
                <a:path w="8494" h="7465" extrusionOk="0">
                  <a:moveTo>
                    <a:pt x="6510" y="1"/>
                  </a:moveTo>
                  <a:lnTo>
                    <a:pt x="0" y="4558"/>
                  </a:lnTo>
                  <a:cubicBezTo>
                    <a:pt x="152" y="5148"/>
                    <a:pt x="303" y="6193"/>
                    <a:pt x="515" y="7465"/>
                  </a:cubicBezTo>
                  <a:cubicBezTo>
                    <a:pt x="3740" y="6314"/>
                    <a:pt x="6707" y="4452"/>
                    <a:pt x="8494" y="3226"/>
                  </a:cubicBezTo>
                  <a:cubicBezTo>
                    <a:pt x="7449" y="1454"/>
                    <a:pt x="6510" y="1"/>
                    <a:pt x="65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7"/>
            <p:cNvSpPr/>
            <p:nvPr/>
          </p:nvSpPr>
          <p:spPr>
            <a:xfrm>
              <a:off x="6350450" y="1477675"/>
              <a:ext cx="322500" cy="178075"/>
            </a:xfrm>
            <a:custGeom>
              <a:avLst/>
              <a:gdLst/>
              <a:ahLst/>
              <a:cxnLst/>
              <a:rect l="l" t="t" r="r" b="b"/>
              <a:pathLst>
                <a:path w="12900" h="7123" extrusionOk="0">
                  <a:moveTo>
                    <a:pt x="11643" y="1"/>
                  </a:moveTo>
                  <a:cubicBezTo>
                    <a:pt x="9781" y="637"/>
                    <a:pt x="4784" y="2348"/>
                    <a:pt x="0" y="3937"/>
                  </a:cubicBezTo>
                  <a:cubicBezTo>
                    <a:pt x="364" y="5239"/>
                    <a:pt x="636" y="6057"/>
                    <a:pt x="742" y="6132"/>
                  </a:cubicBezTo>
                  <a:cubicBezTo>
                    <a:pt x="1246" y="6463"/>
                    <a:pt x="3198" y="7122"/>
                    <a:pt x="3625" y="7122"/>
                  </a:cubicBezTo>
                  <a:cubicBezTo>
                    <a:pt x="3647" y="7122"/>
                    <a:pt x="3666" y="7120"/>
                    <a:pt x="3679" y="7117"/>
                  </a:cubicBezTo>
                  <a:cubicBezTo>
                    <a:pt x="3937" y="7026"/>
                    <a:pt x="12899" y="3286"/>
                    <a:pt x="12733" y="2938"/>
                  </a:cubicBezTo>
                  <a:cubicBezTo>
                    <a:pt x="12687" y="2862"/>
                    <a:pt x="12279" y="1757"/>
                    <a:pt x="11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7"/>
            <p:cNvSpPr/>
            <p:nvPr/>
          </p:nvSpPr>
          <p:spPr>
            <a:xfrm>
              <a:off x="6350825" y="1536350"/>
              <a:ext cx="183200" cy="119450"/>
            </a:xfrm>
            <a:custGeom>
              <a:avLst/>
              <a:gdLst/>
              <a:ahLst/>
              <a:cxnLst/>
              <a:rect l="l" t="t" r="r" b="b"/>
              <a:pathLst>
                <a:path w="7328" h="4778" extrusionOk="0">
                  <a:moveTo>
                    <a:pt x="4754" y="1"/>
                  </a:moveTo>
                  <a:cubicBezTo>
                    <a:pt x="3240" y="515"/>
                    <a:pt x="1605" y="1060"/>
                    <a:pt x="0" y="1590"/>
                  </a:cubicBezTo>
                  <a:cubicBezTo>
                    <a:pt x="364" y="2892"/>
                    <a:pt x="621" y="3710"/>
                    <a:pt x="742" y="3785"/>
                  </a:cubicBezTo>
                  <a:cubicBezTo>
                    <a:pt x="1241" y="4127"/>
                    <a:pt x="3147" y="4777"/>
                    <a:pt x="3597" y="4777"/>
                  </a:cubicBezTo>
                  <a:cubicBezTo>
                    <a:pt x="3626" y="4777"/>
                    <a:pt x="3648" y="4775"/>
                    <a:pt x="3664" y="4770"/>
                  </a:cubicBezTo>
                  <a:cubicBezTo>
                    <a:pt x="3785" y="4724"/>
                    <a:pt x="5451" y="4028"/>
                    <a:pt x="7328" y="3225"/>
                  </a:cubicBezTo>
                  <a:cubicBezTo>
                    <a:pt x="6162" y="2438"/>
                    <a:pt x="5254" y="1318"/>
                    <a:pt x="4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7"/>
            <p:cNvSpPr/>
            <p:nvPr/>
          </p:nvSpPr>
          <p:spPr>
            <a:xfrm>
              <a:off x="6740300" y="978825"/>
              <a:ext cx="90475" cy="135900"/>
            </a:xfrm>
            <a:custGeom>
              <a:avLst/>
              <a:gdLst/>
              <a:ahLst/>
              <a:cxnLst/>
              <a:rect l="l" t="t" r="r" b="b"/>
              <a:pathLst>
                <a:path w="3619" h="5436" extrusionOk="0">
                  <a:moveTo>
                    <a:pt x="3619" y="1"/>
                  </a:moveTo>
                  <a:lnTo>
                    <a:pt x="0" y="2529"/>
                  </a:lnTo>
                  <a:cubicBezTo>
                    <a:pt x="152" y="3119"/>
                    <a:pt x="303" y="4164"/>
                    <a:pt x="515" y="5436"/>
                  </a:cubicBezTo>
                  <a:cubicBezTo>
                    <a:pt x="1272" y="5163"/>
                    <a:pt x="2014" y="4860"/>
                    <a:pt x="2740" y="4527"/>
                  </a:cubicBezTo>
                  <a:cubicBezTo>
                    <a:pt x="2831" y="2983"/>
                    <a:pt x="3134" y="1469"/>
                    <a:pt x="3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7"/>
            <p:cNvSpPr/>
            <p:nvPr/>
          </p:nvSpPr>
          <p:spPr>
            <a:xfrm>
              <a:off x="6626475" y="669600"/>
              <a:ext cx="117250" cy="66275"/>
            </a:xfrm>
            <a:custGeom>
              <a:avLst/>
              <a:gdLst/>
              <a:ahLst/>
              <a:cxnLst/>
              <a:rect l="l" t="t" r="r" b="b"/>
              <a:pathLst>
                <a:path w="4690" h="2651" extrusionOk="0">
                  <a:moveTo>
                    <a:pt x="1888" y="0"/>
                  </a:moveTo>
                  <a:cubicBezTo>
                    <a:pt x="1366" y="0"/>
                    <a:pt x="719" y="415"/>
                    <a:pt x="269" y="878"/>
                  </a:cubicBezTo>
                  <a:cubicBezTo>
                    <a:pt x="0" y="1162"/>
                    <a:pt x="3216" y="2651"/>
                    <a:pt x="3889" y="2651"/>
                  </a:cubicBezTo>
                  <a:cubicBezTo>
                    <a:pt x="3899" y="2651"/>
                    <a:pt x="3908" y="2651"/>
                    <a:pt x="3917" y="2650"/>
                  </a:cubicBezTo>
                  <a:cubicBezTo>
                    <a:pt x="4281" y="2620"/>
                    <a:pt x="4689" y="2196"/>
                    <a:pt x="4432" y="1802"/>
                  </a:cubicBezTo>
                  <a:cubicBezTo>
                    <a:pt x="4175" y="1408"/>
                    <a:pt x="2600" y="121"/>
                    <a:pt x="2055" y="16"/>
                  </a:cubicBezTo>
                  <a:cubicBezTo>
                    <a:pt x="2001" y="5"/>
                    <a:pt x="1945" y="0"/>
                    <a:pt x="1888" y="0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7"/>
            <p:cNvSpPr/>
            <p:nvPr/>
          </p:nvSpPr>
          <p:spPr>
            <a:xfrm>
              <a:off x="6722125" y="711475"/>
              <a:ext cx="90100" cy="57325"/>
            </a:xfrm>
            <a:custGeom>
              <a:avLst/>
              <a:gdLst/>
              <a:ahLst/>
              <a:cxnLst/>
              <a:rect l="l" t="t" r="r" b="b"/>
              <a:pathLst>
                <a:path w="3604" h="2293" extrusionOk="0">
                  <a:moveTo>
                    <a:pt x="511" y="1"/>
                  </a:moveTo>
                  <a:cubicBezTo>
                    <a:pt x="477" y="1"/>
                    <a:pt x="448" y="2"/>
                    <a:pt x="424" y="6"/>
                  </a:cubicBezTo>
                  <a:cubicBezTo>
                    <a:pt x="0" y="66"/>
                    <a:pt x="0" y="642"/>
                    <a:pt x="197" y="914"/>
                  </a:cubicBezTo>
                  <a:cubicBezTo>
                    <a:pt x="494" y="1333"/>
                    <a:pt x="2547" y="2292"/>
                    <a:pt x="3118" y="2292"/>
                  </a:cubicBezTo>
                  <a:cubicBezTo>
                    <a:pt x="3188" y="2292"/>
                    <a:pt x="3236" y="2278"/>
                    <a:pt x="3256" y="2247"/>
                  </a:cubicBezTo>
                  <a:cubicBezTo>
                    <a:pt x="3558" y="1792"/>
                    <a:pt x="3604" y="1035"/>
                    <a:pt x="3271" y="733"/>
                  </a:cubicBezTo>
                  <a:cubicBezTo>
                    <a:pt x="2956" y="461"/>
                    <a:pt x="1078" y="1"/>
                    <a:pt x="511" y="1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7"/>
            <p:cNvSpPr/>
            <p:nvPr/>
          </p:nvSpPr>
          <p:spPr>
            <a:xfrm>
              <a:off x="6696775" y="716525"/>
              <a:ext cx="44300" cy="91150"/>
            </a:xfrm>
            <a:custGeom>
              <a:avLst/>
              <a:gdLst/>
              <a:ahLst/>
              <a:cxnLst/>
              <a:rect l="l" t="t" r="r" b="b"/>
              <a:pathLst>
                <a:path w="1772" h="3646" extrusionOk="0">
                  <a:moveTo>
                    <a:pt x="1514" y="1"/>
                  </a:moveTo>
                  <a:lnTo>
                    <a:pt x="0" y="2135"/>
                  </a:lnTo>
                  <a:cubicBezTo>
                    <a:pt x="0" y="2135"/>
                    <a:pt x="565" y="3645"/>
                    <a:pt x="972" y="3645"/>
                  </a:cubicBezTo>
                  <a:cubicBezTo>
                    <a:pt x="1002" y="3645"/>
                    <a:pt x="1032" y="3637"/>
                    <a:pt x="1060" y="3619"/>
                  </a:cubicBezTo>
                  <a:cubicBezTo>
                    <a:pt x="1484" y="3347"/>
                    <a:pt x="1771" y="425"/>
                    <a:pt x="1771" y="182"/>
                  </a:cubicBezTo>
                  <a:lnTo>
                    <a:pt x="1514" y="1"/>
                  </a:lnTo>
                  <a:close/>
                </a:path>
              </a:pathLst>
            </a:custGeom>
            <a:solidFill>
              <a:srgbClr val="EA77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7"/>
            <p:cNvSpPr/>
            <p:nvPr/>
          </p:nvSpPr>
          <p:spPr>
            <a:xfrm>
              <a:off x="6544225" y="718425"/>
              <a:ext cx="171875" cy="110125"/>
            </a:xfrm>
            <a:custGeom>
              <a:avLst/>
              <a:gdLst/>
              <a:ahLst/>
              <a:cxnLst/>
              <a:rect l="l" t="t" r="r" b="b"/>
              <a:pathLst>
                <a:path w="6875" h="4405" extrusionOk="0">
                  <a:moveTo>
                    <a:pt x="425" y="0"/>
                  </a:moveTo>
                  <a:lnTo>
                    <a:pt x="425" y="0"/>
                  </a:lnTo>
                  <a:cubicBezTo>
                    <a:pt x="1" y="2514"/>
                    <a:pt x="1545" y="3937"/>
                    <a:pt x="2832" y="4285"/>
                  </a:cubicBezTo>
                  <a:cubicBezTo>
                    <a:pt x="3165" y="4372"/>
                    <a:pt x="3546" y="4404"/>
                    <a:pt x="3927" y="4404"/>
                  </a:cubicBezTo>
                  <a:cubicBezTo>
                    <a:pt x="5000" y="4404"/>
                    <a:pt x="6072" y="4149"/>
                    <a:pt x="6072" y="4149"/>
                  </a:cubicBezTo>
                  <a:cubicBezTo>
                    <a:pt x="6072" y="4149"/>
                    <a:pt x="6874" y="2801"/>
                    <a:pt x="6254" y="2211"/>
                  </a:cubicBezTo>
                  <a:cubicBezTo>
                    <a:pt x="5748" y="1730"/>
                    <a:pt x="5180" y="1597"/>
                    <a:pt x="4605" y="1597"/>
                  </a:cubicBezTo>
                  <a:cubicBezTo>
                    <a:pt x="3891" y="1597"/>
                    <a:pt x="3168" y="1802"/>
                    <a:pt x="2542" y="1802"/>
                  </a:cubicBezTo>
                  <a:cubicBezTo>
                    <a:pt x="2146" y="1802"/>
                    <a:pt x="1790" y="1721"/>
                    <a:pt x="1500" y="1454"/>
                  </a:cubicBezTo>
                  <a:cubicBezTo>
                    <a:pt x="395" y="410"/>
                    <a:pt x="425" y="1"/>
                    <a:pt x="425" y="0"/>
                  </a:cubicBezTo>
                  <a:close/>
                </a:path>
              </a:pathLst>
            </a:custGeom>
            <a:solidFill>
              <a:srgbClr val="EAE3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7"/>
            <p:cNvSpPr/>
            <p:nvPr/>
          </p:nvSpPr>
          <p:spPr>
            <a:xfrm>
              <a:off x="6744075" y="749450"/>
              <a:ext cx="40900" cy="25400"/>
            </a:xfrm>
            <a:custGeom>
              <a:avLst/>
              <a:gdLst/>
              <a:ahLst/>
              <a:cxnLst/>
              <a:rect l="l" t="t" r="r" b="b"/>
              <a:pathLst>
                <a:path w="1636" h="1016" extrusionOk="0">
                  <a:moveTo>
                    <a:pt x="197" y="1"/>
                  </a:moveTo>
                  <a:lnTo>
                    <a:pt x="197" y="1"/>
                  </a:lnTo>
                  <a:cubicBezTo>
                    <a:pt x="197" y="1"/>
                    <a:pt x="1" y="637"/>
                    <a:pt x="561" y="940"/>
                  </a:cubicBezTo>
                  <a:cubicBezTo>
                    <a:pt x="669" y="994"/>
                    <a:pt x="775" y="1016"/>
                    <a:pt x="875" y="1016"/>
                  </a:cubicBezTo>
                  <a:cubicBezTo>
                    <a:pt x="1306" y="1016"/>
                    <a:pt x="1636" y="606"/>
                    <a:pt x="1636" y="606"/>
                  </a:cubicBezTo>
                  <a:cubicBezTo>
                    <a:pt x="1439" y="546"/>
                    <a:pt x="198" y="1"/>
                    <a:pt x="197" y="1"/>
                  </a:cubicBezTo>
                  <a:close/>
                </a:path>
              </a:pathLst>
            </a:custGeom>
            <a:solidFill>
              <a:srgbClr val="4738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7"/>
            <p:cNvSpPr/>
            <p:nvPr/>
          </p:nvSpPr>
          <p:spPr>
            <a:xfrm>
              <a:off x="6663825" y="716150"/>
              <a:ext cx="41300" cy="25050"/>
            </a:xfrm>
            <a:custGeom>
              <a:avLst/>
              <a:gdLst/>
              <a:ahLst/>
              <a:cxnLst/>
              <a:rect l="l" t="t" r="r" b="b"/>
              <a:pathLst>
                <a:path w="1652" h="1002" extrusionOk="0">
                  <a:moveTo>
                    <a:pt x="198" y="1"/>
                  </a:moveTo>
                  <a:lnTo>
                    <a:pt x="198" y="1"/>
                  </a:lnTo>
                  <a:cubicBezTo>
                    <a:pt x="198" y="1"/>
                    <a:pt x="1" y="636"/>
                    <a:pt x="576" y="924"/>
                  </a:cubicBezTo>
                  <a:cubicBezTo>
                    <a:pt x="684" y="979"/>
                    <a:pt x="790" y="1002"/>
                    <a:pt x="890" y="1002"/>
                  </a:cubicBezTo>
                  <a:cubicBezTo>
                    <a:pt x="1315" y="1002"/>
                    <a:pt x="1651" y="606"/>
                    <a:pt x="1651" y="606"/>
                  </a:cubicBezTo>
                  <a:cubicBezTo>
                    <a:pt x="1454" y="546"/>
                    <a:pt x="198" y="1"/>
                    <a:pt x="198" y="1"/>
                  </a:cubicBezTo>
                  <a:close/>
                </a:path>
              </a:pathLst>
            </a:custGeom>
            <a:solidFill>
              <a:srgbClr val="4738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7"/>
            <p:cNvSpPr/>
            <p:nvPr/>
          </p:nvSpPr>
          <p:spPr>
            <a:xfrm>
              <a:off x="6646550" y="646750"/>
              <a:ext cx="102475" cy="80800"/>
            </a:xfrm>
            <a:custGeom>
              <a:avLst/>
              <a:gdLst/>
              <a:ahLst/>
              <a:cxnLst/>
              <a:rect l="l" t="t" r="r" b="b"/>
              <a:pathLst>
                <a:path w="4099" h="3232" extrusionOk="0">
                  <a:moveTo>
                    <a:pt x="979" y="0"/>
                  </a:moveTo>
                  <a:cubicBezTo>
                    <a:pt x="458" y="0"/>
                    <a:pt x="1" y="1262"/>
                    <a:pt x="132" y="1626"/>
                  </a:cubicBezTo>
                  <a:cubicBezTo>
                    <a:pt x="266" y="1998"/>
                    <a:pt x="2562" y="3232"/>
                    <a:pt x="3217" y="3232"/>
                  </a:cubicBezTo>
                  <a:cubicBezTo>
                    <a:pt x="3229" y="3232"/>
                    <a:pt x="3240" y="3232"/>
                    <a:pt x="3251" y="3231"/>
                  </a:cubicBezTo>
                  <a:cubicBezTo>
                    <a:pt x="3614" y="3200"/>
                    <a:pt x="4098" y="2504"/>
                    <a:pt x="3841" y="2095"/>
                  </a:cubicBezTo>
                  <a:cubicBezTo>
                    <a:pt x="3584" y="1687"/>
                    <a:pt x="1585" y="112"/>
                    <a:pt x="1040" y="6"/>
                  </a:cubicBezTo>
                  <a:cubicBezTo>
                    <a:pt x="1020" y="2"/>
                    <a:pt x="999" y="0"/>
                    <a:pt x="979" y="0"/>
                  </a:cubicBezTo>
                  <a:close/>
                </a:path>
              </a:pathLst>
            </a:custGeom>
            <a:solidFill>
              <a:srgbClr val="EAE3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7"/>
            <p:cNvSpPr/>
            <p:nvPr/>
          </p:nvSpPr>
          <p:spPr>
            <a:xfrm>
              <a:off x="6736500" y="700500"/>
              <a:ext cx="89725" cy="58800"/>
            </a:xfrm>
            <a:custGeom>
              <a:avLst/>
              <a:gdLst/>
              <a:ahLst/>
              <a:cxnLst/>
              <a:rect l="l" t="t" r="r" b="b"/>
              <a:pathLst>
                <a:path w="3589" h="2352" extrusionOk="0">
                  <a:moveTo>
                    <a:pt x="654" y="0"/>
                  </a:moveTo>
                  <a:cubicBezTo>
                    <a:pt x="617" y="0"/>
                    <a:pt x="586" y="2"/>
                    <a:pt x="561" y="6"/>
                  </a:cubicBezTo>
                  <a:cubicBezTo>
                    <a:pt x="182" y="82"/>
                    <a:pt x="1" y="869"/>
                    <a:pt x="167" y="1141"/>
                  </a:cubicBezTo>
                  <a:cubicBezTo>
                    <a:pt x="435" y="1563"/>
                    <a:pt x="2166" y="2352"/>
                    <a:pt x="2641" y="2352"/>
                  </a:cubicBezTo>
                  <a:cubicBezTo>
                    <a:pt x="2677" y="2352"/>
                    <a:pt x="2706" y="2347"/>
                    <a:pt x="2726" y="2337"/>
                  </a:cubicBezTo>
                  <a:cubicBezTo>
                    <a:pt x="3014" y="2186"/>
                    <a:pt x="3589" y="990"/>
                    <a:pt x="3256" y="687"/>
                  </a:cubicBezTo>
                  <a:cubicBezTo>
                    <a:pt x="2930" y="390"/>
                    <a:pt x="1189" y="0"/>
                    <a:pt x="654" y="0"/>
                  </a:cubicBezTo>
                  <a:close/>
                </a:path>
              </a:pathLst>
            </a:custGeom>
            <a:solidFill>
              <a:srgbClr val="EAE3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7"/>
            <p:cNvSpPr/>
            <p:nvPr/>
          </p:nvSpPr>
          <p:spPr>
            <a:xfrm>
              <a:off x="6519625" y="625175"/>
              <a:ext cx="55300" cy="84575"/>
            </a:xfrm>
            <a:custGeom>
              <a:avLst/>
              <a:gdLst/>
              <a:ahLst/>
              <a:cxnLst/>
              <a:rect l="l" t="t" r="r" b="b"/>
              <a:pathLst>
                <a:path w="2212" h="3383" extrusionOk="0">
                  <a:moveTo>
                    <a:pt x="1162" y="1"/>
                  </a:moveTo>
                  <a:cubicBezTo>
                    <a:pt x="1026" y="1"/>
                    <a:pt x="881" y="44"/>
                    <a:pt x="727" y="142"/>
                  </a:cubicBezTo>
                  <a:cubicBezTo>
                    <a:pt x="1" y="612"/>
                    <a:pt x="349" y="2625"/>
                    <a:pt x="1303" y="3382"/>
                  </a:cubicBezTo>
                  <a:cubicBezTo>
                    <a:pt x="1303" y="3382"/>
                    <a:pt x="2211" y="2247"/>
                    <a:pt x="2166" y="1399"/>
                  </a:cubicBezTo>
                  <a:cubicBezTo>
                    <a:pt x="2129" y="774"/>
                    <a:pt x="1735" y="1"/>
                    <a:pt x="1162" y="1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7"/>
            <p:cNvSpPr/>
            <p:nvPr/>
          </p:nvSpPr>
          <p:spPr>
            <a:xfrm>
              <a:off x="6533250" y="642400"/>
              <a:ext cx="29925" cy="45400"/>
            </a:xfrm>
            <a:custGeom>
              <a:avLst/>
              <a:gdLst/>
              <a:ahLst/>
              <a:cxnLst/>
              <a:rect l="l" t="t" r="r" b="b"/>
              <a:pathLst>
                <a:path w="1197" h="1816" extrusionOk="0">
                  <a:moveTo>
                    <a:pt x="627" y="1"/>
                  </a:moveTo>
                  <a:cubicBezTo>
                    <a:pt x="554" y="1"/>
                    <a:pt x="476" y="23"/>
                    <a:pt x="394" y="74"/>
                  </a:cubicBezTo>
                  <a:cubicBezTo>
                    <a:pt x="1" y="331"/>
                    <a:pt x="198" y="1406"/>
                    <a:pt x="697" y="1815"/>
                  </a:cubicBezTo>
                  <a:cubicBezTo>
                    <a:pt x="697" y="1815"/>
                    <a:pt x="1197" y="1209"/>
                    <a:pt x="1151" y="755"/>
                  </a:cubicBezTo>
                  <a:cubicBezTo>
                    <a:pt x="1151" y="423"/>
                    <a:pt x="941" y="1"/>
                    <a:pt x="627" y="1"/>
                  </a:cubicBezTo>
                  <a:close/>
                </a:path>
              </a:pathLst>
            </a:custGeom>
            <a:solidFill>
              <a:srgbClr val="CC4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7"/>
            <p:cNvSpPr/>
            <p:nvPr/>
          </p:nvSpPr>
          <p:spPr>
            <a:xfrm>
              <a:off x="6538550" y="666750"/>
              <a:ext cx="22350" cy="33900"/>
            </a:xfrm>
            <a:custGeom>
              <a:avLst/>
              <a:gdLst/>
              <a:ahLst/>
              <a:cxnLst/>
              <a:rect l="l" t="t" r="r" b="b"/>
              <a:pathLst>
                <a:path w="894" h="1356" extrusionOk="0">
                  <a:moveTo>
                    <a:pt x="453" y="1"/>
                  </a:moveTo>
                  <a:cubicBezTo>
                    <a:pt x="400" y="1"/>
                    <a:pt x="345" y="17"/>
                    <a:pt x="288" y="54"/>
                  </a:cubicBezTo>
                  <a:cubicBezTo>
                    <a:pt x="1" y="235"/>
                    <a:pt x="137" y="1053"/>
                    <a:pt x="515" y="1356"/>
                  </a:cubicBezTo>
                  <a:cubicBezTo>
                    <a:pt x="515" y="1356"/>
                    <a:pt x="894" y="902"/>
                    <a:pt x="864" y="553"/>
                  </a:cubicBezTo>
                  <a:cubicBezTo>
                    <a:pt x="864" y="307"/>
                    <a:pt x="683" y="1"/>
                    <a:pt x="453" y="1"/>
                  </a:cubicBezTo>
                  <a:close/>
                </a:path>
              </a:pathLst>
            </a:custGeom>
            <a:solidFill>
              <a:srgbClr val="EA87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7"/>
            <p:cNvSpPr/>
            <p:nvPr/>
          </p:nvSpPr>
          <p:spPr>
            <a:xfrm>
              <a:off x="6567325" y="1610925"/>
              <a:ext cx="155200" cy="157875"/>
            </a:xfrm>
            <a:custGeom>
              <a:avLst/>
              <a:gdLst/>
              <a:ahLst/>
              <a:cxnLst/>
              <a:rect l="l" t="t" r="r" b="b"/>
              <a:pathLst>
                <a:path w="6208" h="6315" extrusionOk="0">
                  <a:moveTo>
                    <a:pt x="4633" y="0"/>
                  </a:moveTo>
                  <a:cubicBezTo>
                    <a:pt x="2059" y="15"/>
                    <a:pt x="0" y="2104"/>
                    <a:pt x="15" y="4663"/>
                  </a:cubicBezTo>
                  <a:cubicBezTo>
                    <a:pt x="15" y="4739"/>
                    <a:pt x="15" y="4815"/>
                    <a:pt x="31" y="4890"/>
                  </a:cubicBezTo>
                  <a:cubicBezTo>
                    <a:pt x="1240" y="5440"/>
                    <a:pt x="4192" y="6314"/>
                    <a:pt x="5241" y="6314"/>
                  </a:cubicBezTo>
                  <a:cubicBezTo>
                    <a:pt x="5493" y="6314"/>
                    <a:pt x="5635" y="6264"/>
                    <a:pt x="5617" y="6147"/>
                  </a:cubicBezTo>
                  <a:cubicBezTo>
                    <a:pt x="5239" y="3331"/>
                    <a:pt x="6208" y="2604"/>
                    <a:pt x="5950" y="1363"/>
                  </a:cubicBezTo>
                  <a:cubicBezTo>
                    <a:pt x="5875" y="1014"/>
                    <a:pt x="5587" y="545"/>
                    <a:pt x="5239" y="45"/>
                  </a:cubicBezTo>
                  <a:cubicBezTo>
                    <a:pt x="5027" y="15"/>
                    <a:pt x="4830" y="0"/>
                    <a:pt x="4633" y="0"/>
                  </a:cubicBezTo>
                  <a:close/>
                </a:path>
              </a:pathLst>
            </a:custGeom>
            <a:solidFill>
              <a:srgbClr val="FFA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7"/>
            <p:cNvSpPr/>
            <p:nvPr/>
          </p:nvSpPr>
          <p:spPr>
            <a:xfrm>
              <a:off x="6803875" y="670725"/>
              <a:ext cx="83300" cy="36375"/>
            </a:xfrm>
            <a:custGeom>
              <a:avLst/>
              <a:gdLst/>
              <a:ahLst/>
              <a:cxnLst/>
              <a:rect l="l" t="t" r="r" b="b"/>
              <a:pathLst>
                <a:path w="3332" h="1455" extrusionOk="0">
                  <a:moveTo>
                    <a:pt x="1" y="1"/>
                  </a:moveTo>
                  <a:cubicBezTo>
                    <a:pt x="628" y="912"/>
                    <a:pt x="1668" y="1455"/>
                    <a:pt x="2771" y="1455"/>
                  </a:cubicBezTo>
                  <a:cubicBezTo>
                    <a:pt x="2786" y="1455"/>
                    <a:pt x="2801" y="1454"/>
                    <a:pt x="2817" y="1454"/>
                  </a:cubicBezTo>
                  <a:cubicBezTo>
                    <a:pt x="2923" y="1454"/>
                    <a:pt x="3029" y="1439"/>
                    <a:pt x="3135" y="1439"/>
                  </a:cubicBezTo>
                  <a:cubicBezTo>
                    <a:pt x="3135" y="894"/>
                    <a:pt x="2559" y="652"/>
                    <a:pt x="2559" y="652"/>
                  </a:cubicBezTo>
                  <a:cubicBezTo>
                    <a:pt x="2847" y="561"/>
                    <a:pt x="3119" y="394"/>
                    <a:pt x="3331" y="167"/>
                  </a:cubicBezTo>
                  <a:lnTo>
                    <a:pt x="3331" y="167"/>
                  </a:lnTo>
                  <a:cubicBezTo>
                    <a:pt x="2849" y="391"/>
                    <a:pt x="2333" y="503"/>
                    <a:pt x="1820" y="503"/>
                  </a:cubicBezTo>
                  <a:cubicBezTo>
                    <a:pt x="1188" y="503"/>
                    <a:pt x="560" y="335"/>
                    <a:pt x="1" y="1"/>
                  </a:cubicBez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7"/>
            <p:cNvSpPr/>
            <p:nvPr/>
          </p:nvSpPr>
          <p:spPr>
            <a:xfrm>
              <a:off x="6780425" y="556050"/>
              <a:ext cx="98425" cy="51650"/>
            </a:xfrm>
            <a:custGeom>
              <a:avLst/>
              <a:gdLst/>
              <a:ahLst/>
              <a:cxnLst/>
              <a:rect l="l" t="t" r="r" b="b"/>
              <a:pathLst>
                <a:path w="3937" h="2066" extrusionOk="0">
                  <a:moveTo>
                    <a:pt x="3679" y="0"/>
                  </a:moveTo>
                  <a:lnTo>
                    <a:pt x="3679" y="0"/>
                  </a:lnTo>
                  <a:cubicBezTo>
                    <a:pt x="3105" y="748"/>
                    <a:pt x="2182" y="1147"/>
                    <a:pt x="1193" y="1147"/>
                  </a:cubicBezTo>
                  <a:cubicBezTo>
                    <a:pt x="800" y="1147"/>
                    <a:pt x="396" y="1083"/>
                    <a:pt x="0" y="954"/>
                  </a:cubicBezTo>
                  <a:lnTo>
                    <a:pt x="0" y="954"/>
                  </a:lnTo>
                  <a:cubicBezTo>
                    <a:pt x="227" y="1166"/>
                    <a:pt x="500" y="1363"/>
                    <a:pt x="772" y="1530"/>
                  </a:cubicBezTo>
                  <a:cubicBezTo>
                    <a:pt x="1358" y="1883"/>
                    <a:pt x="2024" y="2065"/>
                    <a:pt x="2693" y="2065"/>
                  </a:cubicBezTo>
                  <a:cubicBezTo>
                    <a:pt x="3113" y="2065"/>
                    <a:pt x="3534" y="1993"/>
                    <a:pt x="3936" y="1847"/>
                  </a:cubicBezTo>
                  <a:cubicBezTo>
                    <a:pt x="3800" y="1681"/>
                    <a:pt x="3664" y="1560"/>
                    <a:pt x="3497" y="1454"/>
                  </a:cubicBezTo>
                  <a:cubicBezTo>
                    <a:pt x="3664" y="985"/>
                    <a:pt x="3724" y="485"/>
                    <a:pt x="3679" y="0"/>
                  </a:cubicBez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7"/>
            <p:cNvSpPr/>
            <p:nvPr/>
          </p:nvSpPr>
          <p:spPr>
            <a:xfrm>
              <a:off x="6573750" y="534100"/>
              <a:ext cx="101475" cy="60825"/>
            </a:xfrm>
            <a:custGeom>
              <a:avLst/>
              <a:gdLst/>
              <a:ahLst/>
              <a:cxnLst/>
              <a:rect l="l" t="t" r="r" b="b"/>
              <a:pathLst>
                <a:path w="4059" h="2433" extrusionOk="0">
                  <a:moveTo>
                    <a:pt x="773" y="0"/>
                  </a:moveTo>
                  <a:cubicBezTo>
                    <a:pt x="591" y="455"/>
                    <a:pt x="500" y="954"/>
                    <a:pt x="531" y="1439"/>
                  </a:cubicBezTo>
                  <a:cubicBezTo>
                    <a:pt x="334" y="1484"/>
                    <a:pt x="152" y="1575"/>
                    <a:pt x="1" y="1681"/>
                  </a:cubicBezTo>
                  <a:cubicBezTo>
                    <a:pt x="659" y="2172"/>
                    <a:pt x="1458" y="2433"/>
                    <a:pt x="2268" y="2433"/>
                  </a:cubicBezTo>
                  <a:cubicBezTo>
                    <a:pt x="2557" y="2433"/>
                    <a:pt x="2848" y="2399"/>
                    <a:pt x="3135" y="2332"/>
                  </a:cubicBezTo>
                  <a:cubicBezTo>
                    <a:pt x="3453" y="2256"/>
                    <a:pt x="3770" y="2150"/>
                    <a:pt x="4058" y="1999"/>
                  </a:cubicBezTo>
                  <a:lnTo>
                    <a:pt x="4058" y="1999"/>
                  </a:lnTo>
                  <a:cubicBezTo>
                    <a:pt x="4031" y="1999"/>
                    <a:pt x="4003" y="2000"/>
                    <a:pt x="3976" y="2000"/>
                  </a:cubicBezTo>
                  <a:cubicBezTo>
                    <a:pt x="2525" y="2000"/>
                    <a:pt x="1233" y="1219"/>
                    <a:pt x="773" y="0"/>
                  </a:cubicBez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7"/>
            <p:cNvSpPr/>
            <p:nvPr/>
          </p:nvSpPr>
          <p:spPr>
            <a:xfrm>
              <a:off x="6663825" y="460675"/>
              <a:ext cx="51500" cy="54150"/>
            </a:xfrm>
            <a:custGeom>
              <a:avLst/>
              <a:gdLst/>
              <a:ahLst/>
              <a:cxnLst/>
              <a:rect l="l" t="t" r="r" b="b"/>
              <a:pathLst>
                <a:path w="2060" h="2166" extrusionOk="0">
                  <a:moveTo>
                    <a:pt x="1121" y="0"/>
                  </a:moveTo>
                  <a:cubicBezTo>
                    <a:pt x="924" y="91"/>
                    <a:pt x="743" y="212"/>
                    <a:pt x="591" y="348"/>
                  </a:cubicBezTo>
                  <a:cubicBezTo>
                    <a:pt x="395" y="288"/>
                    <a:pt x="198" y="242"/>
                    <a:pt x="1" y="212"/>
                  </a:cubicBezTo>
                  <a:lnTo>
                    <a:pt x="1" y="212"/>
                  </a:lnTo>
                  <a:cubicBezTo>
                    <a:pt x="273" y="787"/>
                    <a:pt x="697" y="1302"/>
                    <a:pt x="1212" y="1681"/>
                  </a:cubicBezTo>
                  <a:cubicBezTo>
                    <a:pt x="1485" y="1878"/>
                    <a:pt x="1757" y="2044"/>
                    <a:pt x="2060" y="2165"/>
                  </a:cubicBezTo>
                  <a:cubicBezTo>
                    <a:pt x="1515" y="1575"/>
                    <a:pt x="1182" y="803"/>
                    <a:pt x="1121" y="0"/>
                  </a:cubicBez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7"/>
            <p:cNvSpPr/>
            <p:nvPr/>
          </p:nvSpPr>
          <p:spPr>
            <a:xfrm>
              <a:off x="6480650" y="746050"/>
              <a:ext cx="93500" cy="176400"/>
            </a:xfrm>
            <a:custGeom>
              <a:avLst/>
              <a:gdLst/>
              <a:ahLst/>
              <a:cxnLst/>
              <a:rect l="l" t="t" r="r" b="b"/>
              <a:pathLst>
                <a:path w="3740" h="7056" extrusionOk="0">
                  <a:moveTo>
                    <a:pt x="1015" y="1"/>
                  </a:moveTo>
                  <a:cubicBezTo>
                    <a:pt x="1015" y="1"/>
                    <a:pt x="0" y="1742"/>
                    <a:pt x="500" y="3256"/>
                  </a:cubicBezTo>
                  <a:cubicBezTo>
                    <a:pt x="1363" y="5829"/>
                    <a:pt x="3740" y="7056"/>
                    <a:pt x="3740" y="7056"/>
                  </a:cubicBezTo>
                  <a:cubicBezTo>
                    <a:pt x="1514" y="4331"/>
                    <a:pt x="1015" y="1"/>
                    <a:pt x="1015" y="1"/>
                  </a:cubicBezTo>
                  <a:close/>
                </a:path>
              </a:pathLst>
            </a:custGeom>
            <a:solidFill>
              <a:srgbClr val="D1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" name="Google Shape;1528;p37"/>
          <p:cNvGrpSpPr/>
          <p:nvPr/>
        </p:nvGrpSpPr>
        <p:grpSpPr>
          <a:xfrm>
            <a:off x="6816547" y="3546815"/>
            <a:ext cx="1532085" cy="1393154"/>
            <a:chOff x="1689275" y="238125"/>
            <a:chExt cx="1294100" cy="1176750"/>
          </a:xfrm>
        </p:grpSpPr>
        <p:sp>
          <p:nvSpPr>
            <p:cNvPr id="1529" name="Google Shape;1529;p37"/>
            <p:cNvSpPr/>
            <p:nvPr/>
          </p:nvSpPr>
          <p:spPr>
            <a:xfrm>
              <a:off x="2294125" y="238125"/>
              <a:ext cx="45425" cy="48075"/>
            </a:xfrm>
            <a:custGeom>
              <a:avLst/>
              <a:gdLst/>
              <a:ahLst/>
              <a:cxnLst/>
              <a:rect l="l" t="t" r="r" b="b"/>
              <a:pathLst>
                <a:path w="1817" h="1923" extrusionOk="0">
                  <a:moveTo>
                    <a:pt x="318" y="0"/>
                  </a:moveTo>
                  <a:cubicBezTo>
                    <a:pt x="121" y="0"/>
                    <a:pt x="0" y="182"/>
                    <a:pt x="46" y="363"/>
                  </a:cubicBezTo>
                  <a:lnTo>
                    <a:pt x="424" y="1726"/>
                  </a:lnTo>
                  <a:cubicBezTo>
                    <a:pt x="454" y="1847"/>
                    <a:pt x="576" y="1923"/>
                    <a:pt x="697" y="1923"/>
                  </a:cubicBezTo>
                  <a:lnTo>
                    <a:pt x="1121" y="1923"/>
                  </a:lnTo>
                  <a:cubicBezTo>
                    <a:pt x="1242" y="1923"/>
                    <a:pt x="1348" y="1847"/>
                    <a:pt x="1378" y="1726"/>
                  </a:cubicBezTo>
                  <a:lnTo>
                    <a:pt x="1756" y="348"/>
                  </a:lnTo>
                  <a:cubicBezTo>
                    <a:pt x="1817" y="167"/>
                    <a:pt x="1666" y="0"/>
                    <a:pt x="14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7"/>
            <p:cNvSpPr/>
            <p:nvPr/>
          </p:nvSpPr>
          <p:spPr>
            <a:xfrm>
              <a:off x="1689275" y="462175"/>
              <a:ext cx="59450" cy="50975"/>
            </a:xfrm>
            <a:custGeom>
              <a:avLst/>
              <a:gdLst/>
              <a:ahLst/>
              <a:cxnLst/>
              <a:rect l="l" t="t" r="r" b="b"/>
              <a:pathLst>
                <a:path w="2378" h="2039" extrusionOk="0">
                  <a:moveTo>
                    <a:pt x="1015" y="1"/>
                  </a:moveTo>
                  <a:cubicBezTo>
                    <a:pt x="455" y="1"/>
                    <a:pt x="1" y="455"/>
                    <a:pt x="1" y="1015"/>
                  </a:cubicBezTo>
                  <a:cubicBezTo>
                    <a:pt x="1" y="1631"/>
                    <a:pt x="509" y="2038"/>
                    <a:pt x="1034" y="2038"/>
                  </a:cubicBezTo>
                  <a:cubicBezTo>
                    <a:pt x="1284" y="2038"/>
                    <a:pt x="1537" y="1947"/>
                    <a:pt x="1742" y="1742"/>
                  </a:cubicBezTo>
                  <a:cubicBezTo>
                    <a:pt x="2378" y="1091"/>
                    <a:pt x="1924" y="1"/>
                    <a:pt x="10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7"/>
            <p:cNvSpPr/>
            <p:nvPr/>
          </p:nvSpPr>
          <p:spPr>
            <a:xfrm>
              <a:off x="1710100" y="438725"/>
              <a:ext cx="40900" cy="53375"/>
            </a:xfrm>
            <a:custGeom>
              <a:avLst/>
              <a:gdLst/>
              <a:ahLst/>
              <a:cxnLst/>
              <a:rect l="l" t="t" r="r" b="b"/>
              <a:pathLst>
                <a:path w="1636" h="2135" extrusionOk="0">
                  <a:moveTo>
                    <a:pt x="879" y="0"/>
                  </a:moveTo>
                  <a:lnTo>
                    <a:pt x="1" y="1711"/>
                  </a:lnTo>
                  <a:lnTo>
                    <a:pt x="546" y="2135"/>
                  </a:lnTo>
                  <a:lnTo>
                    <a:pt x="1636" y="80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7"/>
            <p:cNvSpPr/>
            <p:nvPr/>
          </p:nvSpPr>
          <p:spPr>
            <a:xfrm>
              <a:off x="1698375" y="473150"/>
              <a:ext cx="124550" cy="94650"/>
            </a:xfrm>
            <a:custGeom>
              <a:avLst/>
              <a:gdLst/>
              <a:ahLst/>
              <a:cxnLst/>
              <a:rect l="l" t="t" r="r" b="b"/>
              <a:pathLst>
                <a:path w="4982" h="3786" extrusionOk="0">
                  <a:moveTo>
                    <a:pt x="364" y="1"/>
                  </a:moveTo>
                  <a:lnTo>
                    <a:pt x="0" y="470"/>
                  </a:lnTo>
                  <a:lnTo>
                    <a:pt x="4254" y="3786"/>
                  </a:lnTo>
                  <a:lnTo>
                    <a:pt x="4981" y="2771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7"/>
            <p:cNvSpPr/>
            <p:nvPr/>
          </p:nvSpPr>
          <p:spPr>
            <a:xfrm>
              <a:off x="1785800" y="532100"/>
              <a:ext cx="1124150" cy="561050"/>
            </a:xfrm>
            <a:custGeom>
              <a:avLst/>
              <a:gdLst/>
              <a:ahLst/>
              <a:cxnLst/>
              <a:rect l="l" t="t" r="r" b="b"/>
              <a:pathLst>
                <a:path w="44966" h="22442" extrusionOk="0">
                  <a:moveTo>
                    <a:pt x="2773" y="1"/>
                  </a:moveTo>
                  <a:cubicBezTo>
                    <a:pt x="1371" y="1"/>
                    <a:pt x="432" y="210"/>
                    <a:pt x="61" y="595"/>
                  </a:cubicBezTo>
                  <a:cubicBezTo>
                    <a:pt x="46" y="625"/>
                    <a:pt x="16" y="656"/>
                    <a:pt x="0" y="701"/>
                  </a:cubicBezTo>
                  <a:lnTo>
                    <a:pt x="1832" y="1609"/>
                  </a:lnTo>
                  <a:cubicBezTo>
                    <a:pt x="1848" y="1503"/>
                    <a:pt x="1893" y="1413"/>
                    <a:pt x="1969" y="1352"/>
                  </a:cubicBezTo>
                  <a:cubicBezTo>
                    <a:pt x="2250" y="1084"/>
                    <a:pt x="2953" y="938"/>
                    <a:pt x="4011" y="938"/>
                  </a:cubicBezTo>
                  <a:cubicBezTo>
                    <a:pt x="7842" y="938"/>
                    <a:pt x="16325" y="2854"/>
                    <a:pt x="26268" y="7802"/>
                  </a:cubicBezTo>
                  <a:cubicBezTo>
                    <a:pt x="37305" y="13297"/>
                    <a:pt x="44360" y="20776"/>
                    <a:pt x="42785" y="21670"/>
                  </a:cubicBezTo>
                  <a:lnTo>
                    <a:pt x="42725" y="21685"/>
                  </a:lnTo>
                  <a:lnTo>
                    <a:pt x="44269" y="22442"/>
                  </a:lnTo>
                  <a:cubicBezTo>
                    <a:pt x="44966" y="20549"/>
                    <a:pt x="37850" y="12964"/>
                    <a:pt x="26677" y="7332"/>
                  </a:cubicBezTo>
                  <a:cubicBezTo>
                    <a:pt x="16298" y="2097"/>
                    <a:pt x="7214" y="1"/>
                    <a:pt x="27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7"/>
            <p:cNvSpPr/>
            <p:nvPr/>
          </p:nvSpPr>
          <p:spPr>
            <a:xfrm>
              <a:off x="2306225" y="314950"/>
              <a:ext cx="11750" cy="886075"/>
            </a:xfrm>
            <a:custGeom>
              <a:avLst/>
              <a:gdLst/>
              <a:ahLst/>
              <a:cxnLst/>
              <a:rect l="l" t="t" r="r" b="b"/>
              <a:pathLst>
                <a:path w="470" h="35443" extrusionOk="0">
                  <a:moveTo>
                    <a:pt x="1" y="0"/>
                  </a:moveTo>
                  <a:lnTo>
                    <a:pt x="1" y="35443"/>
                  </a:lnTo>
                  <a:lnTo>
                    <a:pt x="470" y="35443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rgbClr val="DD9C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7"/>
            <p:cNvSpPr/>
            <p:nvPr/>
          </p:nvSpPr>
          <p:spPr>
            <a:xfrm>
              <a:off x="2306225" y="834250"/>
              <a:ext cx="11750" cy="397050"/>
            </a:xfrm>
            <a:custGeom>
              <a:avLst/>
              <a:gdLst/>
              <a:ahLst/>
              <a:cxnLst/>
              <a:rect l="l" t="t" r="r" b="b"/>
              <a:pathLst>
                <a:path w="470" h="15882" extrusionOk="0">
                  <a:moveTo>
                    <a:pt x="1" y="0"/>
                  </a:moveTo>
                  <a:lnTo>
                    <a:pt x="1" y="15882"/>
                  </a:lnTo>
                  <a:lnTo>
                    <a:pt x="470" y="15882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7"/>
            <p:cNvSpPr/>
            <p:nvPr/>
          </p:nvSpPr>
          <p:spPr>
            <a:xfrm>
              <a:off x="2306225" y="312300"/>
              <a:ext cx="11750" cy="235450"/>
            </a:xfrm>
            <a:custGeom>
              <a:avLst/>
              <a:gdLst/>
              <a:ahLst/>
              <a:cxnLst/>
              <a:rect l="l" t="t" r="r" b="b"/>
              <a:pathLst>
                <a:path w="470" h="9418" extrusionOk="0">
                  <a:moveTo>
                    <a:pt x="1" y="0"/>
                  </a:moveTo>
                  <a:lnTo>
                    <a:pt x="1" y="9417"/>
                  </a:lnTo>
                  <a:lnTo>
                    <a:pt x="470" y="9417"/>
                  </a:lnTo>
                  <a:lnTo>
                    <a:pt x="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7"/>
            <p:cNvSpPr/>
            <p:nvPr/>
          </p:nvSpPr>
          <p:spPr>
            <a:xfrm>
              <a:off x="2250600" y="1231275"/>
              <a:ext cx="122275" cy="152950"/>
            </a:xfrm>
            <a:custGeom>
              <a:avLst/>
              <a:gdLst/>
              <a:ahLst/>
              <a:cxnLst/>
              <a:rect l="l" t="t" r="r" b="b"/>
              <a:pathLst>
                <a:path w="4891" h="6118" extrusionOk="0">
                  <a:moveTo>
                    <a:pt x="999" y="1"/>
                  </a:moveTo>
                  <a:lnTo>
                    <a:pt x="1650" y="2287"/>
                  </a:lnTo>
                  <a:lnTo>
                    <a:pt x="0" y="5088"/>
                  </a:lnTo>
                  <a:lnTo>
                    <a:pt x="4890" y="6117"/>
                  </a:lnTo>
                  <a:lnTo>
                    <a:pt x="2907" y="4467"/>
                  </a:lnTo>
                  <a:lnTo>
                    <a:pt x="40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7"/>
            <p:cNvSpPr/>
            <p:nvPr/>
          </p:nvSpPr>
          <p:spPr>
            <a:xfrm>
              <a:off x="1704425" y="355775"/>
              <a:ext cx="124175" cy="109350"/>
            </a:xfrm>
            <a:custGeom>
              <a:avLst/>
              <a:gdLst/>
              <a:ahLst/>
              <a:cxnLst/>
              <a:rect l="l" t="t" r="r" b="b"/>
              <a:pathLst>
                <a:path w="4967" h="4374" extrusionOk="0">
                  <a:moveTo>
                    <a:pt x="2473" y="0"/>
                  </a:moveTo>
                  <a:cubicBezTo>
                    <a:pt x="1617" y="0"/>
                    <a:pt x="798" y="518"/>
                    <a:pt x="455" y="1365"/>
                  </a:cubicBezTo>
                  <a:cubicBezTo>
                    <a:pt x="0" y="2470"/>
                    <a:pt x="530" y="3757"/>
                    <a:pt x="1651" y="4211"/>
                  </a:cubicBezTo>
                  <a:cubicBezTo>
                    <a:pt x="1919" y="4322"/>
                    <a:pt x="2197" y="4374"/>
                    <a:pt x="2472" y="4374"/>
                  </a:cubicBezTo>
                  <a:cubicBezTo>
                    <a:pt x="3331" y="4374"/>
                    <a:pt x="4153" y="3864"/>
                    <a:pt x="4497" y="3015"/>
                  </a:cubicBezTo>
                  <a:cubicBezTo>
                    <a:pt x="4966" y="1910"/>
                    <a:pt x="4421" y="623"/>
                    <a:pt x="3301" y="169"/>
                  </a:cubicBezTo>
                  <a:cubicBezTo>
                    <a:pt x="3031" y="54"/>
                    <a:pt x="2750" y="0"/>
                    <a:pt x="24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7"/>
            <p:cNvSpPr/>
            <p:nvPr/>
          </p:nvSpPr>
          <p:spPr>
            <a:xfrm>
              <a:off x="1709175" y="355825"/>
              <a:ext cx="127750" cy="95325"/>
            </a:xfrm>
            <a:custGeom>
              <a:avLst/>
              <a:gdLst/>
              <a:ahLst/>
              <a:cxnLst/>
              <a:rect l="l" t="t" r="r" b="b"/>
              <a:pathLst>
                <a:path w="5110" h="3813" extrusionOk="0">
                  <a:moveTo>
                    <a:pt x="2293" y="0"/>
                  </a:moveTo>
                  <a:cubicBezTo>
                    <a:pt x="1885" y="0"/>
                    <a:pt x="1476" y="122"/>
                    <a:pt x="1128" y="334"/>
                  </a:cubicBezTo>
                  <a:cubicBezTo>
                    <a:pt x="0" y="1914"/>
                    <a:pt x="1293" y="3812"/>
                    <a:pt x="2902" y="3812"/>
                  </a:cubicBezTo>
                  <a:cubicBezTo>
                    <a:pt x="3281" y="3812"/>
                    <a:pt x="3678" y="3707"/>
                    <a:pt x="4065" y="3467"/>
                  </a:cubicBezTo>
                  <a:cubicBezTo>
                    <a:pt x="5109" y="2014"/>
                    <a:pt x="4065" y="0"/>
                    <a:pt x="2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7"/>
            <p:cNvSpPr/>
            <p:nvPr/>
          </p:nvSpPr>
          <p:spPr>
            <a:xfrm>
              <a:off x="2276700" y="271425"/>
              <a:ext cx="93150" cy="79425"/>
            </a:xfrm>
            <a:custGeom>
              <a:avLst/>
              <a:gdLst/>
              <a:ahLst/>
              <a:cxnLst/>
              <a:rect l="l" t="t" r="r" b="b"/>
              <a:pathLst>
                <a:path w="3726" h="3177" extrusionOk="0">
                  <a:moveTo>
                    <a:pt x="1590" y="0"/>
                  </a:moveTo>
                  <a:cubicBezTo>
                    <a:pt x="712" y="0"/>
                    <a:pt x="16" y="697"/>
                    <a:pt x="1" y="1575"/>
                  </a:cubicBezTo>
                  <a:cubicBezTo>
                    <a:pt x="1" y="2539"/>
                    <a:pt x="786" y="3177"/>
                    <a:pt x="1608" y="3177"/>
                  </a:cubicBezTo>
                  <a:cubicBezTo>
                    <a:pt x="1999" y="3177"/>
                    <a:pt x="2399" y="3032"/>
                    <a:pt x="2726" y="2710"/>
                  </a:cubicBezTo>
                  <a:cubicBezTo>
                    <a:pt x="3725" y="1711"/>
                    <a:pt x="3014" y="0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7"/>
            <p:cNvSpPr/>
            <p:nvPr/>
          </p:nvSpPr>
          <p:spPr>
            <a:xfrm>
              <a:off x="2434550" y="698750"/>
              <a:ext cx="85550" cy="72925"/>
            </a:xfrm>
            <a:custGeom>
              <a:avLst/>
              <a:gdLst/>
              <a:ahLst/>
              <a:cxnLst/>
              <a:rect l="l" t="t" r="r" b="b"/>
              <a:pathLst>
                <a:path w="3422" h="2917" extrusionOk="0">
                  <a:moveTo>
                    <a:pt x="1469" y="0"/>
                  </a:moveTo>
                  <a:cubicBezTo>
                    <a:pt x="666" y="0"/>
                    <a:pt x="0" y="651"/>
                    <a:pt x="0" y="1454"/>
                  </a:cubicBezTo>
                  <a:cubicBezTo>
                    <a:pt x="0" y="2334"/>
                    <a:pt x="719" y="2916"/>
                    <a:pt x="1471" y="2916"/>
                  </a:cubicBezTo>
                  <a:cubicBezTo>
                    <a:pt x="1831" y="2916"/>
                    <a:pt x="2199" y="2782"/>
                    <a:pt x="2498" y="2483"/>
                  </a:cubicBezTo>
                  <a:cubicBezTo>
                    <a:pt x="3422" y="1575"/>
                    <a:pt x="2771" y="0"/>
                    <a:pt x="14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7"/>
            <p:cNvSpPr/>
            <p:nvPr/>
          </p:nvSpPr>
          <p:spPr>
            <a:xfrm>
              <a:off x="2288450" y="918275"/>
              <a:ext cx="55275" cy="47400"/>
            </a:xfrm>
            <a:custGeom>
              <a:avLst/>
              <a:gdLst/>
              <a:ahLst/>
              <a:cxnLst/>
              <a:rect l="l" t="t" r="r" b="b"/>
              <a:pathLst>
                <a:path w="2211" h="1896" extrusionOk="0">
                  <a:moveTo>
                    <a:pt x="954" y="0"/>
                  </a:moveTo>
                  <a:cubicBezTo>
                    <a:pt x="424" y="0"/>
                    <a:pt x="0" y="424"/>
                    <a:pt x="0" y="954"/>
                  </a:cubicBezTo>
                  <a:cubicBezTo>
                    <a:pt x="0" y="1519"/>
                    <a:pt x="473" y="1895"/>
                    <a:pt x="962" y="1895"/>
                  </a:cubicBezTo>
                  <a:cubicBezTo>
                    <a:pt x="1194" y="1895"/>
                    <a:pt x="1430" y="1810"/>
                    <a:pt x="1620" y="1620"/>
                  </a:cubicBezTo>
                  <a:cubicBezTo>
                    <a:pt x="2210" y="1015"/>
                    <a:pt x="1802" y="0"/>
                    <a:pt x="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7"/>
            <p:cNvSpPr/>
            <p:nvPr/>
          </p:nvSpPr>
          <p:spPr>
            <a:xfrm>
              <a:off x="2288450" y="523125"/>
              <a:ext cx="47325" cy="47325"/>
            </a:xfrm>
            <a:custGeom>
              <a:avLst/>
              <a:gdLst/>
              <a:ahLst/>
              <a:cxnLst/>
              <a:rect l="l" t="t" r="r" b="b"/>
              <a:pathLst>
                <a:path w="1893" h="1893" extrusionOk="0">
                  <a:moveTo>
                    <a:pt x="954" y="0"/>
                  </a:moveTo>
                  <a:cubicBezTo>
                    <a:pt x="424" y="0"/>
                    <a:pt x="0" y="424"/>
                    <a:pt x="0" y="939"/>
                  </a:cubicBezTo>
                  <a:cubicBezTo>
                    <a:pt x="0" y="1469"/>
                    <a:pt x="424" y="1893"/>
                    <a:pt x="954" y="1893"/>
                  </a:cubicBezTo>
                  <a:cubicBezTo>
                    <a:pt x="1469" y="1893"/>
                    <a:pt x="1893" y="1469"/>
                    <a:pt x="1893" y="939"/>
                  </a:cubicBezTo>
                  <a:cubicBezTo>
                    <a:pt x="1893" y="424"/>
                    <a:pt x="1469" y="0"/>
                    <a:pt x="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7"/>
            <p:cNvSpPr/>
            <p:nvPr/>
          </p:nvSpPr>
          <p:spPr>
            <a:xfrm>
              <a:off x="2209325" y="680475"/>
              <a:ext cx="199875" cy="185700"/>
            </a:xfrm>
            <a:custGeom>
              <a:avLst/>
              <a:gdLst/>
              <a:ahLst/>
              <a:cxnLst/>
              <a:rect l="l" t="t" r="r" b="b"/>
              <a:pathLst>
                <a:path w="7995" h="7428" extrusionOk="0">
                  <a:moveTo>
                    <a:pt x="4014" y="0"/>
                  </a:moveTo>
                  <a:cubicBezTo>
                    <a:pt x="3814" y="0"/>
                    <a:pt x="3611" y="16"/>
                    <a:pt x="3407" y="50"/>
                  </a:cubicBezTo>
                  <a:cubicBezTo>
                    <a:pt x="1379" y="383"/>
                    <a:pt x="1" y="2275"/>
                    <a:pt x="334" y="4304"/>
                  </a:cubicBezTo>
                  <a:cubicBezTo>
                    <a:pt x="634" y="6129"/>
                    <a:pt x="2195" y="7427"/>
                    <a:pt x="3982" y="7427"/>
                  </a:cubicBezTo>
                  <a:cubicBezTo>
                    <a:pt x="4182" y="7427"/>
                    <a:pt x="4384" y="7411"/>
                    <a:pt x="4588" y="7378"/>
                  </a:cubicBezTo>
                  <a:cubicBezTo>
                    <a:pt x="6617" y="7060"/>
                    <a:pt x="7995" y="5152"/>
                    <a:pt x="7662" y="3123"/>
                  </a:cubicBezTo>
                  <a:cubicBezTo>
                    <a:pt x="7376" y="1298"/>
                    <a:pt x="5803" y="0"/>
                    <a:pt x="40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7"/>
            <p:cNvSpPr/>
            <p:nvPr/>
          </p:nvSpPr>
          <p:spPr>
            <a:xfrm>
              <a:off x="2018950" y="332350"/>
              <a:ext cx="630225" cy="871025"/>
            </a:xfrm>
            <a:custGeom>
              <a:avLst/>
              <a:gdLst/>
              <a:ahLst/>
              <a:cxnLst/>
              <a:rect l="l" t="t" r="r" b="b"/>
              <a:pathLst>
                <a:path w="25209" h="34841" extrusionOk="0">
                  <a:moveTo>
                    <a:pt x="8120" y="960"/>
                  </a:moveTo>
                  <a:cubicBezTo>
                    <a:pt x="12352" y="960"/>
                    <a:pt x="17631" y="6814"/>
                    <a:pt x="20470" y="15035"/>
                  </a:cubicBezTo>
                  <a:cubicBezTo>
                    <a:pt x="23588" y="24088"/>
                    <a:pt x="22559" y="32824"/>
                    <a:pt x="18183" y="34081"/>
                  </a:cubicBezTo>
                  <a:cubicBezTo>
                    <a:pt x="17825" y="34185"/>
                    <a:pt x="17454" y="34235"/>
                    <a:pt x="17074" y="34235"/>
                  </a:cubicBezTo>
                  <a:cubicBezTo>
                    <a:pt x="12927" y="34235"/>
                    <a:pt x="7653" y="28223"/>
                    <a:pt x="4754" y="20318"/>
                  </a:cubicBezTo>
                  <a:cubicBezTo>
                    <a:pt x="1530" y="11507"/>
                    <a:pt x="2272" y="2908"/>
                    <a:pt x="6586" y="1242"/>
                  </a:cubicBezTo>
                  <a:cubicBezTo>
                    <a:pt x="7077" y="1052"/>
                    <a:pt x="7590" y="960"/>
                    <a:pt x="8120" y="960"/>
                  </a:cubicBezTo>
                  <a:close/>
                  <a:moveTo>
                    <a:pt x="7717" y="1"/>
                  </a:moveTo>
                  <a:cubicBezTo>
                    <a:pt x="6976" y="1"/>
                    <a:pt x="6261" y="143"/>
                    <a:pt x="5587" y="440"/>
                  </a:cubicBezTo>
                  <a:cubicBezTo>
                    <a:pt x="727" y="2590"/>
                    <a:pt x="1" y="11976"/>
                    <a:pt x="3770" y="21257"/>
                  </a:cubicBezTo>
                  <a:cubicBezTo>
                    <a:pt x="7051" y="29292"/>
                    <a:pt x="12737" y="34840"/>
                    <a:pt x="17349" y="34840"/>
                  </a:cubicBezTo>
                  <a:cubicBezTo>
                    <a:pt x="17951" y="34840"/>
                    <a:pt x="18534" y="34746"/>
                    <a:pt x="19092" y="34550"/>
                  </a:cubicBezTo>
                  <a:cubicBezTo>
                    <a:pt x="24043" y="32824"/>
                    <a:pt x="25208" y="23816"/>
                    <a:pt x="21544" y="14263"/>
                  </a:cubicBezTo>
                  <a:cubicBezTo>
                    <a:pt x="18298" y="5818"/>
                    <a:pt x="12458" y="1"/>
                    <a:pt x="7717" y="1"/>
                  </a:cubicBezTo>
                  <a:close/>
                </a:path>
              </a:pathLst>
            </a:custGeom>
            <a:solidFill>
              <a:srgbClr val="DD9C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>
              <a:off x="2023125" y="336000"/>
              <a:ext cx="613175" cy="867250"/>
            </a:xfrm>
            <a:custGeom>
              <a:avLst/>
              <a:gdLst/>
              <a:ahLst/>
              <a:cxnLst/>
              <a:rect l="l" t="t" r="r" b="b"/>
              <a:pathLst>
                <a:path w="24527" h="34690" extrusionOk="0">
                  <a:moveTo>
                    <a:pt x="7953" y="814"/>
                  </a:moveTo>
                  <a:cubicBezTo>
                    <a:pt x="12185" y="814"/>
                    <a:pt x="17464" y="6668"/>
                    <a:pt x="20303" y="14889"/>
                  </a:cubicBezTo>
                  <a:cubicBezTo>
                    <a:pt x="23240" y="23397"/>
                    <a:pt x="22498" y="31633"/>
                    <a:pt x="18773" y="33632"/>
                  </a:cubicBezTo>
                  <a:cubicBezTo>
                    <a:pt x="18455" y="33829"/>
                    <a:pt x="18122" y="33980"/>
                    <a:pt x="17774" y="34086"/>
                  </a:cubicBezTo>
                  <a:cubicBezTo>
                    <a:pt x="17419" y="34188"/>
                    <a:pt x="17053" y="34237"/>
                    <a:pt x="16677" y="34237"/>
                  </a:cubicBezTo>
                  <a:cubicBezTo>
                    <a:pt x="12528" y="34237"/>
                    <a:pt x="7246" y="28221"/>
                    <a:pt x="4345" y="20309"/>
                  </a:cubicBezTo>
                  <a:cubicBezTo>
                    <a:pt x="1272" y="11891"/>
                    <a:pt x="1817" y="3685"/>
                    <a:pt x="5617" y="1505"/>
                  </a:cubicBezTo>
                  <a:cubicBezTo>
                    <a:pt x="5859" y="1339"/>
                    <a:pt x="6132" y="1202"/>
                    <a:pt x="6419" y="1096"/>
                  </a:cubicBezTo>
                  <a:cubicBezTo>
                    <a:pt x="6910" y="906"/>
                    <a:pt x="7423" y="814"/>
                    <a:pt x="7953" y="814"/>
                  </a:cubicBezTo>
                  <a:close/>
                  <a:moveTo>
                    <a:pt x="7320" y="1"/>
                  </a:moveTo>
                  <a:cubicBezTo>
                    <a:pt x="6574" y="1"/>
                    <a:pt x="5855" y="145"/>
                    <a:pt x="5178" y="445"/>
                  </a:cubicBezTo>
                  <a:cubicBezTo>
                    <a:pt x="5042" y="491"/>
                    <a:pt x="4921" y="566"/>
                    <a:pt x="4784" y="627"/>
                  </a:cubicBezTo>
                  <a:cubicBezTo>
                    <a:pt x="500" y="3292"/>
                    <a:pt x="0" y="12239"/>
                    <a:pt x="3603" y="21096"/>
                  </a:cubicBezTo>
                  <a:cubicBezTo>
                    <a:pt x="6887" y="29150"/>
                    <a:pt x="12579" y="34690"/>
                    <a:pt x="17192" y="34690"/>
                  </a:cubicBezTo>
                  <a:cubicBezTo>
                    <a:pt x="17790" y="34690"/>
                    <a:pt x="18370" y="34597"/>
                    <a:pt x="18925" y="34404"/>
                  </a:cubicBezTo>
                  <a:cubicBezTo>
                    <a:pt x="19197" y="34298"/>
                    <a:pt x="19455" y="34177"/>
                    <a:pt x="19712" y="34040"/>
                  </a:cubicBezTo>
                  <a:cubicBezTo>
                    <a:pt x="23770" y="31482"/>
                    <a:pt x="24527" y="23110"/>
                    <a:pt x="21135" y="14253"/>
                  </a:cubicBezTo>
                  <a:cubicBezTo>
                    <a:pt x="17891" y="5816"/>
                    <a:pt x="12059" y="1"/>
                    <a:pt x="73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>
              <a:off x="1985275" y="324350"/>
              <a:ext cx="685025" cy="912425"/>
            </a:xfrm>
            <a:custGeom>
              <a:avLst/>
              <a:gdLst/>
              <a:ahLst/>
              <a:cxnLst/>
              <a:rect l="l" t="t" r="r" b="b"/>
              <a:pathLst>
                <a:path w="27401" h="36497" extrusionOk="0">
                  <a:moveTo>
                    <a:pt x="17082" y="1107"/>
                  </a:moveTo>
                  <a:cubicBezTo>
                    <a:pt x="17116" y="1107"/>
                    <a:pt x="17150" y="1108"/>
                    <a:pt x="17184" y="1108"/>
                  </a:cubicBezTo>
                  <a:cubicBezTo>
                    <a:pt x="23073" y="1214"/>
                    <a:pt x="26056" y="9329"/>
                    <a:pt x="23770" y="19049"/>
                  </a:cubicBezTo>
                  <a:cubicBezTo>
                    <a:pt x="21596" y="28270"/>
                    <a:pt x="15336" y="35739"/>
                    <a:pt x="9892" y="35739"/>
                  </a:cubicBezTo>
                  <a:cubicBezTo>
                    <a:pt x="9723" y="35739"/>
                    <a:pt x="9554" y="35732"/>
                    <a:pt x="9387" y="35718"/>
                  </a:cubicBezTo>
                  <a:cubicBezTo>
                    <a:pt x="3936" y="35248"/>
                    <a:pt x="1348" y="27118"/>
                    <a:pt x="3270" y="17989"/>
                  </a:cubicBezTo>
                  <a:cubicBezTo>
                    <a:pt x="5227" y="8718"/>
                    <a:pt x="11358" y="1107"/>
                    <a:pt x="17082" y="1107"/>
                  </a:cubicBezTo>
                  <a:close/>
                  <a:moveTo>
                    <a:pt x="16773" y="1"/>
                  </a:moveTo>
                  <a:cubicBezTo>
                    <a:pt x="16713" y="1"/>
                    <a:pt x="16653" y="2"/>
                    <a:pt x="16593" y="3"/>
                  </a:cubicBezTo>
                  <a:cubicBezTo>
                    <a:pt x="9932" y="154"/>
                    <a:pt x="3270" y="8511"/>
                    <a:pt x="1620" y="18489"/>
                  </a:cubicBezTo>
                  <a:cubicBezTo>
                    <a:pt x="0" y="28254"/>
                    <a:pt x="3740" y="36232"/>
                    <a:pt x="10068" y="36490"/>
                  </a:cubicBezTo>
                  <a:cubicBezTo>
                    <a:pt x="10177" y="36494"/>
                    <a:pt x="10287" y="36497"/>
                    <a:pt x="10396" y="36497"/>
                  </a:cubicBezTo>
                  <a:cubicBezTo>
                    <a:pt x="16780" y="36497"/>
                    <a:pt x="23500" y="28733"/>
                    <a:pt x="25420" y="18731"/>
                  </a:cubicBezTo>
                  <a:cubicBezTo>
                    <a:pt x="27401" y="8421"/>
                    <a:pt x="23476" y="1"/>
                    <a:pt x="167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>
              <a:off x="2456875" y="518575"/>
              <a:ext cx="171850" cy="580650"/>
            </a:xfrm>
            <a:custGeom>
              <a:avLst/>
              <a:gdLst/>
              <a:ahLst/>
              <a:cxnLst/>
              <a:rect l="l" t="t" r="r" b="b"/>
              <a:pathLst>
                <a:path w="6874" h="23226" extrusionOk="0">
                  <a:moveTo>
                    <a:pt x="5087" y="1"/>
                  </a:moveTo>
                  <a:lnTo>
                    <a:pt x="5087" y="1"/>
                  </a:lnTo>
                  <a:cubicBezTo>
                    <a:pt x="5890" y="3104"/>
                    <a:pt x="5890" y="7025"/>
                    <a:pt x="4890" y="11265"/>
                  </a:cubicBezTo>
                  <a:cubicBezTo>
                    <a:pt x="3921" y="15367"/>
                    <a:pt x="2150" y="19122"/>
                    <a:pt x="0" y="22029"/>
                  </a:cubicBezTo>
                  <a:cubicBezTo>
                    <a:pt x="167" y="22453"/>
                    <a:pt x="333" y="22862"/>
                    <a:pt x="515" y="23225"/>
                  </a:cubicBezTo>
                  <a:cubicBezTo>
                    <a:pt x="3149" y="20046"/>
                    <a:pt x="5224" y="15701"/>
                    <a:pt x="6162" y="10810"/>
                  </a:cubicBezTo>
                  <a:cubicBezTo>
                    <a:pt x="6874" y="7147"/>
                    <a:pt x="6828" y="3725"/>
                    <a:pt x="6177" y="833"/>
                  </a:cubicBezTo>
                  <a:cubicBezTo>
                    <a:pt x="5859" y="500"/>
                    <a:pt x="5496" y="213"/>
                    <a:pt x="50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>
              <a:off x="2045825" y="395575"/>
              <a:ext cx="243400" cy="312275"/>
            </a:xfrm>
            <a:custGeom>
              <a:avLst/>
              <a:gdLst/>
              <a:ahLst/>
              <a:cxnLst/>
              <a:rect l="l" t="t" r="r" b="b"/>
              <a:pathLst>
                <a:path w="9736" h="12491" extrusionOk="0">
                  <a:moveTo>
                    <a:pt x="9735" y="0"/>
                  </a:moveTo>
                  <a:lnTo>
                    <a:pt x="9735" y="0"/>
                  </a:lnTo>
                  <a:cubicBezTo>
                    <a:pt x="8872" y="30"/>
                    <a:pt x="8009" y="121"/>
                    <a:pt x="7162" y="258"/>
                  </a:cubicBezTo>
                  <a:cubicBezTo>
                    <a:pt x="4058" y="2952"/>
                    <a:pt x="1439" y="7207"/>
                    <a:pt x="0" y="12112"/>
                  </a:cubicBezTo>
                  <a:cubicBezTo>
                    <a:pt x="500" y="12263"/>
                    <a:pt x="1015" y="12385"/>
                    <a:pt x="1530" y="12490"/>
                  </a:cubicBezTo>
                  <a:cubicBezTo>
                    <a:pt x="3210" y="7010"/>
                    <a:pt x="6299" y="2392"/>
                    <a:pt x="9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>
              <a:off x="2228250" y="681325"/>
              <a:ext cx="165825" cy="170725"/>
            </a:xfrm>
            <a:custGeom>
              <a:avLst/>
              <a:gdLst/>
              <a:ahLst/>
              <a:cxnLst/>
              <a:rect l="l" t="t" r="r" b="b"/>
              <a:pathLst>
                <a:path w="6633" h="6829" extrusionOk="0">
                  <a:moveTo>
                    <a:pt x="3316" y="1"/>
                  </a:moveTo>
                  <a:cubicBezTo>
                    <a:pt x="1485" y="1"/>
                    <a:pt x="1" y="1530"/>
                    <a:pt x="1" y="3422"/>
                  </a:cubicBezTo>
                  <a:cubicBezTo>
                    <a:pt x="1" y="5300"/>
                    <a:pt x="1485" y="6829"/>
                    <a:pt x="3316" y="6829"/>
                  </a:cubicBezTo>
                  <a:cubicBezTo>
                    <a:pt x="5148" y="6829"/>
                    <a:pt x="6632" y="5300"/>
                    <a:pt x="6632" y="3422"/>
                  </a:cubicBezTo>
                  <a:cubicBezTo>
                    <a:pt x="6632" y="1530"/>
                    <a:pt x="5148" y="1"/>
                    <a:pt x="3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>
              <a:off x="2250600" y="1296775"/>
              <a:ext cx="122275" cy="87450"/>
            </a:xfrm>
            <a:custGeom>
              <a:avLst/>
              <a:gdLst/>
              <a:ahLst/>
              <a:cxnLst/>
              <a:rect l="l" t="t" r="r" b="b"/>
              <a:pathLst>
                <a:path w="4891" h="3498" extrusionOk="0">
                  <a:moveTo>
                    <a:pt x="3376" y="0"/>
                  </a:moveTo>
                  <a:cubicBezTo>
                    <a:pt x="3164" y="45"/>
                    <a:pt x="2937" y="91"/>
                    <a:pt x="2725" y="151"/>
                  </a:cubicBezTo>
                  <a:cubicBezTo>
                    <a:pt x="2150" y="303"/>
                    <a:pt x="1590" y="485"/>
                    <a:pt x="1030" y="712"/>
                  </a:cubicBezTo>
                  <a:lnTo>
                    <a:pt x="0" y="2468"/>
                  </a:lnTo>
                  <a:lnTo>
                    <a:pt x="4890" y="3497"/>
                  </a:lnTo>
                  <a:lnTo>
                    <a:pt x="2907" y="1847"/>
                  </a:lnTo>
                  <a:lnTo>
                    <a:pt x="33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>
              <a:off x="2129850" y="1350500"/>
              <a:ext cx="392900" cy="64375"/>
            </a:xfrm>
            <a:custGeom>
              <a:avLst/>
              <a:gdLst/>
              <a:ahLst/>
              <a:cxnLst/>
              <a:rect l="l" t="t" r="r" b="b"/>
              <a:pathLst>
                <a:path w="15716" h="2575" extrusionOk="0">
                  <a:moveTo>
                    <a:pt x="5678" y="1"/>
                  </a:moveTo>
                  <a:lnTo>
                    <a:pt x="76" y="2151"/>
                  </a:lnTo>
                  <a:lnTo>
                    <a:pt x="1" y="2575"/>
                  </a:lnTo>
                  <a:lnTo>
                    <a:pt x="15716" y="2575"/>
                  </a:lnTo>
                  <a:lnTo>
                    <a:pt x="15640" y="1999"/>
                  </a:lnTo>
                  <a:lnTo>
                    <a:pt x="56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7"/>
            <p:cNvSpPr/>
            <p:nvPr/>
          </p:nvSpPr>
          <p:spPr>
            <a:xfrm>
              <a:off x="2129850" y="1396300"/>
              <a:ext cx="392900" cy="18575"/>
            </a:xfrm>
            <a:custGeom>
              <a:avLst/>
              <a:gdLst/>
              <a:ahLst/>
              <a:cxnLst/>
              <a:rect l="l" t="t" r="r" b="b"/>
              <a:pathLst>
                <a:path w="15716" h="743" extrusionOk="0">
                  <a:moveTo>
                    <a:pt x="863" y="1"/>
                  </a:moveTo>
                  <a:lnTo>
                    <a:pt x="76" y="319"/>
                  </a:lnTo>
                  <a:lnTo>
                    <a:pt x="1" y="743"/>
                  </a:lnTo>
                  <a:lnTo>
                    <a:pt x="15716" y="743"/>
                  </a:lnTo>
                  <a:lnTo>
                    <a:pt x="15640" y="167"/>
                  </a:lnTo>
                  <a:lnTo>
                    <a:pt x="15201" y="76"/>
                  </a:lnTo>
                  <a:cubicBezTo>
                    <a:pt x="13248" y="137"/>
                    <a:pt x="11189" y="167"/>
                    <a:pt x="9069" y="167"/>
                  </a:cubicBezTo>
                  <a:cubicBezTo>
                    <a:pt x="6193" y="167"/>
                    <a:pt x="3437" y="107"/>
                    <a:pt x="8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>
              <a:off x="1837650" y="300875"/>
              <a:ext cx="952600" cy="945350"/>
            </a:xfrm>
            <a:custGeom>
              <a:avLst/>
              <a:gdLst/>
              <a:ahLst/>
              <a:cxnLst/>
              <a:rect l="l" t="t" r="r" b="b"/>
              <a:pathLst>
                <a:path w="38104" h="37814" extrusionOk="0">
                  <a:moveTo>
                    <a:pt x="19880" y="1153"/>
                  </a:moveTo>
                  <a:cubicBezTo>
                    <a:pt x="19940" y="1153"/>
                    <a:pt x="20001" y="1153"/>
                    <a:pt x="20061" y="1154"/>
                  </a:cubicBezTo>
                  <a:cubicBezTo>
                    <a:pt x="29387" y="1245"/>
                    <a:pt x="36215" y="9647"/>
                    <a:pt x="35155" y="19715"/>
                  </a:cubicBezTo>
                  <a:cubicBezTo>
                    <a:pt x="34142" y="29261"/>
                    <a:pt x="26219" y="37012"/>
                    <a:pt x="17606" y="37012"/>
                  </a:cubicBezTo>
                  <a:cubicBezTo>
                    <a:pt x="17340" y="37012"/>
                    <a:pt x="17073" y="37005"/>
                    <a:pt x="16806" y="36990"/>
                  </a:cubicBezTo>
                  <a:cubicBezTo>
                    <a:pt x="8085" y="36505"/>
                    <a:pt x="1863" y="28088"/>
                    <a:pt x="2514" y="18625"/>
                  </a:cubicBezTo>
                  <a:cubicBezTo>
                    <a:pt x="3191" y="9030"/>
                    <a:pt x="10859" y="1153"/>
                    <a:pt x="19880" y="1153"/>
                  </a:cubicBezTo>
                  <a:close/>
                  <a:moveTo>
                    <a:pt x="19135" y="1"/>
                  </a:moveTo>
                  <a:cubicBezTo>
                    <a:pt x="19035" y="1"/>
                    <a:pt x="18935" y="2"/>
                    <a:pt x="18835" y="3"/>
                  </a:cubicBezTo>
                  <a:cubicBezTo>
                    <a:pt x="8358" y="155"/>
                    <a:pt x="31" y="8815"/>
                    <a:pt x="31" y="19140"/>
                  </a:cubicBezTo>
                  <a:cubicBezTo>
                    <a:pt x="1" y="29238"/>
                    <a:pt x="8025" y="37504"/>
                    <a:pt x="18108" y="37807"/>
                  </a:cubicBezTo>
                  <a:cubicBezTo>
                    <a:pt x="18276" y="37812"/>
                    <a:pt x="18443" y="37814"/>
                    <a:pt x="18610" y="37814"/>
                  </a:cubicBezTo>
                  <a:cubicBezTo>
                    <a:pt x="28704" y="37814"/>
                    <a:pt x="37281" y="29763"/>
                    <a:pt x="37684" y="19397"/>
                  </a:cubicBezTo>
                  <a:cubicBezTo>
                    <a:pt x="38103" y="8718"/>
                    <a:pt x="29727" y="1"/>
                    <a:pt x="19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1884200" y="379300"/>
              <a:ext cx="596150" cy="846925"/>
            </a:xfrm>
            <a:custGeom>
              <a:avLst/>
              <a:gdLst/>
              <a:ahLst/>
              <a:cxnLst/>
              <a:rect l="l" t="t" r="r" b="b"/>
              <a:pathLst>
                <a:path w="23846" h="33877" extrusionOk="0">
                  <a:moveTo>
                    <a:pt x="10387" y="0"/>
                  </a:moveTo>
                  <a:cubicBezTo>
                    <a:pt x="5012" y="2922"/>
                    <a:pt x="1121" y="8781"/>
                    <a:pt x="652" y="15488"/>
                  </a:cubicBezTo>
                  <a:cubicBezTo>
                    <a:pt x="1" y="24951"/>
                    <a:pt x="6223" y="33368"/>
                    <a:pt x="14944" y="33853"/>
                  </a:cubicBezTo>
                  <a:cubicBezTo>
                    <a:pt x="15220" y="33869"/>
                    <a:pt x="15495" y="33877"/>
                    <a:pt x="15769" y="33877"/>
                  </a:cubicBezTo>
                  <a:cubicBezTo>
                    <a:pt x="18613" y="33877"/>
                    <a:pt x="21374" y="33029"/>
                    <a:pt x="23846" y="31551"/>
                  </a:cubicBezTo>
                  <a:lnTo>
                    <a:pt x="23846" y="31551"/>
                  </a:lnTo>
                  <a:cubicBezTo>
                    <a:pt x="21507" y="32845"/>
                    <a:pt x="18919" y="33588"/>
                    <a:pt x="16262" y="33588"/>
                  </a:cubicBezTo>
                  <a:cubicBezTo>
                    <a:pt x="15994" y="33588"/>
                    <a:pt x="15727" y="33580"/>
                    <a:pt x="15459" y="33565"/>
                  </a:cubicBezTo>
                  <a:cubicBezTo>
                    <a:pt x="6738" y="33081"/>
                    <a:pt x="516" y="24648"/>
                    <a:pt x="1167" y="15201"/>
                  </a:cubicBezTo>
                  <a:cubicBezTo>
                    <a:pt x="1621" y="8706"/>
                    <a:pt x="5269" y="3013"/>
                    <a:pt x="10387" y="0"/>
                  </a:cubicBezTo>
                  <a:close/>
                </a:path>
              </a:pathLst>
            </a:custGeom>
            <a:solidFill>
              <a:srgbClr val="DD9C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2088225" y="293325"/>
              <a:ext cx="714900" cy="886500"/>
            </a:xfrm>
            <a:custGeom>
              <a:avLst/>
              <a:gdLst/>
              <a:ahLst/>
              <a:cxnLst/>
              <a:rect l="l" t="t" r="r" b="b"/>
              <a:pathLst>
                <a:path w="28596" h="35460" extrusionOk="0">
                  <a:moveTo>
                    <a:pt x="9599" y="0"/>
                  </a:moveTo>
                  <a:cubicBezTo>
                    <a:pt x="9508" y="0"/>
                    <a:pt x="9417" y="1"/>
                    <a:pt x="9326" y="2"/>
                  </a:cubicBezTo>
                  <a:cubicBezTo>
                    <a:pt x="6041" y="48"/>
                    <a:pt x="2816" y="956"/>
                    <a:pt x="0" y="2622"/>
                  </a:cubicBezTo>
                  <a:cubicBezTo>
                    <a:pt x="2695" y="1138"/>
                    <a:pt x="5723" y="335"/>
                    <a:pt x="8812" y="305"/>
                  </a:cubicBezTo>
                  <a:cubicBezTo>
                    <a:pt x="8912" y="304"/>
                    <a:pt x="9012" y="303"/>
                    <a:pt x="9112" y="303"/>
                  </a:cubicBezTo>
                  <a:cubicBezTo>
                    <a:pt x="19704" y="303"/>
                    <a:pt x="28080" y="9020"/>
                    <a:pt x="27661" y="19699"/>
                  </a:cubicBezTo>
                  <a:cubicBezTo>
                    <a:pt x="27403" y="26225"/>
                    <a:pt x="23845" y="32159"/>
                    <a:pt x="18228" y="35460"/>
                  </a:cubicBezTo>
                  <a:cubicBezTo>
                    <a:pt x="24133" y="32235"/>
                    <a:pt x="27903" y="26134"/>
                    <a:pt x="28175" y="19412"/>
                  </a:cubicBezTo>
                  <a:cubicBezTo>
                    <a:pt x="28596" y="8724"/>
                    <a:pt x="20190" y="0"/>
                    <a:pt x="95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>
              <a:off x="2138550" y="300775"/>
              <a:ext cx="195325" cy="81200"/>
            </a:xfrm>
            <a:custGeom>
              <a:avLst/>
              <a:gdLst/>
              <a:ahLst/>
              <a:cxnLst/>
              <a:rect l="l" t="t" r="r" b="b"/>
              <a:pathLst>
                <a:path w="7813" h="3248" extrusionOk="0">
                  <a:moveTo>
                    <a:pt x="7136" y="0"/>
                  </a:moveTo>
                  <a:cubicBezTo>
                    <a:pt x="7022" y="0"/>
                    <a:pt x="6910" y="2"/>
                    <a:pt x="6799" y="7"/>
                  </a:cubicBezTo>
                  <a:cubicBezTo>
                    <a:pt x="4497" y="37"/>
                    <a:pt x="2241" y="477"/>
                    <a:pt x="107" y="1324"/>
                  </a:cubicBezTo>
                  <a:cubicBezTo>
                    <a:pt x="31" y="1960"/>
                    <a:pt x="1" y="2611"/>
                    <a:pt x="1" y="3247"/>
                  </a:cubicBezTo>
                  <a:cubicBezTo>
                    <a:pt x="1908" y="2172"/>
                    <a:pt x="3998" y="1491"/>
                    <a:pt x="6178" y="1249"/>
                  </a:cubicBezTo>
                  <a:cubicBezTo>
                    <a:pt x="6693" y="794"/>
                    <a:pt x="7253" y="386"/>
                    <a:pt x="7813" y="7"/>
                  </a:cubicBezTo>
                  <a:cubicBezTo>
                    <a:pt x="7591" y="7"/>
                    <a:pt x="7362" y="0"/>
                    <a:pt x="7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7"/>
            <p:cNvSpPr/>
            <p:nvPr/>
          </p:nvSpPr>
          <p:spPr>
            <a:xfrm>
              <a:off x="2490175" y="346750"/>
              <a:ext cx="297900" cy="618500"/>
            </a:xfrm>
            <a:custGeom>
              <a:avLst/>
              <a:gdLst/>
              <a:ahLst/>
              <a:cxnLst/>
              <a:rect l="l" t="t" r="r" b="b"/>
              <a:pathLst>
                <a:path w="11916" h="24740" extrusionOk="0">
                  <a:moveTo>
                    <a:pt x="1121" y="0"/>
                  </a:moveTo>
                  <a:cubicBezTo>
                    <a:pt x="758" y="212"/>
                    <a:pt x="379" y="439"/>
                    <a:pt x="1" y="651"/>
                  </a:cubicBezTo>
                  <a:cubicBezTo>
                    <a:pt x="6026" y="3422"/>
                    <a:pt x="9872" y="10159"/>
                    <a:pt x="9054" y="17880"/>
                  </a:cubicBezTo>
                  <a:cubicBezTo>
                    <a:pt x="8797" y="20272"/>
                    <a:pt x="8116" y="22589"/>
                    <a:pt x="7041" y="24739"/>
                  </a:cubicBezTo>
                  <a:cubicBezTo>
                    <a:pt x="7087" y="24739"/>
                    <a:pt x="7133" y="24740"/>
                    <a:pt x="7180" y="24740"/>
                  </a:cubicBezTo>
                  <a:cubicBezTo>
                    <a:pt x="8149" y="24740"/>
                    <a:pt x="9129" y="24589"/>
                    <a:pt x="10069" y="24315"/>
                  </a:cubicBezTo>
                  <a:cubicBezTo>
                    <a:pt x="10977" y="22165"/>
                    <a:pt x="11492" y="19879"/>
                    <a:pt x="11583" y="17562"/>
                  </a:cubicBezTo>
                  <a:cubicBezTo>
                    <a:pt x="11916" y="10144"/>
                    <a:pt x="7798" y="3225"/>
                    <a:pt x="1121" y="0"/>
                  </a:cubicBezTo>
                  <a:close/>
                </a:path>
              </a:pathLst>
            </a:custGeom>
            <a:solidFill>
              <a:srgbClr val="F9D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>
              <a:off x="1858475" y="306175"/>
              <a:ext cx="897800" cy="928725"/>
            </a:xfrm>
            <a:custGeom>
              <a:avLst/>
              <a:gdLst/>
              <a:ahLst/>
              <a:cxnLst/>
              <a:rect l="l" t="t" r="r" b="b"/>
              <a:pathLst>
                <a:path w="35912" h="37149" extrusionOk="0">
                  <a:moveTo>
                    <a:pt x="19192" y="0"/>
                  </a:moveTo>
                  <a:cubicBezTo>
                    <a:pt x="19088" y="0"/>
                    <a:pt x="18984" y="1"/>
                    <a:pt x="18880" y="3"/>
                  </a:cubicBezTo>
                  <a:cubicBezTo>
                    <a:pt x="8388" y="155"/>
                    <a:pt x="76" y="8815"/>
                    <a:pt x="76" y="19140"/>
                  </a:cubicBezTo>
                  <a:cubicBezTo>
                    <a:pt x="61" y="26785"/>
                    <a:pt x="4709" y="33659"/>
                    <a:pt x="11809" y="36490"/>
                  </a:cubicBezTo>
                  <a:cubicBezTo>
                    <a:pt x="13232" y="36884"/>
                    <a:pt x="14701" y="37111"/>
                    <a:pt x="16185" y="37141"/>
                  </a:cubicBezTo>
                  <a:cubicBezTo>
                    <a:pt x="16362" y="37146"/>
                    <a:pt x="16538" y="37148"/>
                    <a:pt x="16714" y="37148"/>
                  </a:cubicBezTo>
                  <a:cubicBezTo>
                    <a:pt x="26796" y="37148"/>
                    <a:pt x="35359" y="29103"/>
                    <a:pt x="35776" y="18746"/>
                  </a:cubicBezTo>
                  <a:cubicBezTo>
                    <a:pt x="35912" y="15400"/>
                    <a:pt x="35140" y="12070"/>
                    <a:pt x="33565" y="9117"/>
                  </a:cubicBezTo>
                  <a:lnTo>
                    <a:pt x="33565" y="9117"/>
                  </a:lnTo>
                  <a:cubicBezTo>
                    <a:pt x="35019" y="12448"/>
                    <a:pt x="35579" y="16112"/>
                    <a:pt x="35200" y="19730"/>
                  </a:cubicBezTo>
                  <a:cubicBezTo>
                    <a:pt x="34187" y="29276"/>
                    <a:pt x="26264" y="37027"/>
                    <a:pt x="17651" y="37027"/>
                  </a:cubicBezTo>
                  <a:cubicBezTo>
                    <a:pt x="17385" y="37027"/>
                    <a:pt x="17118" y="37020"/>
                    <a:pt x="16851" y="37005"/>
                  </a:cubicBezTo>
                  <a:cubicBezTo>
                    <a:pt x="15261" y="36914"/>
                    <a:pt x="13702" y="36551"/>
                    <a:pt x="12233" y="35930"/>
                  </a:cubicBezTo>
                  <a:cubicBezTo>
                    <a:pt x="4936" y="34083"/>
                    <a:pt x="0" y="26452"/>
                    <a:pt x="591" y="17974"/>
                  </a:cubicBezTo>
                  <a:cubicBezTo>
                    <a:pt x="1268" y="8377"/>
                    <a:pt x="9343" y="244"/>
                    <a:pt x="18372" y="244"/>
                  </a:cubicBezTo>
                  <a:cubicBezTo>
                    <a:pt x="18430" y="244"/>
                    <a:pt x="18488" y="245"/>
                    <a:pt x="18547" y="245"/>
                  </a:cubicBezTo>
                  <a:cubicBezTo>
                    <a:pt x="18774" y="253"/>
                    <a:pt x="19002" y="257"/>
                    <a:pt x="19230" y="257"/>
                  </a:cubicBezTo>
                  <a:cubicBezTo>
                    <a:pt x="19941" y="257"/>
                    <a:pt x="20652" y="220"/>
                    <a:pt x="21363" y="139"/>
                  </a:cubicBezTo>
                  <a:cubicBezTo>
                    <a:pt x="20647" y="47"/>
                    <a:pt x="19920" y="0"/>
                    <a:pt x="19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>
              <a:off x="1756275" y="549625"/>
              <a:ext cx="1136275" cy="574125"/>
            </a:xfrm>
            <a:custGeom>
              <a:avLst/>
              <a:gdLst/>
              <a:ahLst/>
              <a:cxnLst/>
              <a:rect l="l" t="t" r="r" b="b"/>
              <a:pathLst>
                <a:path w="45451" h="22965" extrusionOk="0">
                  <a:moveTo>
                    <a:pt x="1181" y="0"/>
                  </a:moveTo>
                  <a:lnTo>
                    <a:pt x="1181" y="0"/>
                  </a:lnTo>
                  <a:cubicBezTo>
                    <a:pt x="1" y="1817"/>
                    <a:pt x="6859" y="10280"/>
                    <a:pt x="18335" y="16518"/>
                  </a:cubicBezTo>
                  <a:cubicBezTo>
                    <a:pt x="27700" y="21618"/>
                    <a:pt x="35182" y="22964"/>
                    <a:pt x="39906" y="22964"/>
                  </a:cubicBezTo>
                  <a:cubicBezTo>
                    <a:pt x="42713" y="22964"/>
                    <a:pt x="44546" y="22489"/>
                    <a:pt x="45223" y="22044"/>
                  </a:cubicBezTo>
                  <a:cubicBezTo>
                    <a:pt x="45329" y="21968"/>
                    <a:pt x="45405" y="21862"/>
                    <a:pt x="45450" y="21741"/>
                  </a:cubicBezTo>
                  <a:lnTo>
                    <a:pt x="43906" y="20984"/>
                  </a:lnTo>
                  <a:cubicBezTo>
                    <a:pt x="43432" y="21229"/>
                    <a:pt x="42449" y="21429"/>
                    <a:pt x="40978" y="21429"/>
                  </a:cubicBezTo>
                  <a:cubicBezTo>
                    <a:pt x="37187" y="21429"/>
                    <a:pt x="30157" y="20105"/>
                    <a:pt x="20242" y="14837"/>
                  </a:cubicBezTo>
                  <a:cubicBezTo>
                    <a:pt x="9978" y="9372"/>
                    <a:pt x="2711" y="2650"/>
                    <a:pt x="3029" y="893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>
              <a:off x="2292225" y="936050"/>
              <a:ext cx="219550" cy="150300"/>
            </a:xfrm>
            <a:custGeom>
              <a:avLst/>
              <a:gdLst/>
              <a:ahLst/>
              <a:cxnLst/>
              <a:rect l="l" t="t" r="r" b="b"/>
              <a:pathLst>
                <a:path w="8782" h="6012" extrusionOk="0">
                  <a:moveTo>
                    <a:pt x="0" y="1"/>
                  </a:moveTo>
                  <a:lnTo>
                    <a:pt x="0" y="1"/>
                  </a:lnTo>
                  <a:cubicBezTo>
                    <a:pt x="455" y="1212"/>
                    <a:pt x="1045" y="2363"/>
                    <a:pt x="1742" y="3453"/>
                  </a:cubicBezTo>
                  <a:cubicBezTo>
                    <a:pt x="4028" y="4467"/>
                    <a:pt x="6374" y="5330"/>
                    <a:pt x="8782" y="6011"/>
                  </a:cubicBezTo>
                  <a:cubicBezTo>
                    <a:pt x="8464" y="5103"/>
                    <a:pt x="8055" y="4210"/>
                    <a:pt x="7570" y="3362"/>
                  </a:cubicBezTo>
                  <a:cubicBezTo>
                    <a:pt x="4981" y="2393"/>
                    <a:pt x="2453" y="127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>
              <a:off x="2058700" y="795625"/>
              <a:ext cx="174875" cy="177175"/>
            </a:xfrm>
            <a:custGeom>
              <a:avLst/>
              <a:gdLst/>
              <a:ahLst/>
              <a:cxnLst/>
              <a:rect l="l" t="t" r="r" b="b"/>
              <a:pathLst>
                <a:path w="6995" h="7087" extrusionOk="0">
                  <a:moveTo>
                    <a:pt x="0" y="1"/>
                  </a:moveTo>
                  <a:lnTo>
                    <a:pt x="0" y="1"/>
                  </a:lnTo>
                  <a:cubicBezTo>
                    <a:pt x="318" y="1182"/>
                    <a:pt x="697" y="2348"/>
                    <a:pt x="1151" y="3483"/>
                  </a:cubicBezTo>
                  <a:cubicBezTo>
                    <a:pt x="1166" y="3529"/>
                    <a:pt x="1196" y="3574"/>
                    <a:pt x="1211" y="3619"/>
                  </a:cubicBezTo>
                  <a:cubicBezTo>
                    <a:pt x="2771" y="4664"/>
                    <a:pt x="4436" y="5709"/>
                    <a:pt x="6238" y="6678"/>
                  </a:cubicBezTo>
                  <a:cubicBezTo>
                    <a:pt x="6495" y="6814"/>
                    <a:pt x="6737" y="6950"/>
                    <a:pt x="6995" y="7086"/>
                  </a:cubicBezTo>
                  <a:cubicBezTo>
                    <a:pt x="6737" y="5981"/>
                    <a:pt x="6420" y="4891"/>
                    <a:pt x="6026" y="3816"/>
                  </a:cubicBezTo>
                  <a:cubicBezTo>
                    <a:pt x="3831" y="2560"/>
                    <a:pt x="1802" y="127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>
              <a:off x="1756275" y="549625"/>
              <a:ext cx="1136275" cy="574125"/>
            </a:xfrm>
            <a:custGeom>
              <a:avLst/>
              <a:gdLst/>
              <a:ahLst/>
              <a:cxnLst/>
              <a:rect l="l" t="t" r="r" b="b"/>
              <a:pathLst>
                <a:path w="45451" h="22965" extrusionOk="0">
                  <a:moveTo>
                    <a:pt x="1181" y="0"/>
                  </a:moveTo>
                  <a:lnTo>
                    <a:pt x="1181" y="0"/>
                  </a:lnTo>
                  <a:cubicBezTo>
                    <a:pt x="1" y="1817"/>
                    <a:pt x="6859" y="10280"/>
                    <a:pt x="18335" y="16518"/>
                  </a:cubicBezTo>
                  <a:cubicBezTo>
                    <a:pt x="27709" y="21618"/>
                    <a:pt x="35189" y="22964"/>
                    <a:pt x="39910" y="22964"/>
                  </a:cubicBezTo>
                  <a:cubicBezTo>
                    <a:pt x="42715" y="22964"/>
                    <a:pt x="44546" y="22489"/>
                    <a:pt x="45223" y="22044"/>
                  </a:cubicBezTo>
                  <a:cubicBezTo>
                    <a:pt x="45329" y="21968"/>
                    <a:pt x="45405" y="21862"/>
                    <a:pt x="45450" y="21741"/>
                  </a:cubicBezTo>
                  <a:lnTo>
                    <a:pt x="45087" y="21574"/>
                  </a:lnTo>
                  <a:cubicBezTo>
                    <a:pt x="44236" y="21959"/>
                    <a:pt x="42545" y="22312"/>
                    <a:pt x="40130" y="22312"/>
                  </a:cubicBezTo>
                  <a:cubicBezTo>
                    <a:pt x="35412" y="22312"/>
                    <a:pt x="27930" y="20964"/>
                    <a:pt x="18547" y="15867"/>
                  </a:cubicBezTo>
                  <a:cubicBezTo>
                    <a:pt x="8176" y="10235"/>
                    <a:pt x="1590" y="2771"/>
                    <a:pt x="1287" y="45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7"/>
            <p:cNvSpPr/>
            <p:nvPr/>
          </p:nvSpPr>
          <p:spPr>
            <a:xfrm>
              <a:off x="2883050" y="1085575"/>
              <a:ext cx="74225" cy="58675"/>
            </a:xfrm>
            <a:custGeom>
              <a:avLst/>
              <a:gdLst/>
              <a:ahLst/>
              <a:cxnLst/>
              <a:rect l="l" t="t" r="r" b="b"/>
              <a:pathLst>
                <a:path w="2969" h="2347" extrusionOk="0">
                  <a:moveTo>
                    <a:pt x="76" y="0"/>
                  </a:moveTo>
                  <a:lnTo>
                    <a:pt x="76" y="333"/>
                  </a:lnTo>
                  <a:lnTo>
                    <a:pt x="1" y="560"/>
                  </a:lnTo>
                  <a:cubicBezTo>
                    <a:pt x="46" y="560"/>
                    <a:pt x="273" y="666"/>
                    <a:pt x="1787" y="1378"/>
                  </a:cubicBezTo>
                  <a:cubicBezTo>
                    <a:pt x="2151" y="1544"/>
                    <a:pt x="2378" y="1892"/>
                    <a:pt x="2393" y="2286"/>
                  </a:cubicBezTo>
                  <a:lnTo>
                    <a:pt x="2393" y="2347"/>
                  </a:lnTo>
                  <a:lnTo>
                    <a:pt x="2968" y="2332"/>
                  </a:lnTo>
                  <a:lnTo>
                    <a:pt x="2968" y="2271"/>
                  </a:lnTo>
                  <a:cubicBezTo>
                    <a:pt x="2938" y="1665"/>
                    <a:pt x="2590" y="1120"/>
                    <a:pt x="2029" y="863"/>
                  </a:cubicBezTo>
                  <a:cubicBezTo>
                    <a:pt x="198" y="0"/>
                    <a:pt x="167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7"/>
            <p:cNvSpPr/>
            <p:nvPr/>
          </p:nvSpPr>
          <p:spPr>
            <a:xfrm>
              <a:off x="2895550" y="1124550"/>
              <a:ext cx="87825" cy="75350"/>
            </a:xfrm>
            <a:custGeom>
              <a:avLst/>
              <a:gdLst/>
              <a:ahLst/>
              <a:cxnLst/>
              <a:rect l="l" t="t" r="r" b="b"/>
              <a:pathLst>
                <a:path w="3513" h="3014" extrusionOk="0">
                  <a:moveTo>
                    <a:pt x="1499" y="0"/>
                  </a:moveTo>
                  <a:cubicBezTo>
                    <a:pt x="666" y="0"/>
                    <a:pt x="0" y="682"/>
                    <a:pt x="0" y="1514"/>
                  </a:cubicBezTo>
                  <a:cubicBezTo>
                    <a:pt x="0" y="2416"/>
                    <a:pt x="743" y="3013"/>
                    <a:pt x="1514" y="3013"/>
                  </a:cubicBezTo>
                  <a:cubicBezTo>
                    <a:pt x="1882" y="3013"/>
                    <a:pt x="2256" y="2877"/>
                    <a:pt x="2559" y="2574"/>
                  </a:cubicBezTo>
                  <a:cubicBezTo>
                    <a:pt x="3513" y="1620"/>
                    <a:pt x="2831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22182B-91B7-499D-B926-ABCD3FDF7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813" y="93716"/>
            <a:ext cx="8080753" cy="50753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A83FE8-55D9-4702-9FAB-9F072742F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432" y="136674"/>
            <a:ext cx="6284758" cy="453869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8589CE0-12D2-4975-909E-0661038EF4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085" y="224341"/>
            <a:ext cx="7450212" cy="479336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08C687-0DC9-465E-B8D8-573FAAC124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5656" y="258340"/>
            <a:ext cx="7028492" cy="479144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48830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0" name="Google Shape;1570;p38"/>
          <p:cNvGrpSpPr/>
          <p:nvPr/>
        </p:nvGrpSpPr>
        <p:grpSpPr>
          <a:xfrm>
            <a:off x="6295317" y="3533427"/>
            <a:ext cx="2592771" cy="1410682"/>
            <a:chOff x="3480813" y="3203988"/>
            <a:chExt cx="1679800" cy="913950"/>
          </a:xfrm>
        </p:grpSpPr>
        <p:sp>
          <p:nvSpPr>
            <p:cNvPr id="1571" name="Google Shape;1571;p38"/>
            <p:cNvSpPr/>
            <p:nvPr/>
          </p:nvSpPr>
          <p:spPr>
            <a:xfrm>
              <a:off x="3480813" y="3203988"/>
              <a:ext cx="576350" cy="913950"/>
            </a:xfrm>
            <a:custGeom>
              <a:avLst/>
              <a:gdLst/>
              <a:ahLst/>
              <a:cxnLst/>
              <a:rect l="l" t="t" r="r" b="b"/>
              <a:pathLst>
                <a:path w="23054" h="36558" extrusionOk="0">
                  <a:moveTo>
                    <a:pt x="11472" y="1"/>
                  </a:moveTo>
                  <a:cubicBezTo>
                    <a:pt x="4873" y="4611"/>
                    <a:pt x="1" y="15799"/>
                    <a:pt x="394" y="36557"/>
                  </a:cubicBezTo>
                  <a:lnTo>
                    <a:pt x="20628" y="36557"/>
                  </a:lnTo>
                  <a:cubicBezTo>
                    <a:pt x="23053" y="25108"/>
                    <a:pt x="22332" y="3235"/>
                    <a:pt x="13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8"/>
            <p:cNvSpPr/>
            <p:nvPr/>
          </p:nvSpPr>
          <p:spPr>
            <a:xfrm>
              <a:off x="3514688" y="3203988"/>
              <a:ext cx="1627900" cy="913950"/>
            </a:xfrm>
            <a:custGeom>
              <a:avLst/>
              <a:gdLst/>
              <a:ahLst/>
              <a:cxnLst/>
              <a:rect l="l" t="t" r="r" b="b"/>
              <a:pathLst>
                <a:path w="65116" h="36558" extrusionOk="0">
                  <a:moveTo>
                    <a:pt x="11472" y="1"/>
                  </a:moveTo>
                  <a:cubicBezTo>
                    <a:pt x="4873" y="4611"/>
                    <a:pt x="0" y="15799"/>
                    <a:pt x="372" y="36557"/>
                  </a:cubicBezTo>
                  <a:lnTo>
                    <a:pt x="59872" y="36557"/>
                  </a:lnTo>
                  <a:cubicBezTo>
                    <a:pt x="62909" y="19776"/>
                    <a:pt x="65116" y="3235"/>
                    <a:pt x="562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8"/>
            <p:cNvSpPr/>
            <p:nvPr/>
          </p:nvSpPr>
          <p:spPr>
            <a:xfrm>
              <a:off x="3550188" y="3655213"/>
              <a:ext cx="1332925" cy="48100"/>
            </a:xfrm>
            <a:custGeom>
              <a:avLst/>
              <a:gdLst/>
              <a:ahLst/>
              <a:cxnLst/>
              <a:rect l="l" t="t" r="r" b="b"/>
              <a:pathLst>
                <a:path w="53317" h="1924" extrusionOk="0">
                  <a:moveTo>
                    <a:pt x="263" y="1"/>
                  </a:moveTo>
                  <a:lnTo>
                    <a:pt x="1" y="1924"/>
                  </a:lnTo>
                  <a:lnTo>
                    <a:pt x="53317" y="1924"/>
                  </a:lnTo>
                  <a:lnTo>
                    <a:pt x="533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8"/>
            <p:cNvSpPr/>
            <p:nvPr/>
          </p:nvSpPr>
          <p:spPr>
            <a:xfrm>
              <a:off x="3558388" y="3203988"/>
              <a:ext cx="1495700" cy="454000"/>
            </a:xfrm>
            <a:custGeom>
              <a:avLst/>
              <a:gdLst/>
              <a:ahLst/>
              <a:cxnLst/>
              <a:rect l="l" t="t" r="r" b="b"/>
              <a:pathLst>
                <a:path w="59828" h="18160" extrusionOk="0">
                  <a:moveTo>
                    <a:pt x="9724" y="1"/>
                  </a:moveTo>
                  <a:cubicBezTo>
                    <a:pt x="5419" y="2995"/>
                    <a:pt x="1880" y="8785"/>
                    <a:pt x="0" y="18159"/>
                  </a:cubicBezTo>
                  <a:lnTo>
                    <a:pt x="57949" y="18159"/>
                  </a:lnTo>
                  <a:cubicBezTo>
                    <a:pt x="58670" y="14182"/>
                    <a:pt x="59347" y="10227"/>
                    <a:pt x="59828" y="6447"/>
                  </a:cubicBezTo>
                  <a:cubicBezTo>
                    <a:pt x="58910" y="3279"/>
                    <a:pt x="57206" y="1006"/>
                    <a:pt x="54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8"/>
            <p:cNvSpPr/>
            <p:nvPr/>
          </p:nvSpPr>
          <p:spPr>
            <a:xfrm>
              <a:off x="3539263" y="3637188"/>
              <a:ext cx="1343850" cy="47550"/>
            </a:xfrm>
            <a:custGeom>
              <a:avLst/>
              <a:gdLst/>
              <a:ahLst/>
              <a:cxnLst/>
              <a:rect l="l" t="t" r="r" b="b"/>
              <a:pathLst>
                <a:path w="53754" h="1902" extrusionOk="0">
                  <a:moveTo>
                    <a:pt x="1" y="1"/>
                  </a:moveTo>
                  <a:lnTo>
                    <a:pt x="1" y="1902"/>
                  </a:lnTo>
                  <a:lnTo>
                    <a:pt x="53754" y="1902"/>
                  </a:lnTo>
                  <a:lnTo>
                    <a:pt x="537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8"/>
            <p:cNvSpPr/>
            <p:nvPr/>
          </p:nvSpPr>
          <p:spPr>
            <a:xfrm>
              <a:off x="3688388" y="3488063"/>
              <a:ext cx="948900" cy="33900"/>
            </a:xfrm>
            <a:custGeom>
              <a:avLst/>
              <a:gdLst/>
              <a:ahLst/>
              <a:cxnLst/>
              <a:rect l="l" t="t" r="r" b="b"/>
              <a:pathLst>
                <a:path w="37956" h="1356" extrusionOk="0">
                  <a:moveTo>
                    <a:pt x="37956" y="0"/>
                  </a:moveTo>
                  <a:lnTo>
                    <a:pt x="1" y="569"/>
                  </a:lnTo>
                  <a:lnTo>
                    <a:pt x="17635" y="1355"/>
                  </a:lnTo>
                  <a:lnTo>
                    <a:pt x="37956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8"/>
            <p:cNvSpPr/>
            <p:nvPr/>
          </p:nvSpPr>
          <p:spPr>
            <a:xfrm>
              <a:off x="3623388" y="3796163"/>
              <a:ext cx="948900" cy="34425"/>
            </a:xfrm>
            <a:custGeom>
              <a:avLst/>
              <a:gdLst/>
              <a:ahLst/>
              <a:cxnLst/>
              <a:rect l="l" t="t" r="r" b="b"/>
              <a:pathLst>
                <a:path w="37956" h="1377" extrusionOk="0">
                  <a:moveTo>
                    <a:pt x="37956" y="0"/>
                  </a:moveTo>
                  <a:lnTo>
                    <a:pt x="1" y="590"/>
                  </a:lnTo>
                  <a:lnTo>
                    <a:pt x="17634" y="1377"/>
                  </a:lnTo>
                  <a:lnTo>
                    <a:pt x="37956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8"/>
            <p:cNvSpPr/>
            <p:nvPr/>
          </p:nvSpPr>
          <p:spPr>
            <a:xfrm>
              <a:off x="3694963" y="3377713"/>
              <a:ext cx="586700" cy="19700"/>
            </a:xfrm>
            <a:custGeom>
              <a:avLst/>
              <a:gdLst/>
              <a:ahLst/>
              <a:cxnLst/>
              <a:rect l="l" t="t" r="r" b="b"/>
              <a:pathLst>
                <a:path w="23468" h="788" extrusionOk="0">
                  <a:moveTo>
                    <a:pt x="23468" y="1"/>
                  </a:moveTo>
                  <a:lnTo>
                    <a:pt x="0" y="88"/>
                  </a:lnTo>
                  <a:lnTo>
                    <a:pt x="10467" y="787"/>
                  </a:lnTo>
                  <a:lnTo>
                    <a:pt x="23468" y="1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8"/>
            <p:cNvSpPr/>
            <p:nvPr/>
          </p:nvSpPr>
          <p:spPr>
            <a:xfrm>
              <a:off x="3969188" y="3914688"/>
              <a:ext cx="587250" cy="19700"/>
            </a:xfrm>
            <a:custGeom>
              <a:avLst/>
              <a:gdLst/>
              <a:ahLst/>
              <a:cxnLst/>
              <a:rect l="l" t="t" r="r" b="b"/>
              <a:pathLst>
                <a:path w="23490" h="788" extrusionOk="0">
                  <a:moveTo>
                    <a:pt x="23490" y="1"/>
                  </a:moveTo>
                  <a:lnTo>
                    <a:pt x="0" y="110"/>
                  </a:lnTo>
                  <a:lnTo>
                    <a:pt x="10489" y="788"/>
                  </a:lnTo>
                  <a:lnTo>
                    <a:pt x="23490" y="1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8"/>
            <p:cNvSpPr/>
            <p:nvPr/>
          </p:nvSpPr>
          <p:spPr>
            <a:xfrm>
              <a:off x="3788363" y="3262463"/>
              <a:ext cx="948900" cy="34425"/>
            </a:xfrm>
            <a:custGeom>
              <a:avLst/>
              <a:gdLst/>
              <a:ahLst/>
              <a:cxnLst/>
              <a:rect l="l" t="t" r="r" b="b"/>
              <a:pathLst>
                <a:path w="37956" h="1377" extrusionOk="0">
                  <a:moveTo>
                    <a:pt x="37955" y="0"/>
                  </a:moveTo>
                  <a:lnTo>
                    <a:pt x="1" y="590"/>
                  </a:lnTo>
                  <a:lnTo>
                    <a:pt x="17634" y="1377"/>
                  </a:lnTo>
                  <a:lnTo>
                    <a:pt x="37955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8"/>
            <p:cNvSpPr/>
            <p:nvPr/>
          </p:nvSpPr>
          <p:spPr>
            <a:xfrm>
              <a:off x="3550188" y="4014113"/>
              <a:ext cx="835275" cy="33900"/>
            </a:xfrm>
            <a:custGeom>
              <a:avLst/>
              <a:gdLst/>
              <a:ahLst/>
              <a:cxnLst/>
              <a:rect l="l" t="t" r="r" b="b"/>
              <a:pathLst>
                <a:path w="33411" h="1356" extrusionOk="0">
                  <a:moveTo>
                    <a:pt x="17896" y="1"/>
                  </a:moveTo>
                  <a:lnTo>
                    <a:pt x="1" y="1356"/>
                  </a:lnTo>
                  <a:lnTo>
                    <a:pt x="33411" y="787"/>
                  </a:lnTo>
                  <a:lnTo>
                    <a:pt x="17896" y="1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8"/>
            <p:cNvSpPr/>
            <p:nvPr/>
          </p:nvSpPr>
          <p:spPr>
            <a:xfrm>
              <a:off x="4025988" y="3551963"/>
              <a:ext cx="110375" cy="184125"/>
            </a:xfrm>
            <a:custGeom>
              <a:avLst/>
              <a:gdLst/>
              <a:ahLst/>
              <a:cxnLst/>
              <a:rect l="l" t="t" r="r" b="b"/>
              <a:pathLst>
                <a:path w="4415" h="7365" extrusionOk="0">
                  <a:moveTo>
                    <a:pt x="1421" y="1"/>
                  </a:moveTo>
                  <a:cubicBezTo>
                    <a:pt x="481" y="1"/>
                    <a:pt x="460" y="897"/>
                    <a:pt x="372" y="2142"/>
                  </a:cubicBezTo>
                  <a:lnTo>
                    <a:pt x="1" y="7365"/>
                  </a:lnTo>
                  <a:lnTo>
                    <a:pt x="3978" y="7365"/>
                  </a:lnTo>
                  <a:lnTo>
                    <a:pt x="4305" y="3148"/>
                  </a:lnTo>
                  <a:cubicBezTo>
                    <a:pt x="4415" y="1509"/>
                    <a:pt x="3388" y="1"/>
                    <a:pt x="2164" y="1"/>
                  </a:cubicBezTo>
                  <a:close/>
                </a:path>
              </a:pathLst>
            </a:custGeom>
            <a:solidFill>
              <a:srgbClr val="FF8C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8"/>
            <p:cNvSpPr/>
            <p:nvPr/>
          </p:nvSpPr>
          <p:spPr>
            <a:xfrm>
              <a:off x="4004688" y="3551963"/>
              <a:ext cx="116375" cy="184125"/>
            </a:xfrm>
            <a:custGeom>
              <a:avLst/>
              <a:gdLst/>
              <a:ahLst/>
              <a:cxnLst/>
              <a:rect l="l" t="t" r="r" b="b"/>
              <a:pathLst>
                <a:path w="4655" h="7365" extrusionOk="0">
                  <a:moveTo>
                    <a:pt x="2273" y="1"/>
                  </a:moveTo>
                  <a:cubicBezTo>
                    <a:pt x="1268" y="1"/>
                    <a:pt x="503" y="897"/>
                    <a:pt x="394" y="2142"/>
                  </a:cubicBezTo>
                  <a:lnTo>
                    <a:pt x="1" y="7365"/>
                  </a:lnTo>
                  <a:lnTo>
                    <a:pt x="4196" y="7365"/>
                  </a:lnTo>
                  <a:lnTo>
                    <a:pt x="4524" y="3148"/>
                  </a:lnTo>
                  <a:cubicBezTo>
                    <a:pt x="4655" y="1509"/>
                    <a:pt x="3562" y="1"/>
                    <a:pt x="2273" y="1"/>
                  </a:cubicBezTo>
                  <a:close/>
                </a:path>
              </a:pathLst>
            </a:custGeom>
            <a:solidFill>
              <a:srgbClr val="FFB6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8"/>
            <p:cNvSpPr/>
            <p:nvPr/>
          </p:nvSpPr>
          <p:spPr>
            <a:xfrm>
              <a:off x="4016163" y="3557338"/>
              <a:ext cx="86875" cy="173300"/>
            </a:xfrm>
            <a:custGeom>
              <a:avLst/>
              <a:gdLst/>
              <a:ahLst/>
              <a:cxnLst/>
              <a:rect l="l" t="t" r="r" b="b"/>
              <a:pathLst>
                <a:path w="3475" h="6932" extrusionOk="0">
                  <a:moveTo>
                    <a:pt x="1531" y="1"/>
                  </a:moveTo>
                  <a:cubicBezTo>
                    <a:pt x="63" y="1"/>
                    <a:pt x="0" y="2168"/>
                    <a:pt x="0" y="2168"/>
                  </a:cubicBezTo>
                  <a:lnTo>
                    <a:pt x="1836" y="6931"/>
                  </a:lnTo>
                  <a:lnTo>
                    <a:pt x="3475" y="6931"/>
                  </a:lnTo>
                  <a:lnTo>
                    <a:pt x="1639" y="4"/>
                  </a:lnTo>
                  <a:cubicBezTo>
                    <a:pt x="1602" y="2"/>
                    <a:pt x="1566" y="1"/>
                    <a:pt x="1531" y="1"/>
                  </a:cubicBezTo>
                  <a:close/>
                </a:path>
              </a:pathLst>
            </a:custGeom>
            <a:solidFill>
              <a:srgbClr val="FFD6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8"/>
            <p:cNvSpPr/>
            <p:nvPr/>
          </p:nvSpPr>
          <p:spPr>
            <a:xfrm>
              <a:off x="4045113" y="3660138"/>
              <a:ext cx="19150" cy="34450"/>
            </a:xfrm>
            <a:custGeom>
              <a:avLst/>
              <a:gdLst/>
              <a:ahLst/>
              <a:cxnLst/>
              <a:rect l="l" t="t" r="r" b="b"/>
              <a:pathLst>
                <a:path w="766" h="1378" extrusionOk="0">
                  <a:moveTo>
                    <a:pt x="372" y="0"/>
                  </a:moveTo>
                  <a:cubicBezTo>
                    <a:pt x="219" y="0"/>
                    <a:pt x="110" y="153"/>
                    <a:pt x="66" y="394"/>
                  </a:cubicBezTo>
                  <a:lnTo>
                    <a:pt x="0" y="1377"/>
                  </a:lnTo>
                  <a:lnTo>
                    <a:pt x="678" y="1377"/>
                  </a:lnTo>
                  <a:lnTo>
                    <a:pt x="743" y="590"/>
                  </a:lnTo>
                  <a:cubicBezTo>
                    <a:pt x="765" y="263"/>
                    <a:pt x="590" y="0"/>
                    <a:pt x="3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8"/>
            <p:cNvSpPr/>
            <p:nvPr/>
          </p:nvSpPr>
          <p:spPr>
            <a:xfrm>
              <a:off x="4611588" y="3241138"/>
              <a:ext cx="536475" cy="865875"/>
            </a:xfrm>
            <a:custGeom>
              <a:avLst/>
              <a:gdLst/>
              <a:ahLst/>
              <a:cxnLst/>
              <a:rect l="l" t="t" r="r" b="b"/>
              <a:pathLst>
                <a:path w="21459" h="34635" extrusionOk="0">
                  <a:moveTo>
                    <a:pt x="10664" y="1"/>
                  </a:moveTo>
                  <a:cubicBezTo>
                    <a:pt x="4524" y="4371"/>
                    <a:pt x="1" y="14969"/>
                    <a:pt x="350" y="34634"/>
                  </a:cubicBezTo>
                  <a:lnTo>
                    <a:pt x="19186" y="34634"/>
                  </a:lnTo>
                  <a:cubicBezTo>
                    <a:pt x="21458" y="23775"/>
                    <a:pt x="20781" y="3060"/>
                    <a:pt x="12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8"/>
            <p:cNvSpPr/>
            <p:nvPr/>
          </p:nvSpPr>
          <p:spPr>
            <a:xfrm>
              <a:off x="4653663" y="3637188"/>
              <a:ext cx="461075" cy="47550"/>
            </a:xfrm>
            <a:custGeom>
              <a:avLst/>
              <a:gdLst/>
              <a:ahLst/>
              <a:cxnLst/>
              <a:rect l="l" t="t" r="r" b="b"/>
              <a:pathLst>
                <a:path w="18443" h="1902" extrusionOk="0">
                  <a:moveTo>
                    <a:pt x="0" y="1"/>
                  </a:moveTo>
                  <a:lnTo>
                    <a:pt x="0" y="1902"/>
                  </a:lnTo>
                  <a:lnTo>
                    <a:pt x="18442" y="1902"/>
                  </a:lnTo>
                  <a:lnTo>
                    <a:pt x="184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8"/>
            <p:cNvSpPr/>
            <p:nvPr/>
          </p:nvSpPr>
          <p:spPr>
            <a:xfrm>
              <a:off x="4698988" y="3506088"/>
              <a:ext cx="293925" cy="33900"/>
            </a:xfrm>
            <a:custGeom>
              <a:avLst/>
              <a:gdLst/>
              <a:ahLst/>
              <a:cxnLst/>
              <a:rect l="l" t="t" r="r" b="b"/>
              <a:pathLst>
                <a:path w="11757" h="1356" extrusionOk="0">
                  <a:moveTo>
                    <a:pt x="547" y="1"/>
                  </a:moveTo>
                  <a:lnTo>
                    <a:pt x="1" y="1355"/>
                  </a:lnTo>
                  <a:lnTo>
                    <a:pt x="11757" y="1268"/>
                  </a:lnTo>
                  <a:lnTo>
                    <a:pt x="547" y="1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8"/>
            <p:cNvSpPr/>
            <p:nvPr/>
          </p:nvSpPr>
          <p:spPr>
            <a:xfrm>
              <a:off x="4871063" y="3415413"/>
              <a:ext cx="199425" cy="32800"/>
            </a:xfrm>
            <a:custGeom>
              <a:avLst/>
              <a:gdLst/>
              <a:ahLst/>
              <a:cxnLst/>
              <a:rect l="l" t="t" r="r" b="b"/>
              <a:pathLst>
                <a:path w="7977" h="1312" extrusionOk="0">
                  <a:moveTo>
                    <a:pt x="7452" y="0"/>
                  </a:moveTo>
                  <a:lnTo>
                    <a:pt x="1" y="656"/>
                  </a:lnTo>
                  <a:lnTo>
                    <a:pt x="7976" y="1311"/>
                  </a:lnTo>
                  <a:lnTo>
                    <a:pt x="7452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8"/>
            <p:cNvSpPr/>
            <p:nvPr/>
          </p:nvSpPr>
          <p:spPr>
            <a:xfrm>
              <a:off x="4648738" y="3798888"/>
              <a:ext cx="461625" cy="25700"/>
            </a:xfrm>
            <a:custGeom>
              <a:avLst/>
              <a:gdLst/>
              <a:ahLst/>
              <a:cxnLst/>
              <a:rect l="l" t="t" r="r" b="b"/>
              <a:pathLst>
                <a:path w="18465" h="1028" extrusionOk="0">
                  <a:moveTo>
                    <a:pt x="18465" y="1"/>
                  </a:moveTo>
                  <a:lnTo>
                    <a:pt x="1" y="285"/>
                  </a:lnTo>
                  <a:lnTo>
                    <a:pt x="7495" y="1028"/>
                  </a:lnTo>
                  <a:lnTo>
                    <a:pt x="18465" y="1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8"/>
            <p:cNvSpPr/>
            <p:nvPr/>
          </p:nvSpPr>
          <p:spPr>
            <a:xfrm>
              <a:off x="4766188" y="3998838"/>
              <a:ext cx="330525" cy="27325"/>
            </a:xfrm>
            <a:custGeom>
              <a:avLst/>
              <a:gdLst/>
              <a:ahLst/>
              <a:cxnLst/>
              <a:rect l="l" t="t" r="r" b="b"/>
              <a:pathLst>
                <a:path w="13221" h="1093" extrusionOk="0">
                  <a:moveTo>
                    <a:pt x="13220" y="0"/>
                  </a:moveTo>
                  <a:lnTo>
                    <a:pt x="1" y="656"/>
                  </a:lnTo>
                  <a:lnTo>
                    <a:pt x="13111" y="1093"/>
                  </a:lnTo>
                  <a:lnTo>
                    <a:pt x="13220" y="0"/>
                  </a:lnTo>
                  <a:close/>
                </a:path>
              </a:pathLst>
            </a:custGeom>
            <a:solidFill>
              <a:srgbClr val="191919">
                <a:alpha val="34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8"/>
            <p:cNvSpPr/>
            <p:nvPr/>
          </p:nvSpPr>
          <p:spPr>
            <a:xfrm>
              <a:off x="4584288" y="3203988"/>
              <a:ext cx="576325" cy="913950"/>
            </a:xfrm>
            <a:custGeom>
              <a:avLst/>
              <a:gdLst/>
              <a:ahLst/>
              <a:cxnLst/>
              <a:rect l="l" t="t" r="r" b="b"/>
              <a:pathLst>
                <a:path w="23053" h="36558" extrusionOk="0">
                  <a:moveTo>
                    <a:pt x="13613" y="1662"/>
                  </a:moveTo>
                  <a:cubicBezTo>
                    <a:pt x="21480" y="4633"/>
                    <a:pt x="22135" y="24758"/>
                    <a:pt x="19972" y="35290"/>
                  </a:cubicBezTo>
                  <a:lnTo>
                    <a:pt x="2054" y="35290"/>
                  </a:lnTo>
                  <a:cubicBezTo>
                    <a:pt x="1726" y="16192"/>
                    <a:pt x="6031" y="5923"/>
                    <a:pt x="11887" y="1662"/>
                  </a:cubicBezTo>
                  <a:close/>
                  <a:moveTo>
                    <a:pt x="11472" y="1"/>
                  </a:moveTo>
                  <a:cubicBezTo>
                    <a:pt x="4873" y="4611"/>
                    <a:pt x="0" y="15799"/>
                    <a:pt x="394" y="36557"/>
                  </a:cubicBezTo>
                  <a:lnTo>
                    <a:pt x="20627" y="36557"/>
                  </a:lnTo>
                  <a:cubicBezTo>
                    <a:pt x="23053" y="25108"/>
                    <a:pt x="22944" y="3235"/>
                    <a:pt x="140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8"/>
            <p:cNvSpPr/>
            <p:nvPr/>
          </p:nvSpPr>
          <p:spPr>
            <a:xfrm>
              <a:off x="4043463" y="3620263"/>
              <a:ext cx="25700" cy="39900"/>
            </a:xfrm>
            <a:custGeom>
              <a:avLst/>
              <a:gdLst/>
              <a:ahLst/>
              <a:cxnLst/>
              <a:rect l="l" t="t" r="r" b="b"/>
              <a:pathLst>
                <a:path w="1028" h="1596" extrusionOk="0">
                  <a:moveTo>
                    <a:pt x="525" y="0"/>
                  </a:moveTo>
                  <a:cubicBezTo>
                    <a:pt x="241" y="0"/>
                    <a:pt x="1" y="350"/>
                    <a:pt x="1" y="787"/>
                  </a:cubicBezTo>
                  <a:cubicBezTo>
                    <a:pt x="1" y="1246"/>
                    <a:pt x="219" y="1595"/>
                    <a:pt x="504" y="1595"/>
                  </a:cubicBezTo>
                  <a:cubicBezTo>
                    <a:pt x="766" y="1595"/>
                    <a:pt x="1006" y="1224"/>
                    <a:pt x="1006" y="787"/>
                  </a:cubicBezTo>
                  <a:cubicBezTo>
                    <a:pt x="1028" y="350"/>
                    <a:pt x="809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4" name="Google Shape;1594;p38"/>
          <p:cNvSpPr txBox="1">
            <a:spLocks noGrp="1"/>
          </p:cNvSpPr>
          <p:nvPr>
            <p:ph type="title"/>
          </p:nvPr>
        </p:nvSpPr>
        <p:spPr>
          <a:xfrm>
            <a:off x="2047325" y="1640375"/>
            <a:ext cx="5901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 Mechanics</a:t>
            </a:r>
            <a:endParaRPr dirty="0"/>
          </a:p>
        </p:txBody>
      </p:sp>
      <p:sp>
        <p:nvSpPr>
          <p:cNvPr id="1595" name="Google Shape;1595;p38"/>
          <p:cNvSpPr txBox="1">
            <a:spLocks noGrp="1"/>
          </p:cNvSpPr>
          <p:nvPr>
            <p:ph type="title" idx="2"/>
          </p:nvPr>
        </p:nvSpPr>
        <p:spPr>
          <a:xfrm>
            <a:off x="4797725" y="79857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grpSp>
        <p:nvGrpSpPr>
          <p:cNvPr id="1597" name="Google Shape;1597;p38"/>
          <p:cNvGrpSpPr/>
          <p:nvPr/>
        </p:nvGrpSpPr>
        <p:grpSpPr>
          <a:xfrm>
            <a:off x="907890" y="2258364"/>
            <a:ext cx="1808485" cy="2681664"/>
            <a:chOff x="2708641" y="2854769"/>
            <a:chExt cx="650136" cy="964003"/>
          </a:xfrm>
        </p:grpSpPr>
        <p:sp>
          <p:nvSpPr>
            <p:cNvPr id="1598" name="Google Shape;1598;p38"/>
            <p:cNvSpPr/>
            <p:nvPr/>
          </p:nvSpPr>
          <p:spPr>
            <a:xfrm>
              <a:off x="3250641" y="3137645"/>
              <a:ext cx="45219" cy="52816"/>
            </a:xfrm>
            <a:custGeom>
              <a:avLst/>
              <a:gdLst/>
              <a:ahLst/>
              <a:cxnLst/>
              <a:rect l="l" t="t" r="r" b="b"/>
              <a:pathLst>
                <a:path w="1643" h="1919" extrusionOk="0">
                  <a:moveTo>
                    <a:pt x="365" y="1"/>
                  </a:moveTo>
                  <a:cubicBezTo>
                    <a:pt x="302" y="1"/>
                    <a:pt x="254" y="20"/>
                    <a:pt x="229" y="66"/>
                  </a:cubicBezTo>
                  <a:cubicBezTo>
                    <a:pt x="125" y="274"/>
                    <a:pt x="0" y="804"/>
                    <a:pt x="395" y="1448"/>
                  </a:cubicBezTo>
                  <a:cubicBezTo>
                    <a:pt x="515" y="1647"/>
                    <a:pt x="841" y="1919"/>
                    <a:pt x="1104" y="1919"/>
                  </a:cubicBezTo>
                  <a:cubicBezTo>
                    <a:pt x="1185" y="1919"/>
                    <a:pt x="1259" y="1893"/>
                    <a:pt x="1320" y="1832"/>
                  </a:cubicBezTo>
                  <a:cubicBezTo>
                    <a:pt x="1362" y="1302"/>
                    <a:pt x="1642" y="752"/>
                    <a:pt x="1289" y="471"/>
                  </a:cubicBezTo>
                  <a:cubicBezTo>
                    <a:pt x="1013" y="252"/>
                    <a:pt x="591" y="1"/>
                    <a:pt x="365" y="1"/>
                  </a:cubicBezTo>
                  <a:close/>
                </a:path>
              </a:pathLst>
            </a:custGeom>
            <a:solidFill>
              <a:srgbClr val="9A51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8"/>
            <p:cNvSpPr/>
            <p:nvPr/>
          </p:nvSpPr>
          <p:spPr>
            <a:xfrm>
              <a:off x="3248357" y="3105912"/>
              <a:ext cx="21468" cy="45275"/>
            </a:xfrm>
            <a:custGeom>
              <a:avLst/>
              <a:gdLst/>
              <a:ahLst/>
              <a:cxnLst/>
              <a:rect l="l" t="t" r="r" b="b"/>
              <a:pathLst>
                <a:path w="780" h="1645" extrusionOk="0">
                  <a:moveTo>
                    <a:pt x="174" y="0"/>
                  </a:moveTo>
                  <a:cubicBezTo>
                    <a:pt x="155" y="0"/>
                    <a:pt x="135" y="7"/>
                    <a:pt x="115" y="24"/>
                  </a:cubicBezTo>
                  <a:cubicBezTo>
                    <a:pt x="0" y="128"/>
                    <a:pt x="229" y="897"/>
                    <a:pt x="218" y="1645"/>
                  </a:cubicBezTo>
                  <a:lnTo>
                    <a:pt x="780" y="1333"/>
                  </a:lnTo>
                  <a:cubicBezTo>
                    <a:pt x="780" y="1333"/>
                    <a:pt x="426" y="367"/>
                    <a:pt x="385" y="252"/>
                  </a:cubicBezTo>
                  <a:cubicBezTo>
                    <a:pt x="350" y="158"/>
                    <a:pt x="267" y="0"/>
                    <a:pt x="174" y="0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8"/>
            <p:cNvSpPr/>
            <p:nvPr/>
          </p:nvSpPr>
          <p:spPr>
            <a:xfrm>
              <a:off x="3151946" y="3799837"/>
              <a:ext cx="38642" cy="18935"/>
            </a:xfrm>
            <a:custGeom>
              <a:avLst/>
              <a:gdLst/>
              <a:ahLst/>
              <a:cxnLst/>
              <a:rect l="l" t="t" r="r" b="b"/>
              <a:pathLst>
                <a:path w="1404" h="688" extrusionOk="0">
                  <a:moveTo>
                    <a:pt x="213" y="1"/>
                  </a:moveTo>
                  <a:cubicBezTo>
                    <a:pt x="208" y="1"/>
                    <a:pt x="203" y="1"/>
                    <a:pt x="198" y="2"/>
                  </a:cubicBezTo>
                  <a:cubicBezTo>
                    <a:pt x="1" y="33"/>
                    <a:pt x="11" y="688"/>
                    <a:pt x="11" y="688"/>
                  </a:cubicBezTo>
                  <a:lnTo>
                    <a:pt x="1404" y="688"/>
                  </a:lnTo>
                  <a:cubicBezTo>
                    <a:pt x="1404" y="688"/>
                    <a:pt x="448" y="1"/>
                    <a:pt x="213" y="1"/>
                  </a:cubicBezTo>
                  <a:close/>
                </a:path>
              </a:pathLst>
            </a:custGeom>
            <a:solidFill>
              <a:srgbClr val="B5B1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8"/>
            <p:cNvSpPr/>
            <p:nvPr/>
          </p:nvSpPr>
          <p:spPr>
            <a:xfrm>
              <a:off x="3267237" y="3167755"/>
              <a:ext cx="30633" cy="62394"/>
            </a:xfrm>
            <a:custGeom>
              <a:avLst/>
              <a:gdLst/>
              <a:ahLst/>
              <a:cxnLst/>
              <a:rect l="l" t="t" r="r" b="b"/>
              <a:pathLst>
                <a:path w="1113" h="2267" extrusionOk="0">
                  <a:moveTo>
                    <a:pt x="551" y="1"/>
                  </a:moveTo>
                  <a:lnTo>
                    <a:pt x="0" y="551"/>
                  </a:lnTo>
                  <a:cubicBezTo>
                    <a:pt x="0" y="551"/>
                    <a:pt x="509" y="1726"/>
                    <a:pt x="551" y="2266"/>
                  </a:cubicBezTo>
                  <a:lnTo>
                    <a:pt x="1112" y="1819"/>
                  </a:lnTo>
                  <a:cubicBezTo>
                    <a:pt x="769" y="790"/>
                    <a:pt x="551" y="1"/>
                    <a:pt x="551" y="1"/>
                  </a:cubicBezTo>
                  <a:close/>
                </a:path>
              </a:pathLst>
            </a:custGeom>
            <a:solidFill>
              <a:srgbClr val="9A51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8"/>
            <p:cNvSpPr/>
            <p:nvPr/>
          </p:nvSpPr>
          <p:spPr>
            <a:xfrm>
              <a:off x="2708641" y="2854769"/>
              <a:ext cx="587220" cy="496919"/>
            </a:xfrm>
            <a:custGeom>
              <a:avLst/>
              <a:gdLst/>
              <a:ahLst/>
              <a:cxnLst/>
              <a:rect l="l" t="t" r="r" b="b"/>
              <a:pathLst>
                <a:path w="21336" h="18055" extrusionOk="0">
                  <a:moveTo>
                    <a:pt x="21249" y="1"/>
                  </a:moveTo>
                  <a:cubicBezTo>
                    <a:pt x="20533" y="1"/>
                    <a:pt x="18791" y="478"/>
                    <a:pt x="16887" y="1874"/>
                  </a:cubicBezTo>
                  <a:cubicBezTo>
                    <a:pt x="14611" y="3547"/>
                    <a:pt x="12367" y="3609"/>
                    <a:pt x="11670" y="4036"/>
                  </a:cubicBezTo>
                  <a:cubicBezTo>
                    <a:pt x="10974" y="4472"/>
                    <a:pt x="10548" y="4389"/>
                    <a:pt x="8896" y="4867"/>
                  </a:cubicBezTo>
                  <a:cubicBezTo>
                    <a:pt x="7254" y="5345"/>
                    <a:pt x="4988" y="6031"/>
                    <a:pt x="4042" y="6509"/>
                  </a:cubicBezTo>
                  <a:cubicBezTo>
                    <a:pt x="3190" y="6935"/>
                    <a:pt x="2432" y="7507"/>
                    <a:pt x="1787" y="8203"/>
                  </a:cubicBezTo>
                  <a:cubicBezTo>
                    <a:pt x="1268" y="8764"/>
                    <a:pt x="93" y="12495"/>
                    <a:pt x="52" y="13015"/>
                  </a:cubicBezTo>
                  <a:cubicBezTo>
                    <a:pt x="0" y="13529"/>
                    <a:pt x="427" y="15832"/>
                    <a:pt x="778" y="15832"/>
                  </a:cubicBezTo>
                  <a:cubicBezTo>
                    <a:pt x="782" y="15832"/>
                    <a:pt x="786" y="15831"/>
                    <a:pt x="790" y="15831"/>
                  </a:cubicBezTo>
                  <a:cubicBezTo>
                    <a:pt x="1133" y="15789"/>
                    <a:pt x="436" y="13056"/>
                    <a:pt x="790" y="12630"/>
                  </a:cubicBezTo>
                  <a:cubicBezTo>
                    <a:pt x="1133" y="12194"/>
                    <a:pt x="2265" y="10635"/>
                    <a:pt x="2785" y="10458"/>
                  </a:cubicBezTo>
                  <a:cubicBezTo>
                    <a:pt x="3045" y="10375"/>
                    <a:pt x="3380" y="10354"/>
                    <a:pt x="3672" y="10354"/>
                  </a:cubicBezTo>
                  <a:cubicBezTo>
                    <a:pt x="3964" y="10354"/>
                    <a:pt x="4214" y="10375"/>
                    <a:pt x="4302" y="10375"/>
                  </a:cubicBezTo>
                  <a:cubicBezTo>
                    <a:pt x="4452" y="10375"/>
                    <a:pt x="5152" y="10129"/>
                    <a:pt x="5811" y="10129"/>
                  </a:cubicBezTo>
                  <a:cubicBezTo>
                    <a:pt x="5930" y="10129"/>
                    <a:pt x="6049" y="10137"/>
                    <a:pt x="6162" y="10157"/>
                  </a:cubicBezTo>
                  <a:cubicBezTo>
                    <a:pt x="6900" y="10292"/>
                    <a:pt x="7295" y="10375"/>
                    <a:pt x="7513" y="10593"/>
                  </a:cubicBezTo>
                  <a:cubicBezTo>
                    <a:pt x="7721" y="10811"/>
                    <a:pt x="8210" y="11154"/>
                    <a:pt x="8158" y="11851"/>
                  </a:cubicBezTo>
                  <a:cubicBezTo>
                    <a:pt x="8116" y="12547"/>
                    <a:pt x="7378" y="17743"/>
                    <a:pt x="8937" y="18055"/>
                  </a:cubicBezTo>
                  <a:cubicBezTo>
                    <a:pt x="11743" y="10822"/>
                    <a:pt x="14175" y="3256"/>
                    <a:pt x="21335" y="3"/>
                  </a:cubicBezTo>
                  <a:cubicBezTo>
                    <a:pt x="21309" y="2"/>
                    <a:pt x="21280" y="1"/>
                    <a:pt x="21249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8"/>
            <p:cNvSpPr/>
            <p:nvPr/>
          </p:nvSpPr>
          <p:spPr>
            <a:xfrm>
              <a:off x="2709769" y="2854769"/>
              <a:ext cx="585789" cy="362774"/>
            </a:xfrm>
            <a:custGeom>
              <a:avLst/>
              <a:gdLst/>
              <a:ahLst/>
              <a:cxnLst/>
              <a:rect l="l" t="t" r="r" b="b"/>
              <a:pathLst>
                <a:path w="21284" h="13181" extrusionOk="0">
                  <a:moveTo>
                    <a:pt x="21199" y="1"/>
                  </a:moveTo>
                  <a:cubicBezTo>
                    <a:pt x="20492" y="1"/>
                    <a:pt x="18750" y="478"/>
                    <a:pt x="16846" y="1874"/>
                  </a:cubicBezTo>
                  <a:cubicBezTo>
                    <a:pt x="14570" y="3547"/>
                    <a:pt x="12326" y="3609"/>
                    <a:pt x="11629" y="4046"/>
                  </a:cubicBezTo>
                  <a:cubicBezTo>
                    <a:pt x="10933" y="4472"/>
                    <a:pt x="10507" y="4389"/>
                    <a:pt x="8855" y="4867"/>
                  </a:cubicBezTo>
                  <a:cubicBezTo>
                    <a:pt x="7202" y="5345"/>
                    <a:pt x="4947" y="6041"/>
                    <a:pt x="4001" y="6509"/>
                  </a:cubicBezTo>
                  <a:cubicBezTo>
                    <a:pt x="3149" y="6935"/>
                    <a:pt x="2391" y="7507"/>
                    <a:pt x="1746" y="8203"/>
                  </a:cubicBezTo>
                  <a:cubicBezTo>
                    <a:pt x="1216" y="8764"/>
                    <a:pt x="52" y="12495"/>
                    <a:pt x="11" y="13015"/>
                  </a:cubicBezTo>
                  <a:cubicBezTo>
                    <a:pt x="0" y="13067"/>
                    <a:pt x="0" y="13129"/>
                    <a:pt x="11" y="13181"/>
                  </a:cubicBezTo>
                  <a:cubicBezTo>
                    <a:pt x="811" y="9679"/>
                    <a:pt x="3274" y="7122"/>
                    <a:pt x="6194" y="7122"/>
                  </a:cubicBezTo>
                  <a:cubicBezTo>
                    <a:pt x="8501" y="7122"/>
                    <a:pt x="10528" y="8712"/>
                    <a:pt x="11661" y="11113"/>
                  </a:cubicBezTo>
                  <a:cubicBezTo>
                    <a:pt x="13760" y="6395"/>
                    <a:pt x="16441" y="2206"/>
                    <a:pt x="21284" y="3"/>
                  </a:cubicBezTo>
                  <a:cubicBezTo>
                    <a:pt x="21258" y="2"/>
                    <a:pt x="21229" y="1"/>
                    <a:pt x="21199" y="1"/>
                  </a:cubicBezTo>
                  <a:close/>
                </a:path>
              </a:pathLst>
            </a:custGeom>
            <a:solidFill>
              <a:srgbClr val="655D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8"/>
            <p:cNvSpPr/>
            <p:nvPr/>
          </p:nvSpPr>
          <p:spPr>
            <a:xfrm>
              <a:off x="2921995" y="2982694"/>
              <a:ext cx="153631" cy="249436"/>
            </a:xfrm>
            <a:custGeom>
              <a:avLst/>
              <a:gdLst/>
              <a:ahLst/>
              <a:cxnLst/>
              <a:rect l="l" t="t" r="r" b="b"/>
              <a:pathLst>
                <a:path w="5582" h="9063" extrusionOk="0">
                  <a:moveTo>
                    <a:pt x="5581" y="1"/>
                  </a:moveTo>
                  <a:cubicBezTo>
                    <a:pt x="5581" y="1"/>
                    <a:pt x="957" y="2038"/>
                    <a:pt x="0" y="6174"/>
                  </a:cubicBezTo>
                  <a:cubicBezTo>
                    <a:pt x="281" y="6444"/>
                    <a:pt x="427" y="6818"/>
                    <a:pt x="406" y="7192"/>
                  </a:cubicBezTo>
                  <a:cubicBezTo>
                    <a:pt x="395" y="7431"/>
                    <a:pt x="302" y="8169"/>
                    <a:pt x="240" y="9063"/>
                  </a:cubicBezTo>
                  <a:cubicBezTo>
                    <a:pt x="1216" y="4812"/>
                    <a:pt x="3045" y="1871"/>
                    <a:pt x="5581" y="1"/>
                  </a:cubicBezTo>
                  <a:close/>
                </a:path>
              </a:pathLst>
            </a:custGeom>
            <a:solidFill>
              <a:srgbClr val="454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8"/>
            <p:cNvSpPr/>
            <p:nvPr/>
          </p:nvSpPr>
          <p:spPr>
            <a:xfrm>
              <a:off x="3153377" y="3678297"/>
              <a:ext cx="51522" cy="129603"/>
            </a:xfrm>
            <a:custGeom>
              <a:avLst/>
              <a:gdLst/>
              <a:ahLst/>
              <a:cxnLst/>
              <a:rect l="l" t="t" r="r" b="b"/>
              <a:pathLst>
                <a:path w="1872" h="4709" extrusionOk="0">
                  <a:moveTo>
                    <a:pt x="1872" y="1"/>
                  </a:moveTo>
                  <a:lnTo>
                    <a:pt x="198" y="292"/>
                  </a:lnTo>
                  <a:lnTo>
                    <a:pt x="1" y="4678"/>
                  </a:lnTo>
                  <a:lnTo>
                    <a:pt x="261" y="4709"/>
                  </a:lnTo>
                  <a:cubicBezTo>
                    <a:pt x="261" y="4709"/>
                    <a:pt x="874" y="3514"/>
                    <a:pt x="1872" y="1"/>
                  </a:cubicBezTo>
                  <a:close/>
                </a:path>
              </a:pathLst>
            </a:custGeom>
            <a:solidFill>
              <a:srgbClr val="2E2B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8"/>
            <p:cNvSpPr/>
            <p:nvPr/>
          </p:nvSpPr>
          <p:spPr>
            <a:xfrm>
              <a:off x="3138515" y="3682040"/>
              <a:ext cx="45495" cy="125860"/>
            </a:xfrm>
            <a:custGeom>
              <a:avLst/>
              <a:gdLst/>
              <a:ahLst/>
              <a:cxnLst/>
              <a:rect l="l" t="t" r="r" b="b"/>
              <a:pathLst>
                <a:path w="1653" h="4573" extrusionOk="0">
                  <a:moveTo>
                    <a:pt x="1653" y="0"/>
                  </a:moveTo>
                  <a:lnTo>
                    <a:pt x="1" y="291"/>
                  </a:lnTo>
                  <a:lnTo>
                    <a:pt x="260" y="4542"/>
                  </a:lnTo>
                  <a:lnTo>
                    <a:pt x="520" y="4573"/>
                  </a:lnTo>
                  <a:cubicBezTo>
                    <a:pt x="520" y="4573"/>
                    <a:pt x="1009" y="3419"/>
                    <a:pt x="1653" y="0"/>
                  </a:cubicBezTo>
                  <a:close/>
                </a:path>
              </a:pathLst>
            </a:custGeom>
            <a:solidFill>
              <a:srgbClr val="3E3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8"/>
            <p:cNvSpPr/>
            <p:nvPr/>
          </p:nvSpPr>
          <p:spPr>
            <a:xfrm>
              <a:off x="2904821" y="2854824"/>
              <a:ext cx="449387" cy="503387"/>
            </a:xfrm>
            <a:custGeom>
              <a:avLst/>
              <a:gdLst/>
              <a:ahLst/>
              <a:cxnLst/>
              <a:rect l="l" t="t" r="r" b="b"/>
              <a:pathLst>
                <a:path w="16328" h="18290" extrusionOk="0">
                  <a:moveTo>
                    <a:pt x="14181" y="1"/>
                  </a:moveTo>
                  <a:cubicBezTo>
                    <a:pt x="12666" y="1"/>
                    <a:pt x="4493" y="5221"/>
                    <a:pt x="3119" y="7421"/>
                  </a:cubicBezTo>
                  <a:cubicBezTo>
                    <a:pt x="1726" y="9635"/>
                    <a:pt x="1" y="17783"/>
                    <a:pt x="2163" y="18261"/>
                  </a:cubicBezTo>
                  <a:cubicBezTo>
                    <a:pt x="2249" y="18280"/>
                    <a:pt x="2337" y="18289"/>
                    <a:pt x="2426" y="18289"/>
                  </a:cubicBezTo>
                  <a:cubicBezTo>
                    <a:pt x="4572" y="18289"/>
                    <a:pt x="7498" y="12962"/>
                    <a:pt x="8336" y="11007"/>
                  </a:cubicBezTo>
                  <a:cubicBezTo>
                    <a:pt x="9198" y="8970"/>
                    <a:pt x="10050" y="8024"/>
                    <a:pt x="10674" y="6122"/>
                  </a:cubicBezTo>
                  <a:cubicBezTo>
                    <a:pt x="11339" y="4054"/>
                    <a:pt x="16327" y="84"/>
                    <a:pt x="14207" y="1"/>
                  </a:cubicBezTo>
                  <a:cubicBezTo>
                    <a:pt x="14199" y="1"/>
                    <a:pt x="14190" y="1"/>
                    <a:pt x="14181" y="1"/>
                  </a:cubicBezTo>
                  <a:close/>
                </a:path>
              </a:pathLst>
            </a:custGeom>
            <a:solidFill>
              <a:srgbClr val="3C3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8"/>
            <p:cNvSpPr/>
            <p:nvPr/>
          </p:nvSpPr>
          <p:spPr>
            <a:xfrm>
              <a:off x="2931160" y="2958969"/>
              <a:ext cx="264601" cy="399241"/>
            </a:xfrm>
            <a:custGeom>
              <a:avLst/>
              <a:gdLst/>
              <a:ahLst/>
              <a:cxnLst/>
              <a:rect l="l" t="t" r="r" b="b"/>
              <a:pathLst>
                <a:path w="9614" h="14506" extrusionOk="0">
                  <a:moveTo>
                    <a:pt x="8106" y="1"/>
                  </a:moveTo>
                  <a:cubicBezTo>
                    <a:pt x="6379" y="1"/>
                    <a:pt x="2772" y="4532"/>
                    <a:pt x="437" y="9135"/>
                  </a:cubicBezTo>
                  <a:cubicBezTo>
                    <a:pt x="0" y="11733"/>
                    <a:pt x="31" y="14217"/>
                    <a:pt x="1206" y="14477"/>
                  </a:cubicBezTo>
                  <a:cubicBezTo>
                    <a:pt x="1292" y="14496"/>
                    <a:pt x="1381" y="14505"/>
                    <a:pt x="1471" y="14505"/>
                  </a:cubicBezTo>
                  <a:cubicBezTo>
                    <a:pt x="3625" y="14505"/>
                    <a:pt x="6551" y="9178"/>
                    <a:pt x="7379" y="7223"/>
                  </a:cubicBezTo>
                  <a:cubicBezTo>
                    <a:pt x="8241" y="5176"/>
                    <a:pt x="8761" y="3430"/>
                    <a:pt x="9457" y="1549"/>
                  </a:cubicBezTo>
                  <a:cubicBezTo>
                    <a:pt x="9509" y="1403"/>
                    <a:pt x="9561" y="1268"/>
                    <a:pt x="9613" y="1123"/>
                  </a:cubicBezTo>
                  <a:cubicBezTo>
                    <a:pt x="9509" y="1008"/>
                    <a:pt x="8605" y="146"/>
                    <a:pt x="8470" y="83"/>
                  </a:cubicBezTo>
                  <a:cubicBezTo>
                    <a:pt x="8361" y="28"/>
                    <a:pt x="8239" y="1"/>
                    <a:pt x="8106" y="1"/>
                  </a:cubicBezTo>
                  <a:close/>
                </a:path>
              </a:pathLst>
            </a:custGeom>
            <a:solidFill>
              <a:srgbClr val="2E2B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8"/>
            <p:cNvSpPr/>
            <p:nvPr/>
          </p:nvSpPr>
          <p:spPr>
            <a:xfrm>
              <a:off x="2990361" y="3220681"/>
              <a:ext cx="94127" cy="217208"/>
            </a:xfrm>
            <a:custGeom>
              <a:avLst/>
              <a:gdLst/>
              <a:ahLst/>
              <a:cxnLst/>
              <a:rect l="l" t="t" r="r" b="b"/>
              <a:pathLst>
                <a:path w="3420" h="7892" extrusionOk="0">
                  <a:moveTo>
                    <a:pt x="3419" y="0"/>
                  </a:moveTo>
                  <a:lnTo>
                    <a:pt x="3419" y="0"/>
                  </a:lnTo>
                  <a:cubicBezTo>
                    <a:pt x="1362" y="665"/>
                    <a:pt x="354" y="2401"/>
                    <a:pt x="177" y="2629"/>
                  </a:cubicBezTo>
                  <a:cubicBezTo>
                    <a:pt x="0" y="2858"/>
                    <a:pt x="551" y="3492"/>
                    <a:pt x="551" y="3492"/>
                  </a:cubicBezTo>
                  <a:cubicBezTo>
                    <a:pt x="551" y="3492"/>
                    <a:pt x="180" y="7891"/>
                    <a:pt x="1141" y="7891"/>
                  </a:cubicBezTo>
                  <a:cubicBezTo>
                    <a:pt x="1247" y="7891"/>
                    <a:pt x="1368" y="7839"/>
                    <a:pt x="1507" y="7722"/>
                  </a:cubicBezTo>
                  <a:cubicBezTo>
                    <a:pt x="2931" y="6527"/>
                    <a:pt x="3419" y="0"/>
                    <a:pt x="3419" y="0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8"/>
            <p:cNvSpPr/>
            <p:nvPr/>
          </p:nvSpPr>
          <p:spPr>
            <a:xfrm>
              <a:off x="3211752" y="3183773"/>
              <a:ext cx="147025" cy="244950"/>
            </a:xfrm>
            <a:custGeom>
              <a:avLst/>
              <a:gdLst/>
              <a:ahLst/>
              <a:cxnLst/>
              <a:rect l="l" t="t" r="r" b="b"/>
              <a:pathLst>
                <a:path w="5342" h="8900" extrusionOk="0">
                  <a:moveTo>
                    <a:pt x="3461" y="1"/>
                  </a:moveTo>
                  <a:lnTo>
                    <a:pt x="0" y="2287"/>
                  </a:lnTo>
                  <a:lnTo>
                    <a:pt x="457" y="6953"/>
                  </a:lnTo>
                  <a:cubicBezTo>
                    <a:pt x="457" y="6953"/>
                    <a:pt x="2523" y="8900"/>
                    <a:pt x="3373" y="8900"/>
                  </a:cubicBezTo>
                  <a:cubicBezTo>
                    <a:pt x="3392" y="8900"/>
                    <a:pt x="3411" y="8899"/>
                    <a:pt x="3430" y="8896"/>
                  </a:cubicBezTo>
                  <a:cubicBezTo>
                    <a:pt x="4230" y="8803"/>
                    <a:pt x="5342" y="8252"/>
                    <a:pt x="5290" y="7192"/>
                  </a:cubicBezTo>
                  <a:cubicBezTo>
                    <a:pt x="5238" y="6122"/>
                    <a:pt x="4167" y="1954"/>
                    <a:pt x="3461" y="1"/>
                  </a:cubicBezTo>
                  <a:close/>
                </a:path>
              </a:pathLst>
            </a:custGeom>
            <a:solidFill>
              <a:srgbClr val="3C3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8"/>
            <p:cNvSpPr/>
            <p:nvPr/>
          </p:nvSpPr>
          <p:spPr>
            <a:xfrm>
              <a:off x="3250641" y="3183773"/>
              <a:ext cx="107007" cy="214538"/>
            </a:xfrm>
            <a:custGeom>
              <a:avLst/>
              <a:gdLst/>
              <a:ahLst/>
              <a:cxnLst/>
              <a:rect l="l" t="t" r="r" b="b"/>
              <a:pathLst>
                <a:path w="3888" h="7795" extrusionOk="0">
                  <a:moveTo>
                    <a:pt x="2048" y="1"/>
                  </a:moveTo>
                  <a:lnTo>
                    <a:pt x="0" y="1352"/>
                  </a:lnTo>
                  <a:cubicBezTo>
                    <a:pt x="177" y="2256"/>
                    <a:pt x="728" y="3170"/>
                    <a:pt x="1247" y="4209"/>
                  </a:cubicBezTo>
                  <a:cubicBezTo>
                    <a:pt x="2037" y="5789"/>
                    <a:pt x="2848" y="7151"/>
                    <a:pt x="3762" y="7795"/>
                  </a:cubicBezTo>
                  <a:cubicBezTo>
                    <a:pt x="3846" y="7597"/>
                    <a:pt x="3887" y="7390"/>
                    <a:pt x="3877" y="7182"/>
                  </a:cubicBezTo>
                  <a:cubicBezTo>
                    <a:pt x="3825" y="6111"/>
                    <a:pt x="2754" y="1944"/>
                    <a:pt x="2048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8"/>
            <p:cNvSpPr/>
            <p:nvPr/>
          </p:nvSpPr>
          <p:spPr>
            <a:xfrm>
              <a:off x="2992921" y="3210525"/>
              <a:ext cx="360132" cy="546624"/>
            </a:xfrm>
            <a:custGeom>
              <a:avLst/>
              <a:gdLst/>
              <a:ahLst/>
              <a:cxnLst/>
              <a:rect l="l" t="t" r="r" b="b"/>
              <a:pathLst>
                <a:path w="13085" h="19861" extrusionOk="0">
                  <a:moveTo>
                    <a:pt x="4997" y="1"/>
                  </a:moveTo>
                  <a:cubicBezTo>
                    <a:pt x="4729" y="1"/>
                    <a:pt x="4459" y="19"/>
                    <a:pt x="4189" y="57"/>
                  </a:cubicBezTo>
                  <a:cubicBezTo>
                    <a:pt x="3378" y="172"/>
                    <a:pt x="2703" y="452"/>
                    <a:pt x="2505" y="1034"/>
                  </a:cubicBezTo>
                  <a:cubicBezTo>
                    <a:pt x="1934" y="2770"/>
                    <a:pt x="1" y="17839"/>
                    <a:pt x="167" y="18005"/>
                  </a:cubicBezTo>
                  <a:cubicBezTo>
                    <a:pt x="344" y="18182"/>
                    <a:pt x="1300" y="19533"/>
                    <a:pt x="4023" y="19824"/>
                  </a:cubicBezTo>
                  <a:cubicBezTo>
                    <a:pt x="4260" y="19849"/>
                    <a:pt x="4514" y="19861"/>
                    <a:pt x="4778" y="19861"/>
                  </a:cubicBezTo>
                  <a:cubicBezTo>
                    <a:pt x="7534" y="19861"/>
                    <a:pt x="11514" y="18593"/>
                    <a:pt x="11827" y="18442"/>
                  </a:cubicBezTo>
                  <a:cubicBezTo>
                    <a:pt x="12170" y="18265"/>
                    <a:pt x="12056" y="16935"/>
                    <a:pt x="12056" y="16935"/>
                  </a:cubicBezTo>
                  <a:cubicBezTo>
                    <a:pt x="12347" y="16644"/>
                    <a:pt x="12867" y="16238"/>
                    <a:pt x="12867" y="16238"/>
                  </a:cubicBezTo>
                  <a:cubicBezTo>
                    <a:pt x="13085" y="14929"/>
                    <a:pt x="12742" y="7976"/>
                    <a:pt x="10310" y="3289"/>
                  </a:cubicBezTo>
                  <a:cubicBezTo>
                    <a:pt x="9281" y="1277"/>
                    <a:pt x="7216" y="1"/>
                    <a:pt x="4997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8"/>
            <p:cNvSpPr/>
            <p:nvPr/>
          </p:nvSpPr>
          <p:spPr>
            <a:xfrm>
              <a:off x="3052424" y="3210525"/>
              <a:ext cx="290335" cy="386581"/>
            </a:xfrm>
            <a:custGeom>
              <a:avLst/>
              <a:gdLst/>
              <a:ahLst/>
              <a:cxnLst/>
              <a:rect l="l" t="t" r="r" b="b"/>
              <a:pathLst>
                <a:path w="10549" h="14046" extrusionOk="0">
                  <a:moveTo>
                    <a:pt x="2842" y="1"/>
                  </a:moveTo>
                  <a:cubicBezTo>
                    <a:pt x="2575" y="1"/>
                    <a:pt x="2307" y="19"/>
                    <a:pt x="2037" y="57"/>
                  </a:cubicBezTo>
                  <a:cubicBezTo>
                    <a:pt x="1487" y="130"/>
                    <a:pt x="998" y="286"/>
                    <a:pt x="676" y="556"/>
                  </a:cubicBezTo>
                  <a:cubicBezTo>
                    <a:pt x="229" y="1897"/>
                    <a:pt x="0" y="3289"/>
                    <a:pt x="11" y="4703"/>
                  </a:cubicBezTo>
                  <a:cubicBezTo>
                    <a:pt x="11" y="9857"/>
                    <a:pt x="2910" y="14046"/>
                    <a:pt x="6485" y="14046"/>
                  </a:cubicBezTo>
                  <a:cubicBezTo>
                    <a:pt x="8023" y="14046"/>
                    <a:pt x="9437" y="13266"/>
                    <a:pt x="10549" y="11977"/>
                  </a:cubicBezTo>
                  <a:cubicBezTo>
                    <a:pt x="10227" y="9307"/>
                    <a:pt x="9520" y="5939"/>
                    <a:pt x="8148" y="3289"/>
                  </a:cubicBezTo>
                  <a:cubicBezTo>
                    <a:pt x="7109" y="1277"/>
                    <a:pt x="5052" y="1"/>
                    <a:pt x="2842" y="1"/>
                  </a:cubicBezTo>
                  <a:close/>
                </a:path>
              </a:pathLst>
            </a:custGeom>
            <a:solidFill>
              <a:srgbClr val="5C5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8"/>
            <p:cNvSpPr/>
            <p:nvPr/>
          </p:nvSpPr>
          <p:spPr>
            <a:xfrm>
              <a:off x="3159404" y="3445760"/>
              <a:ext cx="73237" cy="309518"/>
            </a:xfrm>
            <a:custGeom>
              <a:avLst/>
              <a:gdLst/>
              <a:ahLst/>
              <a:cxnLst/>
              <a:rect l="l" t="t" r="r" b="b"/>
              <a:pathLst>
                <a:path w="2661" h="11246" extrusionOk="0">
                  <a:moveTo>
                    <a:pt x="2131" y="1"/>
                  </a:moveTo>
                  <a:lnTo>
                    <a:pt x="2131" y="1"/>
                  </a:lnTo>
                  <a:cubicBezTo>
                    <a:pt x="2131" y="2"/>
                    <a:pt x="1226" y="8066"/>
                    <a:pt x="0" y="11246"/>
                  </a:cubicBezTo>
                  <a:cubicBezTo>
                    <a:pt x="613" y="11173"/>
                    <a:pt x="1247" y="11069"/>
                    <a:pt x="1860" y="10955"/>
                  </a:cubicBezTo>
                  <a:cubicBezTo>
                    <a:pt x="2661" y="4584"/>
                    <a:pt x="2131" y="2"/>
                    <a:pt x="2131" y="1"/>
                  </a:cubicBezTo>
                  <a:close/>
                </a:path>
              </a:pathLst>
            </a:custGeom>
            <a:solidFill>
              <a:srgbClr val="443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8"/>
            <p:cNvSpPr/>
            <p:nvPr/>
          </p:nvSpPr>
          <p:spPr>
            <a:xfrm>
              <a:off x="2992921" y="3210718"/>
              <a:ext cx="290638" cy="545716"/>
            </a:xfrm>
            <a:custGeom>
              <a:avLst/>
              <a:gdLst/>
              <a:ahLst/>
              <a:cxnLst/>
              <a:rect l="l" t="t" r="r" b="b"/>
              <a:pathLst>
                <a:path w="10560" h="19828" extrusionOk="0">
                  <a:moveTo>
                    <a:pt x="4968" y="1"/>
                  </a:moveTo>
                  <a:cubicBezTo>
                    <a:pt x="4711" y="1"/>
                    <a:pt x="4455" y="17"/>
                    <a:pt x="4199" y="50"/>
                  </a:cubicBezTo>
                  <a:cubicBezTo>
                    <a:pt x="3378" y="165"/>
                    <a:pt x="2537" y="528"/>
                    <a:pt x="2339" y="1110"/>
                  </a:cubicBezTo>
                  <a:cubicBezTo>
                    <a:pt x="1768" y="2846"/>
                    <a:pt x="1" y="17821"/>
                    <a:pt x="167" y="17998"/>
                  </a:cubicBezTo>
                  <a:cubicBezTo>
                    <a:pt x="344" y="18164"/>
                    <a:pt x="1300" y="19526"/>
                    <a:pt x="4023" y="19817"/>
                  </a:cubicBezTo>
                  <a:lnTo>
                    <a:pt x="4158" y="19827"/>
                  </a:lnTo>
                  <a:cubicBezTo>
                    <a:pt x="3524" y="17676"/>
                    <a:pt x="6299" y="9175"/>
                    <a:pt x="6465" y="5382"/>
                  </a:cubicBezTo>
                  <a:cubicBezTo>
                    <a:pt x="7036" y="2732"/>
                    <a:pt x="10560" y="1017"/>
                    <a:pt x="6351" y="154"/>
                  </a:cubicBezTo>
                  <a:cubicBezTo>
                    <a:pt x="5895" y="54"/>
                    <a:pt x="5432" y="1"/>
                    <a:pt x="4968" y="1"/>
                  </a:cubicBezTo>
                  <a:close/>
                </a:path>
              </a:pathLst>
            </a:custGeom>
            <a:solidFill>
              <a:srgbClr val="443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8"/>
            <p:cNvSpPr/>
            <p:nvPr/>
          </p:nvSpPr>
          <p:spPr>
            <a:xfrm>
              <a:off x="3026113" y="3225387"/>
              <a:ext cx="109292" cy="152062"/>
            </a:xfrm>
            <a:custGeom>
              <a:avLst/>
              <a:gdLst/>
              <a:ahLst/>
              <a:cxnLst/>
              <a:rect l="l" t="t" r="r" b="b"/>
              <a:pathLst>
                <a:path w="3971" h="5525" extrusionOk="0">
                  <a:moveTo>
                    <a:pt x="2046" y="1"/>
                  </a:moveTo>
                  <a:cubicBezTo>
                    <a:pt x="1848" y="1"/>
                    <a:pt x="1634" y="37"/>
                    <a:pt x="1403" y="120"/>
                  </a:cubicBezTo>
                  <a:cubicBezTo>
                    <a:pt x="0" y="619"/>
                    <a:pt x="32" y="5524"/>
                    <a:pt x="32" y="5524"/>
                  </a:cubicBezTo>
                  <a:cubicBezTo>
                    <a:pt x="1798" y="2115"/>
                    <a:pt x="3970" y="1648"/>
                    <a:pt x="3970" y="1648"/>
                  </a:cubicBezTo>
                  <a:cubicBezTo>
                    <a:pt x="3970" y="1648"/>
                    <a:pt x="3379" y="1"/>
                    <a:pt x="2046" y="1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8"/>
            <p:cNvSpPr/>
            <p:nvPr/>
          </p:nvSpPr>
          <p:spPr>
            <a:xfrm>
              <a:off x="2994655" y="3381495"/>
              <a:ext cx="127016" cy="337453"/>
            </a:xfrm>
            <a:custGeom>
              <a:avLst/>
              <a:gdLst/>
              <a:ahLst/>
              <a:cxnLst/>
              <a:rect l="l" t="t" r="r" b="b"/>
              <a:pathLst>
                <a:path w="4615" h="12261" extrusionOk="0">
                  <a:moveTo>
                    <a:pt x="2884" y="0"/>
                  </a:moveTo>
                  <a:cubicBezTo>
                    <a:pt x="2412" y="0"/>
                    <a:pt x="1864" y="298"/>
                    <a:pt x="1310" y="819"/>
                  </a:cubicBezTo>
                  <a:cubicBezTo>
                    <a:pt x="665" y="5672"/>
                    <a:pt x="0" y="11679"/>
                    <a:pt x="114" y="11793"/>
                  </a:cubicBezTo>
                  <a:cubicBezTo>
                    <a:pt x="250" y="11959"/>
                    <a:pt x="405" y="12115"/>
                    <a:pt x="561" y="12261"/>
                  </a:cubicBezTo>
                  <a:cubicBezTo>
                    <a:pt x="1549" y="11263"/>
                    <a:pt x="2567" y="9559"/>
                    <a:pt x="3305" y="7501"/>
                  </a:cubicBezTo>
                  <a:cubicBezTo>
                    <a:pt x="4614" y="3884"/>
                    <a:pt x="4583" y="548"/>
                    <a:pt x="3232" y="60"/>
                  </a:cubicBezTo>
                  <a:cubicBezTo>
                    <a:pt x="3122" y="20"/>
                    <a:pt x="3006" y="0"/>
                    <a:pt x="2884" y="0"/>
                  </a:cubicBezTo>
                  <a:close/>
                </a:path>
              </a:pathLst>
            </a:custGeom>
            <a:solidFill>
              <a:srgbClr val="3834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8"/>
            <p:cNvSpPr/>
            <p:nvPr/>
          </p:nvSpPr>
          <p:spPr>
            <a:xfrm>
              <a:off x="3088451" y="3217406"/>
              <a:ext cx="134475" cy="48495"/>
            </a:xfrm>
            <a:custGeom>
              <a:avLst/>
              <a:gdLst/>
              <a:ahLst/>
              <a:cxnLst/>
              <a:rect l="l" t="t" r="r" b="b"/>
              <a:pathLst>
                <a:path w="4886" h="1762" extrusionOk="0">
                  <a:moveTo>
                    <a:pt x="1570" y="1"/>
                  </a:moveTo>
                  <a:cubicBezTo>
                    <a:pt x="1060" y="1"/>
                    <a:pt x="531" y="88"/>
                    <a:pt x="1" y="265"/>
                  </a:cubicBezTo>
                  <a:cubicBezTo>
                    <a:pt x="1674" y="597"/>
                    <a:pt x="3306" y="1096"/>
                    <a:pt x="4885" y="1761"/>
                  </a:cubicBezTo>
                  <a:cubicBezTo>
                    <a:pt x="4131" y="608"/>
                    <a:pt x="2918" y="1"/>
                    <a:pt x="1570" y="1"/>
                  </a:cubicBezTo>
                  <a:close/>
                </a:path>
              </a:pathLst>
            </a:custGeom>
            <a:solidFill>
              <a:srgbClr val="3C3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8"/>
            <p:cNvSpPr/>
            <p:nvPr/>
          </p:nvSpPr>
          <p:spPr>
            <a:xfrm>
              <a:off x="3132790" y="3798681"/>
              <a:ext cx="38366" cy="19513"/>
            </a:xfrm>
            <a:custGeom>
              <a:avLst/>
              <a:gdLst/>
              <a:ahLst/>
              <a:cxnLst/>
              <a:rect l="l" t="t" r="r" b="b"/>
              <a:pathLst>
                <a:path w="1394" h="709" extrusionOk="0">
                  <a:moveTo>
                    <a:pt x="643" y="0"/>
                  </a:moveTo>
                  <a:cubicBezTo>
                    <a:pt x="637" y="0"/>
                    <a:pt x="630" y="1"/>
                    <a:pt x="624" y="2"/>
                  </a:cubicBezTo>
                  <a:cubicBezTo>
                    <a:pt x="385" y="44"/>
                    <a:pt x="1" y="709"/>
                    <a:pt x="1" y="709"/>
                  </a:cubicBezTo>
                  <a:lnTo>
                    <a:pt x="1393" y="709"/>
                  </a:lnTo>
                  <a:cubicBezTo>
                    <a:pt x="1393" y="709"/>
                    <a:pt x="882" y="0"/>
                    <a:pt x="643" y="0"/>
                  </a:cubicBezTo>
                  <a:close/>
                </a:path>
              </a:pathLst>
            </a:custGeom>
            <a:solidFill>
              <a:srgbClr val="CCCA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8"/>
            <p:cNvSpPr/>
            <p:nvPr/>
          </p:nvSpPr>
          <p:spPr>
            <a:xfrm>
              <a:off x="3108763" y="3189773"/>
              <a:ext cx="60962" cy="45219"/>
            </a:xfrm>
            <a:custGeom>
              <a:avLst/>
              <a:gdLst/>
              <a:ahLst/>
              <a:cxnLst/>
              <a:rect l="l" t="t" r="r" b="b"/>
              <a:pathLst>
                <a:path w="2215" h="1643" extrusionOk="0">
                  <a:moveTo>
                    <a:pt x="1632" y="1"/>
                  </a:moveTo>
                  <a:lnTo>
                    <a:pt x="1" y="219"/>
                  </a:lnTo>
                  <a:lnTo>
                    <a:pt x="73" y="1383"/>
                  </a:lnTo>
                  <a:cubicBezTo>
                    <a:pt x="770" y="1549"/>
                    <a:pt x="1497" y="1632"/>
                    <a:pt x="2214" y="1643"/>
                  </a:cubicBezTo>
                  <a:cubicBezTo>
                    <a:pt x="2214" y="1643"/>
                    <a:pt x="1809" y="624"/>
                    <a:pt x="1632" y="1"/>
                  </a:cubicBezTo>
                  <a:close/>
                </a:path>
              </a:pathLst>
            </a:custGeom>
            <a:solidFill>
              <a:srgbClr val="9A51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8"/>
            <p:cNvSpPr/>
            <p:nvPr/>
          </p:nvSpPr>
          <p:spPr>
            <a:xfrm>
              <a:off x="3141955" y="2948538"/>
              <a:ext cx="82402" cy="67898"/>
            </a:xfrm>
            <a:custGeom>
              <a:avLst/>
              <a:gdLst/>
              <a:ahLst/>
              <a:cxnLst/>
              <a:rect l="l" t="t" r="r" b="b"/>
              <a:pathLst>
                <a:path w="2994" h="2467" extrusionOk="0">
                  <a:moveTo>
                    <a:pt x="1415" y="1"/>
                  </a:moveTo>
                  <a:cubicBezTo>
                    <a:pt x="889" y="1"/>
                    <a:pt x="411" y="291"/>
                    <a:pt x="229" y="774"/>
                  </a:cubicBezTo>
                  <a:cubicBezTo>
                    <a:pt x="0" y="1408"/>
                    <a:pt x="385" y="2125"/>
                    <a:pt x="1081" y="2374"/>
                  </a:cubicBezTo>
                  <a:cubicBezTo>
                    <a:pt x="1248" y="2437"/>
                    <a:pt x="1419" y="2466"/>
                    <a:pt x="1584" y="2466"/>
                  </a:cubicBezTo>
                  <a:cubicBezTo>
                    <a:pt x="2108" y="2466"/>
                    <a:pt x="2583" y="2173"/>
                    <a:pt x="2765" y="1699"/>
                  </a:cubicBezTo>
                  <a:cubicBezTo>
                    <a:pt x="2993" y="1065"/>
                    <a:pt x="2609" y="348"/>
                    <a:pt x="1912" y="88"/>
                  </a:cubicBezTo>
                  <a:cubicBezTo>
                    <a:pt x="1747" y="29"/>
                    <a:pt x="1579" y="1"/>
                    <a:pt x="141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8"/>
            <p:cNvSpPr/>
            <p:nvPr/>
          </p:nvSpPr>
          <p:spPr>
            <a:xfrm>
              <a:off x="3136506" y="2975318"/>
              <a:ext cx="95558" cy="78742"/>
            </a:xfrm>
            <a:custGeom>
              <a:avLst/>
              <a:gdLst/>
              <a:ahLst/>
              <a:cxnLst/>
              <a:rect l="l" t="t" r="r" b="b"/>
              <a:pathLst>
                <a:path w="3472" h="2861" extrusionOk="0">
                  <a:moveTo>
                    <a:pt x="1645" y="0"/>
                  </a:moveTo>
                  <a:cubicBezTo>
                    <a:pt x="1033" y="0"/>
                    <a:pt x="477" y="338"/>
                    <a:pt x="271" y="892"/>
                  </a:cubicBezTo>
                  <a:cubicBezTo>
                    <a:pt x="1" y="1630"/>
                    <a:pt x="448" y="2461"/>
                    <a:pt x="1248" y="2752"/>
                  </a:cubicBezTo>
                  <a:cubicBezTo>
                    <a:pt x="1444" y="2825"/>
                    <a:pt x="1644" y="2860"/>
                    <a:pt x="1839" y="2860"/>
                  </a:cubicBezTo>
                  <a:cubicBezTo>
                    <a:pt x="2446" y="2860"/>
                    <a:pt x="2997" y="2522"/>
                    <a:pt x="3202" y="1963"/>
                  </a:cubicBezTo>
                  <a:cubicBezTo>
                    <a:pt x="3472" y="1235"/>
                    <a:pt x="3025" y="393"/>
                    <a:pt x="2225" y="102"/>
                  </a:cubicBezTo>
                  <a:cubicBezTo>
                    <a:pt x="2032" y="33"/>
                    <a:pt x="1836" y="0"/>
                    <a:pt x="164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8"/>
            <p:cNvSpPr/>
            <p:nvPr/>
          </p:nvSpPr>
          <p:spPr>
            <a:xfrm>
              <a:off x="3010287" y="2986382"/>
              <a:ext cx="251528" cy="234932"/>
            </a:xfrm>
            <a:custGeom>
              <a:avLst/>
              <a:gdLst/>
              <a:ahLst/>
              <a:cxnLst/>
              <a:rect l="l" t="t" r="r" b="b"/>
              <a:pathLst>
                <a:path w="9139" h="8536" extrusionOk="0">
                  <a:moveTo>
                    <a:pt x="5254" y="0"/>
                  </a:moveTo>
                  <a:cubicBezTo>
                    <a:pt x="4426" y="0"/>
                    <a:pt x="3517" y="622"/>
                    <a:pt x="2488" y="1831"/>
                  </a:cubicBezTo>
                  <a:cubicBezTo>
                    <a:pt x="775" y="3850"/>
                    <a:pt x="0" y="8535"/>
                    <a:pt x="3725" y="8535"/>
                  </a:cubicBezTo>
                  <a:cubicBezTo>
                    <a:pt x="4294" y="8535"/>
                    <a:pt x="4969" y="8426"/>
                    <a:pt x="5761" y="8181"/>
                  </a:cubicBezTo>
                  <a:cubicBezTo>
                    <a:pt x="9139" y="7141"/>
                    <a:pt x="8661" y="3878"/>
                    <a:pt x="7465" y="1779"/>
                  </a:cubicBezTo>
                  <a:cubicBezTo>
                    <a:pt x="6780" y="583"/>
                    <a:pt x="6055" y="0"/>
                    <a:pt x="5254" y="0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8"/>
            <p:cNvSpPr/>
            <p:nvPr/>
          </p:nvSpPr>
          <p:spPr>
            <a:xfrm>
              <a:off x="2987499" y="2955777"/>
              <a:ext cx="230996" cy="276188"/>
            </a:xfrm>
            <a:custGeom>
              <a:avLst/>
              <a:gdLst/>
              <a:ahLst/>
              <a:cxnLst/>
              <a:rect l="l" t="t" r="r" b="b"/>
              <a:pathLst>
                <a:path w="8393" h="10035" extrusionOk="0">
                  <a:moveTo>
                    <a:pt x="6303" y="0"/>
                  </a:moveTo>
                  <a:cubicBezTo>
                    <a:pt x="5543" y="0"/>
                    <a:pt x="4078" y="627"/>
                    <a:pt x="2016" y="4304"/>
                  </a:cubicBezTo>
                  <a:cubicBezTo>
                    <a:pt x="1154" y="5853"/>
                    <a:pt x="260" y="8440"/>
                    <a:pt x="260" y="8440"/>
                  </a:cubicBezTo>
                  <a:cubicBezTo>
                    <a:pt x="260" y="8440"/>
                    <a:pt x="0" y="9875"/>
                    <a:pt x="1040" y="10010"/>
                  </a:cubicBezTo>
                  <a:cubicBezTo>
                    <a:pt x="1165" y="10027"/>
                    <a:pt x="1277" y="10035"/>
                    <a:pt x="1377" y="10035"/>
                  </a:cubicBezTo>
                  <a:cubicBezTo>
                    <a:pt x="2105" y="10035"/>
                    <a:pt x="2193" y="9625"/>
                    <a:pt x="2193" y="9625"/>
                  </a:cubicBezTo>
                  <a:cubicBezTo>
                    <a:pt x="2193" y="9625"/>
                    <a:pt x="2768" y="9932"/>
                    <a:pt x="3452" y="9932"/>
                  </a:cubicBezTo>
                  <a:cubicBezTo>
                    <a:pt x="3783" y="9932"/>
                    <a:pt x="4140" y="9860"/>
                    <a:pt x="4469" y="9646"/>
                  </a:cubicBezTo>
                  <a:cubicBezTo>
                    <a:pt x="3378" y="7630"/>
                    <a:pt x="4428" y="6746"/>
                    <a:pt x="4479" y="5884"/>
                  </a:cubicBezTo>
                  <a:cubicBezTo>
                    <a:pt x="4542" y="5021"/>
                    <a:pt x="4157" y="2984"/>
                    <a:pt x="7046" y="1976"/>
                  </a:cubicBezTo>
                  <a:cubicBezTo>
                    <a:pt x="8392" y="1504"/>
                    <a:pt x="7422" y="168"/>
                    <a:pt x="6918" y="168"/>
                  </a:cubicBezTo>
                  <a:cubicBezTo>
                    <a:pt x="6912" y="168"/>
                    <a:pt x="6907" y="168"/>
                    <a:pt x="6901" y="168"/>
                  </a:cubicBezTo>
                  <a:cubicBezTo>
                    <a:pt x="6901" y="168"/>
                    <a:pt x="6697" y="0"/>
                    <a:pt x="630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8"/>
            <p:cNvSpPr/>
            <p:nvPr/>
          </p:nvSpPr>
          <p:spPr>
            <a:xfrm>
              <a:off x="3066158" y="2959822"/>
              <a:ext cx="152337" cy="221969"/>
            </a:xfrm>
            <a:custGeom>
              <a:avLst/>
              <a:gdLst/>
              <a:ahLst/>
              <a:cxnLst/>
              <a:rect l="l" t="t" r="r" b="b"/>
              <a:pathLst>
                <a:path w="5535" h="8065" extrusionOk="0">
                  <a:moveTo>
                    <a:pt x="4022" y="0"/>
                  </a:moveTo>
                  <a:cubicBezTo>
                    <a:pt x="3066" y="395"/>
                    <a:pt x="1247" y="1673"/>
                    <a:pt x="1642" y="2671"/>
                  </a:cubicBezTo>
                  <a:cubicBezTo>
                    <a:pt x="73" y="3845"/>
                    <a:pt x="0" y="7181"/>
                    <a:pt x="1123" y="8065"/>
                  </a:cubicBezTo>
                  <a:cubicBezTo>
                    <a:pt x="1019" y="7005"/>
                    <a:pt x="1580" y="6371"/>
                    <a:pt x="1621" y="5747"/>
                  </a:cubicBezTo>
                  <a:cubicBezTo>
                    <a:pt x="1673" y="4885"/>
                    <a:pt x="1299" y="2837"/>
                    <a:pt x="4188" y="1829"/>
                  </a:cubicBezTo>
                  <a:cubicBezTo>
                    <a:pt x="5534" y="1357"/>
                    <a:pt x="4564" y="21"/>
                    <a:pt x="4060" y="21"/>
                  </a:cubicBezTo>
                  <a:cubicBezTo>
                    <a:pt x="4054" y="21"/>
                    <a:pt x="4049" y="21"/>
                    <a:pt x="4043" y="21"/>
                  </a:cubicBezTo>
                  <a:lnTo>
                    <a:pt x="4022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8"/>
            <p:cNvSpPr/>
            <p:nvPr/>
          </p:nvSpPr>
          <p:spPr>
            <a:xfrm>
              <a:off x="3054984" y="3139654"/>
              <a:ext cx="54660" cy="46073"/>
            </a:xfrm>
            <a:custGeom>
              <a:avLst/>
              <a:gdLst/>
              <a:ahLst/>
              <a:cxnLst/>
              <a:rect l="l" t="t" r="r" b="b"/>
              <a:pathLst>
                <a:path w="1986" h="1674" extrusionOk="0">
                  <a:moveTo>
                    <a:pt x="654" y="0"/>
                  </a:moveTo>
                  <a:cubicBezTo>
                    <a:pt x="492" y="0"/>
                    <a:pt x="349" y="52"/>
                    <a:pt x="250" y="159"/>
                  </a:cubicBezTo>
                  <a:cubicBezTo>
                    <a:pt x="1" y="429"/>
                    <a:pt x="136" y="959"/>
                    <a:pt x="552" y="1323"/>
                  </a:cubicBezTo>
                  <a:cubicBezTo>
                    <a:pt x="803" y="1550"/>
                    <a:pt x="1097" y="1673"/>
                    <a:pt x="1343" y="1673"/>
                  </a:cubicBezTo>
                  <a:cubicBezTo>
                    <a:pt x="1503" y="1673"/>
                    <a:pt x="1642" y="1621"/>
                    <a:pt x="1736" y="1510"/>
                  </a:cubicBezTo>
                  <a:cubicBezTo>
                    <a:pt x="1986" y="1240"/>
                    <a:pt x="1851" y="720"/>
                    <a:pt x="1435" y="346"/>
                  </a:cubicBezTo>
                  <a:cubicBezTo>
                    <a:pt x="1190" y="120"/>
                    <a:pt x="900" y="0"/>
                    <a:pt x="654" y="0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8"/>
            <p:cNvSpPr/>
            <p:nvPr/>
          </p:nvSpPr>
          <p:spPr>
            <a:xfrm>
              <a:off x="3071580" y="3151930"/>
              <a:ext cx="30633" cy="25651"/>
            </a:xfrm>
            <a:custGeom>
              <a:avLst/>
              <a:gdLst/>
              <a:ahLst/>
              <a:cxnLst/>
              <a:rect l="l" t="t" r="r" b="b"/>
              <a:pathLst>
                <a:path w="1113" h="932" extrusionOk="0">
                  <a:moveTo>
                    <a:pt x="371" y="1"/>
                  </a:moveTo>
                  <a:cubicBezTo>
                    <a:pt x="280" y="1"/>
                    <a:pt x="200" y="29"/>
                    <a:pt x="146" y="87"/>
                  </a:cubicBezTo>
                  <a:cubicBezTo>
                    <a:pt x="1" y="233"/>
                    <a:pt x="84" y="524"/>
                    <a:pt x="312" y="742"/>
                  </a:cubicBezTo>
                  <a:cubicBezTo>
                    <a:pt x="450" y="867"/>
                    <a:pt x="614" y="932"/>
                    <a:pt x="753" y="932"/>
                  </a:cubicBezTo>
                  <a:cubicBezTo>
                    <a:pt x="844" y="932"/>
                    <a:pt x="924" y="904"/>
                    <a:pt x="978" y="846"/>
                  </a:cubicBezTo>
                  <a:cubicBezTo>
                    <a:pt x="1113" y="690"/>
                    <a:pt x="1040" y="399"/>
                    <a:pt x="811" y="191"/>
                  </a:cubicBezTo>
                  <a:cubicBezTo>
                    <a:pt x="674" y="66"/>
                    <a:pt x="510" y="1"/>
                    <a:pt x="371" y="1"/>
                  </a:cubicBezTo>
                  <a:close/>
                </a:path>
              </a:pathLst>
            </a:custGeom>
            <a:solidFill>
              <a:srgbClr val="CC4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8"/>
            <p:cNvSpPr/>
            <p:nvPr/>
          </p:nvSpPr>
          <p:spPr>
            <a:xfrm>
              <a:off x="3083607" y="3160241"/>
              <a:ext cx="23174" cy="19706"/>
            </a:xfrm>
            <a:custGeom>
              <a:avLst/>
              <a:gdLst/>
              <a:ahLst/>
              <a:cxnLst/>
              <a:rect l="l" t="t" r="r" b="b"/>
              <a:pathLst>
                <a:path w="842" h="716" extrusionOk="0">
                  <a:moveTo>
                    <a:pt x="270" y="1"/>
                  </a:moveTo>
                  <a:cubicBezTo>
                    <a:pt x="203" y="1"/>
                    <a:pt x="144" y="22"/>
                    <a:pt x="104" y="66"/>
                  </a:cubicBezTo>
                  <a:cubicBezTo>
                    <a:pt x="0" y="190"/>
                    <a:pt x="52" y="409"/>
                    <a:pt x="229" y="565"/>
                  </a:cubicBezTo>
                  <a:cubicBezTo>
                    <a:pt x="335" y="665"/>
                    <a:pt x="460" y="716"/>
                    <a:pt x="566" y="716"/>
                  </a:cubicBezTo>
                  <a:cubicBezTo>
                    <a:pt x="635" y="716"/>
                    <a:pt x="697" y="693"/>
                    <a:pt x="738" y="648"/>
                  </a:cubicBezTo>
                  <a:cubicBezTo>
                    <a:pt x="842" y="544"/>
                    <a:pt x="780" y="305"/>
                    <a:pt x="603" y="149"/>
                  </a:cubicBezTo>
                  <a:cubicBezTo>
                    <a:pt x="501" y="53"/>
                    <a:pt x="376" y="1"/>
                    <a:pt x="270" y="1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8"/>
            <p:cNvSpPr/>
            <p:nvPr/>
          </p:nvSpPr>
          <p:spPr>
            <a:xfrm>
              <a:off x="3042406" y="3635803"/>
              <a:ext cx="24908" cy="30110"/>
            </a:xfrm>
            <a:custGeom>
              <a:avLst/>
              <a:gdLst/>
              <a:ahLst/>
              <a:cxnLst/>
              <a:rect l="l" t="t" r="r" b="b"/>
              <a:pathLst>
                <a:path w="905" h="1094" extrusionOk="0">
                  <a:moveTo>
                    <a:pt x="204" y="1"/>
                  </a:moveTo>
                  <a:cubicBezTo>
                    <a:pt x="179" y="1"/>
                    <a:pt x="156" y="6"/>
                    <a:pt x="136" y="17"/>
                  </a:cubicBezTo>
                  <a:cubicBezTo>
                    <a:pt x="1" y="90"/>
                    <a:pt x="42" y="381"/>
                    <a:pt x="219" y="672"/>
                  </a:cubicBezTo>
                  <a:cubicBezTo>
                    <a:pt x="370" y="920"/>
                    <a:pt x="566" y="1093"/>
                    <a:pt x="704" y="1093"/>
                  </a:cubicBezTo>
                  <a:cubicBezTo>
                    <a:pt x="728" y="1093"/>
                    <a:pt x="750" y="1088"/>
                    <a:pt x="770" y="1077"/>
                  </a:cubicBezTo>
                  <a:cubicBezTo>
                    <a:pt x="905" y="1005"/>
                    <a:pt x="863" y="714"/>
                    <a:pt x="697" y="423"/>
                  </a:cubicBezTo>
                  <a:cubicBezTo>
                    <a:pt x="547" y="167"/>
                    <a:pt x="345" y="1"/>
                    <a:pt x="204" y="1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8"/>
            <p:cNvSpPr/>
            <p:nvPr/>
          </p:nvSpPr>
          <p:spPr>
            <a:xfrm>
              <a:off x="3042984" y="3657077"/>
              <a:ext cx="18908" cy="19568"/>
            </a:xfrm>
            <a:custGeom>
              <a:avLst/>
              <a:gdLst/>
              <a:ahLst/>
              <a:cxnLst/>
              <a:rect l="l" t="t" r="r" b="b"/>
              <a:pathLst>
                <a:path w="687" h="711" extrusionOk="0">
                  <a:moveTo>
                    <a:pt x="434" y="0"/>
                  </a:moveTo>
                  <a:cubicBezTo>
                    <a:pt x="324" y="0"/>
                    <a:pt x="197" y="76"/>
                    <a:pt x="115" y="211"/>
                  </a:cubicBezTo>
                  <a:cubicBezTo>
                    <a:pt x="0" y="387"/>
                    <a:pt x="11" y="595"/>
                    <a:pt x="136" y="678"/>
                  </a:cubicBezTo>
                  <a:cubicBezTo>
                    <a:pt x="169" y="701"/>
                    <a:pt x="207" y="711"/>
                    <a:pt x="247" y="711"/>
                  </a:cubicBezTo>
                  <a:cubicBezTo>
                    <a:pt x="359" y="711"/>
                    <a:pt x="488" y="632"/>
                    <a:pt x="572" y="502"/>
                  </a:cubicBezTo>
                  <a:cubicBezTo>
                    <a:pt x="686" y="325"/>
                    <a:pt x="676" y="117"/>
                    <a:pt x="551" y="34"/>
                  </a:cubicBezTo>
                  <a:cubicBezTo>
                    <a:pt x="517" y="11"/>
                    <a:pt x="477" y="0"/>
                    <a:pt x="434" y="0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8"/>
            <p:cNvSpPr/>
            <p:nvPr/>
          </p:nvSpPr>
          <p:spPr>
            <a:xfrm>
              <a:off x="3046700" y="3656279"/>
              <a:ext cx="216547" cy="102879"/>
            </a:xfrm>
            <a:custGeom>
              <a:avLst/>
              <a:gdLst/>
              <a:ahLst/>
              <a:cxnLst/>
              <a:rect l="l" t="t" r="r" b="b"/>
              <a:pathLst>
                <a:path w="7868" h="3738" extrusionOk="0">
                  <a:moveTo>
                    <a:pt x="229" y="1"/>
                  </a:moveTo>
                  <a:lnTo>
                    <a:pt x="1" y="292"/>
                  </a:lnTo>
                  <a:cubicBezTo>
                    <a:pt x="1" y="292"/>
                    <a:pt x="7220" y="3738"/>
                    <a:pt x="7699" y="3738"/>
                  </a:cubicBezTo>
                  <a:cubicBezTo>
                    <a:pt x="7711" y="3738"/>
                    <a:pt x="7719" y="3736"/>
                    <a:pt x="7722" y="3732"/>
                  </a:cubicBezTo>
                  <a:cubicBezTo>
                    <a:pt x="7868" y="3555"/>
                    <a:pt x="229" y="1"/>
                    <a:pt x="229" y="1"/>
                  </a:cubicBezTo>
                  <a:close/>
                </a:path>
              </a:pathLst>
            </a:custGeom>
            <a:solidFill>
              <a:srgbClr val="A851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8"/>
            <p:cNvSpPr/>
            <p:nvPr/>
          </p:nvSpPr>
          <p:spPr>
            <a:xfrm>
              <a:off x="3018379" y="3632858"/>
              <a:ext cx="41229" cy="42990"/>
            </a:xfrm>
            <a:custGeom>
              <a:avLst/>
              <a:gdLst/>
              <a:ahLst/>
              <a:cxnLst/>
              <a:rect l="l" t="t" r="r" b="b"/>
              <a:pathLst>
                <a:path w="1498" h="1562" extrusionOk="0">
                  <a:moveTo>
                    <a:pt x="606" y="1"/>
                  </a:moveTo>
                  <a:cubicBezTo>
                    <a:pt x="558" y="1"/>
                    <a:pt x="511" y="7"/>
                    <a:pt x="468" y="20"/>
                  </a:cubicBezTo>
                  <a:cubicBezTo>
                    <a:pt x="219" y="93"/>
                    <a:pt x="1" y="613"/>
                    <a:pt x="115" y="1008"/>
                  </a:cubicBezTo>
                  <a:cubicBezTo>
                    <a:pt x="224" y="1352"/>
                    <a:pt x="814" y="1562"/>
                    <a:pt x="1026" y="1562"/>
                  </a:cubicBezTo>
                  <a:cubicBezTo>
                    <a:pt x="1057" y="1562"/>
                    <a:pt x="1080" y="1557"/>
                    <a:pt x="1092" y="1548"/>
                  </a:cubicBezTo>
                  <a:cubicBezTo>
                    <a:pt x="1185" y="1475"/>
                    <a:pt x="1196" y="1018"/>
                    <a:pt x="1352" y="873"/>
                  </a:cubicBezTo>
                  <a:cubicBezTo>
                    <a:pt x="1497" y="717"/>
                    <a:pt x="1279" y="509"/>
                    <a:pt x="1185" y="270"/>
                  </a:cubicBezTo>
                  <a:cubicBezTo>
                    <a:pt x="1142" y="157"/>
                    <a:pt x="852" y="1"/>
                    <a:pt x="606" y="1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8"/>
            <p:cNvSpPr/>
            <p:nvPr/>
          </p:nvSpPr>
          <p:spPr>
            <a:xfrm>
              <a:off x="3028672" y="3594216"/>
              <a:ext cx="35504" cy="48357"/>
            </a:xfrm>
            <a:custGeom>
              <a:avLst/>
              <a:gdLst/>
              <a:ahLst/>
              <a:cxnLst/>
              <a:rect l="l" t="t" r="r" b="b"/>
              <a:pathLst>
                <a:path w="1290" h="1757" extrusionOk="0">
                  <a:moveTo>
                    <a:pt x="1290" y="1"/>
                  </a:moveTo>
                  <a:lnTo>
                    <a:pt x="479" y="396"/>
                  </a:lnTo>
                  <a:cubicBezTo>
                    <a:pt x="406" y="1227"/>
                    <a:pt x="1" y="1487"/>
                    <a:pt x="1" y="1487"/>
                  </a:cubicBezTo>
                  <a:lnTo>
                    <a:pt x="780" y="1757"/>
                  </a:lnTo>
                  <a:cubicBezTo>
                    <a:pt x="780" y="1757"/>
                    <a:pt x="915" y="458"/>
                    <a:pt x="1290" y="1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8"/>
            <p:cNvSpPr/>
            <p:nvPr/>
          </p:nvSpPr>
          <p:spPr>
            <a:xfrm>
              <a:off x="2992645" y="3248203"/>
              <a:ext cx="188089" cy="387021"/>
            </a:xfrm>
            <a:custGeom>
              <a:avLst/>
              <a:gdLst/>
              <a:ahLst/>
              <a:cxnLst/>
              <a:rect l="l" t="t" r="r" b="b"/>
              <a:pathLst>
                <a:path w="6834" h="14062" extrusionOk="0">
                  <a:moveTo>
                    <a:pt x="3788" y="1"/>
                  </a:moveTo>
                  <a:cubicBezTo>
                    <a:pt x="3517" y="1"/>
                    <a:pt x="3295" y="125"/>
                    <a:pt x="3170" y="403"/>
                  </a:cubicBezTo>
                  <a:cubicBezTo>
                    <a:pt x="2931" y="912"/>
                    <a:pt x="1258" y="5423"/>
                    <a:pt x="1175" y="5838"/>
                  </a:cubicBezTo>
                  <a:cubicBezTo>
                    <a:pt x="1081" y="6254"/>
                    <a:pt x="406" y="10286"/>
                    <a:pt x="343" y="10349"/>
                  </a:cubicBezTo>
                  <a:cubicBezTo>
                    <a:pt x="281" y="10421"/>
                    <a:pt x="0" y="11918"/>
                    <a:pt x="21" y="12001"/>
                  </a:cubicBezTo>
                  <a:cubicBezTo>
                    <a:pt x="42" y="12084"/>
                    <a:pt x="551" y="13061"/>
                    <a:pt x="1040" y="13342"/>
                  </a:cubicBezTo>
                  <a:cubicBezTo>
                    <a:pt x="1494" y="13607"/>
                    <a:pt x="3390" y="14062"/>
                    <a:pt x="3817" y="14062"/>
                  </a:cubicBezTo>
                  <a:cubicBezTo>
                    <a:pt x="3859" y="14062"/>
                    <a:pt x="3887" y="14058"/>
                    <a:pt x="3898" y="14048"/>
                  </a:cubicBezTo>
                  <a:cubicBezTo>
                    <a:pt x="4033" y="13944"/>
                    <a:pt x="4157" y="12708"/>
                    <a:pt x="4157" y="12583"/>
                  </a:cubicBezTo>
                  <a:cubicBezTo>
                    <a:pt x="4157" y="12469"/>
                    <a:pt x="3908" y="12344"/>
                    <a:pt x="3908" y="12344"/>
                  </a:cubicBezTo>
                  <a:lnTo>
                    <a:pt x="3908" y="12344"/>
                  </a:lnTo>
                  <a:cubicBezTo>
                    <a:pt x="3908" y="12344"/>
                    <a:pt x="3918" y="12345"/>
                    <a:pt x="3934" y="12345"/>
                  </a:cubicBezTo>
                  <a:cubicBezTo>
                    <a:pt x="4008" y="12345"/>
                    <a:pt x="4213" y="12331"/>
                    <a:pt x="4230" y="12178"/>
                  </a:cubicBezTo>
                  <a:cubicBezTo>
                    <a:pt x="4812" y="7667"/>
                    <a:pt x="6122" y="5994"/>
                    <a:pt x="6475" y="4020"/>
                  </a:cubicBezTo>
                  <a:cubicBezTo>
                    <a:pt x="6834" y="2051"/>
                    <a:pt x="4895" y="1"/>
                    <a:pt x="3788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8"/>
            <p:cNvSpPr/>
            <p:nvPr/>
          </p:nvSpPr>
          <p:spPr>
            <a:xfrm>
              <a:off x="3073314" y="3248121"/>
              <a:ext cx="107558" cy="266610"/>
            </a:xfrm>
            <a:custGeom>
              <a:avLst/>
              <a:gdLst/>
              <a:ahLst/>
              <a:cxnLst/>
              <a:rect l="l" t="t" r="r" b="b"/>
              <a:pathLst>
                <a:path w="3908" h="9687" extrusionOk="0">
                  <a:moveTo>
                    <a:pt x="873" y="1"/>
                  </a:moveTo>
                  <a:cubicBezTo>
                    <a:pt x="333" y="1061"/>
                    <a:pt x="0" y="2578"/>
                    <a:pt x="0" y="4262"/>
                  </a:cubicBezTo>
                  <a:cubicBezTo>
                    <a:pt x="0" y="6735"/>
                    <a:pt x="728" y="8855"/>
                    <a:pt x="1746" y="9687"/>
                  </a:cubicBezTo>
                  <a:cubicBezTo>
                    <a:pt x="2390" y="6953"/>
                    <a:pt x="3263" y="5582"/>
                    <a:pt x="3544" y="4023"/>
                  </a:cubicBezTo>
                  <a:cubicBezTo>
                    <a:pt x="3908" y="2059"/>
                    <a:pt x="1985" y="22"/>
                    <a:pt x="873" y="1"/>
                  </a:cubicBezTo>
                  <a:close/>
                </a:path>
              </a:pathLst>
            </a:custGeom>
            <a:solidFill>
              <a:srgbClr val="5C5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8"/>
            <p:cNvSpPr/>
            <p:nvPr/>
          </p:nvSpPr>
          <p:spPr>
            <a:xfrm>
              <a:off x="2992370" y="3243992"/>
              <a:ext cx="156465" cy="386581"/>
            </a:xfrm>
            <a:custGeom>
              <a:avLst/>
              <a:gdLst/>
              <a:ahLst/>
              <a:cxnLst/>
              <a:rect l="l" t="t" r="r" b="b"/>
              <a:pathLst>
                <a:path w="5685" h="14046" extrusionOk="0">
                  <a:moveTo>
                    <a:pt x="3763" y="1"/>
                  </a:moveTo>
                  <a:cubicBezTo>
                    <a:pt x="3456" y="1"/>
                    <a:pt x="3209" y="120"/>
                    <a:pt x="3087" y="390"/>
                  </a:cubicBezTo>
                  <a:cubicBezTo>
                    <a:pt x="2848" y="909"/>
                    <a:pt x="1268" y="5576"/>
                    <a:pt x="1174" y="5991"/>
                  </a:cubicBezTo>
                  <a:cubicBezTo>
                    <a:pt x="1091" y="6407"/>
                    <a:pt x="416" y="10439"/>
                    <a:pt x="353" y="10502"/>
                  </a:cubicBezTo>
                  <a:cubicBezTo>
                    <a:pt x="291" y="10574"/>
                    <a:pt x="0" y="12071"/>
                    <a:pt x="21" y="12154"/>
                  </a:cubicBezTo>
                  <a:cubicBezTo>
                    <a:pt x="42" y="12237"/>
                    <a:pt x="540" y="13214"/>
                    <a:pt x="1039" y="13495"/>
                  </a:cubicBezTo>
                  <a:cubicBezTo>
                    <a:pt x="1320" y="13651"/>
                    <a:pt x="2141" y="13890"/>
                    <a:pt x="2837" y="14045"/>
                  </a:cubicBezTo>
                  <a:cubicBezTo>
                    <a:pt x="2598" y="12549"/>
                    <a:pt x="2505" y="11032"/>
                    <a:pt x="2557" y="9514"/>
                  </a:cubicBezTo>
                  <a:cubicBezTo>
                    <a:pt x="2691" y="4895"/>
                    <a:pt x="3956" y="1179"/>
                    <a:pt x="5380" y="1179"/>
                  </a:cubicBezTo>
                  <a:cubicBezTo>
                    <a:pt x="5388" y="1179"/>
                    <a:pt x="5396" y="1179"/>
                    <a:pt x="5404" y="1180"/>
                  </a:cubicBezTo>
                  <a:cubicBezTo>
                    <a:pt x="5435" y="1180"/>
                    <a:pt x="5653" y="1055"/>
                    <a:pt x="5685" y="1055"/>
                  </a:cubicBezTo>
                  <a:cubicBezTo>
                    <a:pt x="5128" y="424"/>
                    <a:pt x="4340" y="1"/>
                    <a:pt x="3763" y="1"/>
                  </a:cubicBezTo>
                  <a:close/>
                </a:path>
              </a:pathLst>
            </a:custGeom>
            <a:solidFill>
              <a:srgbClr val="443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8"/>
            <p:cNvSpPr/>
            <p:nvPr/>
          </p:nvSpPr>
          <p:spPr>
            <a:xfrm>
              <a:off x="2900555" y="2854824"/>
              <a:ext cx="409590" cy="500882"/>
            </a:xfrm>
            <a:custGeom>
              <a:avLst/>
              <a:gdLst/>
              <a:ahLst/>
              <a:cxnLst/>
              <a:rect l="l" t="t" r="r" b="b"/>
              <a:pathLst>
                <a:path w="14882" h="18199" extrusionOk="0">
                  <a:moveTo>
                    <a:pt x="14335" y="1"/>
                  </a:moveTo>
                  <a:cubicBezTo>
                    <a:pt x="12817" y="1"/>
                    <a:pt x="4647" y="5024"/>
                    <a:pt x="3263" y="7214"/>
                  </a:cubicBezTo>
                  <a:cubicBezTo>
                    <a:pt x="1923" y="9354"/>
                    <a:pt x="0" y="17221"/>
                    <a:pt x="2120" y="18198"/>
                  </a:cubicBezTo>
                  <a:cubicBezTo>
                    <a:pt x="790" y="16556"/>
                    <a:pt x="2338" y="9687"/>
                    <a:pt x="3596" y="7681"/>
                  </a:cubicBezTo>
                  <a:cubicBezTo>
                    <a:pt x="4971" y="5479"/>
                    <a:pt x="13159" y="261"/>
                    <a:pt x="14663" y="261"/>
                  </a:cubicBezTo>
                  <a:cubicBezTo>
                    <a:pt x="14670" y="261"/>
                    <a:pt x="14677" y="261"/>
                    <a:pt x="14685" y="261"/>
                  </a:cubicBezTo>
                  <a:cubicBezTo>
                    <a:pt x="14747" y="261"/>
                    <a:pt x="14809" y="271"/>
                    <a:pt x="14882" y="282"/>
                  </a:cubicBezTo>
                  <a:cubicBezTo>
                    <a:pt x="14840" y="116"/>
                    <a:pt x="14674" y="12"/>
                    <a:pt x="14362" y="1"/>
                  </a:cubicBezTo>
                  <a:cubicBezTo>
                    <a:pt x="14354" y="1"/>
                    <a:pt x="14344" y="1"/>
                    <a:pt x="14335" y="1"/>
                  </a:cubicBezTo>
                  <a:close/>
                </a:path>
              </a:pathLst>
            </a:custGeom>
            <a:solidFill>
              <a:srgbClr val="534D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8"/>
            <p:cNvSpPr/>
            <p:nvPr/>
          </p:nvSpPr>
          <p:spPr>
            <a:xfrm>
              <a:off x="2909693" y="2966400"/>
              <a:ext cx="119585" cy="209666"/>
            </a:xfrm>
            <a:custGeom>
              <a:avLst/>
              <a:gdLst/>
              <a:ahLst/>
              <a:cxnLst/>
              <a:rect l="l" t="t" r="r" b="b"/>
              <a:pathLst>
                <a:path w="4345" h="7618" extrusionOk="0">
                  <a:moveTo>
                    <a:pt x="4345" y="0"/>
                  </a:moveTo>
                  <a:lnTo>
                    <a:pt x="4345" y="0"/>
                  </a:lnTo>
                  <a:cubicBezTo>
                    <a:pt x="3877" y="281"/>
                    <a:pt x="3524" y="333"/>
                    <a:pt x="2817" y="489"/>
                  </a:cubicBezTo>
                  <a:cubicBezTo>
                    <a:pt x="583" y="1809"/>
                    <a:pt x="1" y="4926"/>
                    <a:pt x="281" y="6610"/>
                  </a:cubicBezTo>
                  <a:cubicBezTo>
                    <a:pt x="458" y="6770"/>
                    <a:pt x="702" y="6997"/>
                    <a:pt x="806" y="7347"/>
                  </a:cubicBezTo>
                  <a:lnTo>
                    <a:pt x="806" y="7347"/>
                  </a:lnTo>
                  <a:cubicBezTo>
                    <a:pt x="168" y="3294"/>
                    <a:pt x="3002" y="1393"/>
                    <a:pt x="4345" y="0"/>
                  </a:cubicBezTo>
                  <a:close/>
                  <a:moveTo>
                    <a:pt x="806" y="7347"/>
                  </a:moveTo>
                  <a:cubicBezTo>
                    <a:pt x="820" y="7437"/>
                    <a:pt x="835" y="7527"/>
                    <a:pt x="853" y="7618"/>
                  </a:cubicBezTo>
                  <a:cubicBezTo>
                    <a:pt x="847" y="7520"/>
                    <a:pt x="830" y="7430"/>
                    <a:pt x="806" y="7347"/>
                  </a:cubicBezTo>
                  <a:close/>
                </a:path>
              </a:pathLst>
            </a:custGeom>
            <a:solidFill>
              <a:srgbClr val="3C3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8"/>
            <p:cNvSpPr/>
            <p:nvPr/>
          </p:nvSpPr>
          <p:spPr>
            <a:xfrm>
              <a:off x="3220890" y="3089398"/>
              <a:ext cx="30633" cy="28623"/>
            </a:xfrm>
            <a:custGeom>
              <a:avLst/>
              <a:gdLst/>
              <a:ahLst/>
              <a:cxnLst/>
              <a:rect l="l" t="t" r="r" b="b"/>
              <a:pathLst>
                <a:path w="1113" h="1040" extrusionOk="0">
                  <a:moveTo>
                    <a:pt x="136" y="0"/>
                  </a:moveTo>
                  <a:cubicBezTo>
                    <a:pt x="1" y="0"/>
                    <a:pt x="447" y="1039"/>
                    <a:pt x="447" y="1039"/>
                  </a:cubicBezTo>
                  <a:cubicBezTo>
                    <a:pt x="801" y="925"/>
                    <a:pt x="1113" y="748"/>
                    <a:pt x="1040" y="488"/>
                  </a:cubicBezTo>
                  <a:cubicBezTo>
                    <a:pt x="967" y="229"/>
                    <a:pt x="260" y="0"/>
                    <a:pt x="136" y="0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8"/>
            <p:cNvSpPr/>
            <p:nvPr/>
          </p:nvSpPr>
          <p:spPr>
            <a:xfrm>
              <a:off x="3271531" y="3337376"/>
              <a:ext cx="76375" cy="372985"/>
            </a:xfrm>
            <a:custGeom>
              <a:avLst/>
              <a:gdLst/>
              <a:ahLst/>
              <a:cxnLst/>
              <a:rect l="l" t="t" r="r" b="b"/>
              <a:pathLst>
                <a:path w="2775" h="1355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715" y="4740"/>
                    <a:pt x="1871" y="13552"/>
                  </a:cubicBezTo>
                  <a:cubicBezTo>
                    <a:pt x="2006" y="13115"/>
                    <a:pt x="1933" y="12315"/>
                    <a:pt x="1933" y="12315"/>
                  </a:cubicBezTo>
                  <a:cubicBezTo>
                    <a:pt x="2224" y="12035"/>
                    <a:pt x="2744" y="11629"/>
                    <a:pt x="2744" y="11629"/>
                  </a:cubicBezTo>
                  <a:cubicBezTo>
                    <a:pt x="2754" y="11546"/>
                    <a:pt x="2764" y="11442"/>
                    <a:pt x="2775" y="11328"/>
                  </a:cubicBezTo>
                  <a:cubicBezTo>
                    <a:pt x="1943" y="3877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443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8"/>
            <p:cNvSpPr/>
            <p:nvPr/>
          </p:nvSpPr>
          <p:spPr>
            <a:xfrm>
              <a:off x="2848483" y="3013601"/>
              <a:ext cx="50944" cy="121870"/>
            </a:xfrm>
            <a:custGeom>
              <a:avLst/>
              <a:gdLst/>
              <a:ahLst/>
              <a:cxnLst/>
              <a:rect l="l" t="t" r="r" b="b"/>
              <a:pathLst>
                <a:path w="1851" h="4428" extrusionOk="0">
                  <a:moveTo>
                    <a:pt x="1850" y="0"/>
                  </a:moveTo>
                  <a:cubicBezTo>
                    <a:pt x="1850" y="0"/>
                    <a:pt x="42" y="988"/>
                    <a:pt x="1" y="4427"/>
                  </a:cubicBezTo>
                  <a:cubicBezTo>
                    <a:pt x="222" y="4375"/>
                    <a:pt x="448" y="4352"/>
                    <a:pt x="676" y="4352"/>
                  </a:cubicBezTo>
                  <a:cubicBezTo>
                    <a:pt x="811" y="4352"/>
                    <a:pt x="946" y="4360"/>
                    <a:pt x="1081" y="4375"/>
                  </a:cubicBezTo>
                  <a:lnTo>
                    <a:pt x="1320" y="4417"/>
                  </a:lnTo>
                  <a:cubicBezTo>
                    <a:pt x="936" y="1123"/>
                    <a:pt x="1850" y="0"/>
                    <a:pt x="1850" y="0"/>
                  </a:cubicBezTo>
                  <a:close/>
                </a:path>
              </a:pathLst>
            </a:custGeom>
            <a:solidFill>
              <a:srgbClr val="454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8"/>
            <p:cNvSpPr/>
            <p:nvPr/>
          </p:nvSpPr>
          <p:spPr>
            <a:xfrm>
              <a:off x="2767814" y="3054197"/>
              <a:ext cx="36660" cy="102136"/>
            </a:xfrm>
            <a:custGeom>
              <a:avLst/>
              <a:gdLst/>
              <a:ahLst/>
              <a:cxnLst/>
              <a:rect l="l" t="t" r="r" b="b"/>
              <a:pathLst>
                <a:path w="1332" h="3711" extrusionOk="0">
                  <a:moveTo>
                    <a:pt x="1331" y="1"/>
                  </a:moveTo>
                  <a:lnTo>
                    <a:pt x="1331" y="1"/>
                  </a:lnTo>
                  <a:cubicBezTo>
                    <a:pt x="1331" y="1"/>
                    <a:pt x="1330" y="4"/>
                    <a:pt x="1327" y="10"/>
                  </a:cubicBezTo>
                  <a:lnTo>
                    <a:pt x="1327" y="10"/>
                  </a:lnTo>
                  <a:cubicBezTo>
                    <a:pt x="1328" y="7"/>
                    <a:pt x="1330" y="4"/>
                    <a:pt x="1331" y="1"/>
                  </a:cubicBezTo>
                  <a:close/>
                  <a:moveTo>
                    <a:pt x="1327" y="10"/>
                  </a:moveTo>
                  <a:cubicBezTo>
                    <a:pt x="778" y="1202"/>
                    <a:pt x="333" y="2436"/>
                    <a:pt x="1" y="3711"/>
                  </a:cubicBezTo>
                  <a:cubicBezTo>
                    <a:pt x="240" y="3461"/>
                    <a:pt x="469" y="3264"/>
                    <a:pt x="635" y="3212"/>
                  </a:cubicBezTo>
                  <a:cubicBezTo>
                    <a:pt x="791" y="3160"/>
                    <a:pt x="947" y="3129"/>
                    <a:pt x="1113" y="3119"/>
                  </a:cubicBezTo>
                  <a:cubicBezTo>
                    <a:pt x="1084" y="673"/>
                    <a:pt x="1294" y="86"/>
                    <a:pt x="1327" y="10"/>
                  </a:cubicBezTo>
                  <a:close/>
                </a:path>
              </a:pathLst>
            </a:custGeom>
            <a:solidFill>
              <a:srgbClr val="454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8"/>
            <p:cNvSpPr/>
            <p:nvPr/>
          </p:nvSpPr>
          <p:spPr>
            <a:xfrm>
              <a:off x="3249210" y="3148434"/>
              <a:ext cx="33963" cy="35119"/>
            </a:xfrm>
            <a:custGeom>
              <a:avLst/>
              <a:gdLst/>
              <a:ahLst/>
              <a:cxnLst/>
              <a:rect l="l" t="t" r="r" b="b"/>
              <a:pathLst>
                <a:path w="1234" h="1276" extrusionOk="0">
                  <a:moveTo>
                    <a:pt x="476" y="0"/>
                  </a:moveTo>
                  <a:cubicBezTo>
                    <a:pt x="300" y="0"/>
                    <a:pt x="144" y="38"/>
                    <a:pt x="104" y="131"/>
                  </a:cubicBezTo>
                  <a:cubicBezTo>
                    <a:pt x="0" y="349"/>
                    <a:pt x="136" y="1181"/>
                    <a:pt x="634" y="1264"/>
                  </a:cubicBezTo>
                  <a:cubicBezTo>
                    <a:pt x="678" y="1272"/>
                    <a:pt x="716" y="1275"/>
                    <a:pt x="748" y="1275"/>
                  </a:cubicBezTo>
                  <a:cubicBezTo>
                    <a:pt x="1234" y="1275"/>
                    <a:pt x="530" y="453"/>
                    <a:pt x="530" y="453"/>
                  </a:cubicBezTo>
                  <a:lnTo>
                    <a:pt x="530" y="453"/>
                  </a:lnTo>
                  <a:cubicBezTo>
                    <a:pt x="666" y="474"/>
                    <a:pt x="811" y="484"/>
                    <a:pt x="957" y="484"/>
                  </a:cubicBezTo>
                  <a:cubicBezTo>
                    <a:pt x="1019" y="464"/>
                    <a:pt x="1196" y="349"/>
                    <a:pt x="1071" y="173"/>
                  </a:cubicBezTo>
                  <a:cubicBezTo>
                    <a:pt x="993" y="71"/>
                    <a:pt x="715" y="0"/>
                    <a:pt x="476" y="0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8"/>
            <p:cNvSpPr/>
            <p:nvPr/>
          </p:nvSpPr>
          <p:spPr>
            <a:xfrm>
              <a:off x="3267237" y="3136572"/>
              <a:ext cx="12881" cy="17202"/>
            </a:xfrm>
            <a:custGeom>
              <a:avLst/>
              <a:gdLst/>
              <a:ahLst/>
              <a:cxnLst/>
              <a:rect l="l" t="t" r="r" b="b"/>
              <a:pathLst>
                <a:path w="468" h="625" extrusionOk="0">
                  <a:moveTo>
                    <a:pt x="156" y="1"/>
                  </a:moveTo>
                  <a:cubicBezTo>
                    <a:pt x="52" y="1"/>
                    <a:pt x="0" y="157"/>
                    <a:pt x="42" y="344"/>
                  </a:cubicBezTo>
                  <a:cubicBezTo>
                    <a:pt x="83" y="541"/>
                    <a:pt x="177" y="624"/>
                    <a:pt x="281" y="624"/>
                  </a:cubicBezTo>
                  <a:cubicBezTo>
                    <a:pt x="385" y="624"/>
                    <a:pt x="468" y="541"/>
                    <a:pt x="426" y="344"/>
                  </a:cubicBezTo>
                  <a:cubicBezTo>
                    <a:pt x="385" y="157"/>
                    <a:pt x="270" y="1"/>
                    <a:pt x="156" y="1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8"/>
            <p:cNvSpPr/>
            <p:nvPr/>
          </p:nvSpPr>
          <p:spPr>
            <a:xfrm>
              <a:off x="3277806" y="3142021"/>
              <a:ext cx="12908" cy="17174"/>
            </a:xfrm>
            <a:custGeom>
              <a:avLst/>
              <a:gdLst/>
              <a:ahLst/>
              <a:cxnLst/>
              <a:rect l="l" t="t" r="r" b="b"/>
              <a:pathLst>
                <a:path w="469" h="624" extrusionOk="0">
                  <a:moveTo>
                    <a:pt x="157" y="0"/>
                  </a:moveTo>
                  <a:cubicBezTo>
                    <a:pt x="53" y="0"/>
                    <a:pt x="1" y="156"/>
                    <a:pt x="42" y="343"/>
                  </a:cubicBezTo>
                  <a:cubicBezTo>
                    <a:pt x="84" y="530"/>
                    <a:pt x="167" y="613"/>
                    <a:pt x="281" y="624"/>
                  </a:cubicBezTo>
                  <a:cubicBezTo>
                    <a:pt x="385" y="624"/>
                    <a:pt x="468" y="530"/>
                    <a:pt x="427" y="343"/>
                  </a:cubicBezTo>
                  <a:cubicBezTo>
                    <a:pt x="385" y="156"/>
                    <a:pt x="271" y="0"/>
                    <a:pt x="157" y="0"/>
                  </a:cubicBezTo>
                  <a:close/>
                </a:path>
              </a:pathLst>
            </a:custGeom>
            <a:solidFill>
              <a:srgbClr val="8B5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8"/>
            <p:cNvSpPr/>
            <p:nvPr/>
          </p:nvSpPr>
          <p:spPr>
            <a:xfrm>
              <a:off x="3210871" y="3144306"/>
              <a:ext cx="13761" cy="22321"/>
            </a:xfrm>
            <a:custGeom>
              <a:avLst/>
              <a:gdLst/>
              <a:ahLst/>
              <a:cxnLst/>
              <a:rect l="l" t="t" r="r" b="b"/>
              <a:pathLst>
                <a:path w="500" h="811" extrusionOk="0">
                  <a:moveTo>
                    <a:pt x="302" y="0"/>
                  </a:moveTo>
                  <a:cubicBezTo>
                    <a:pt x="177" y="11"/>
                    <a:pt x="53" y="187"/>
                    <a:pt x="22" y="406"/>
                  </a:cubicBezTo>
                  <a:cubicBezTo>
                    <a:pt x="1" y="624"/>
                    <a:pt x="74" y="811"/>
                    <a:pt x="198" y="811"/>
                  </a:cubicBezTo>
                  <a:cubicBezTo>
                    <a:pt x="323" y="811"/>
                    <a:pt x="448" y="603"/>
                    <a:pt x="468" y="395"/>
                  </a:cubicBezTo>
                  <a:cubicBezTo>
                    <a:pt x="500" y="187"/>
                    <a:pt x="427" y="0"/>
                    <a:pt x="30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8"/>
            <p:cNvSpPr/>
            <p:nvPr/>
          </p:nvSpPr>
          <p:spPr>
            <a:xfrm>
              <a:off x="3156239" y="3035041"/>
              <a:ext cx="42605" cy="41284"/>
            </a:xfrm>
            <a:custGeom>
              <a:avLst/>
              <a:gdLst/>
              <a:ahLst/>
              <a:cxnLst/>
              <a:rect l="l" t="t" r="r" b="b"/>
              <a:pathLst>
                <a:path w="1548" h="1500" extrusionOk="0">
                  <a:moveTo>
                    <a:pt x="1132" y="0"/>
                  </a:moveTo>
                  <a:cubicBezTo>
                    <a:pt x="1095" y="0"/>
                    <a:pt x="1054" y="7"/>
                    <a:pt x="1009" y="21"/>
                  </a:cubicBezTo>
                  <a:cubicBezTo>
                    <a:pt x="739" y="104"/>
                    <a:pt x="1" y="770"/>
                    <a:pt x="11" y="998"/>
                  </a:cubicBezTo>
                  <a:cubicBezTo>
                    <a:pt x="53" y="1216"/>
                    <a:pt x="188" y="1403"/>
                    <a:pt x="396" y="1497"/>
                  </a:cubicBezTo>
                  <a:cubicBezTo>
                    <a:pt x="404" y="1499"/>
                    <a:pt x="413" y="1500"/>
                    <a:pt x="422" y="1500"/>
                  </a:cubicBezTo>
                  <a:cubicBezTo>
                    <a:pt x="727" y="1500"/>
                    <a:pt x="1547" y="535"/>
                    <a:pt x="1477" y="333"/>
                  </a:cubicBezTo>
                  <a:cubicBezTo>
                    <a:pt x="1408" y="152"/>
                    <a:pt x="1311" y="0"/>
                    <a:pt x="113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8"/>
            <p:cNvSpPr/>
            <p:nvPr/>
          </p:nvSpPr>
          <p:spPr>
            <a:xfrm>
              <a:off x="3212027" y="3028766"/>
              <a:ext cx="23477" cy="24302"/>
            </a:xfrm>
            <a:custGeom>
              <a:avLst/>
              <a:gdLst/>
              <a:ahLst/>
              <a:cxnLst/>
              <a:rect l="l" t="t" r="r" b="b"/>
              <a:pathLst>
                <a:path w="853" h="883" extrusionOk="0">
                  <a:moveTo>
                    <a:pt x="274" y="1"/>
                  </a:moveTo>
                  <a:cubicBezTo>
                    <a:pt x="167" y="1"/>
                    <a:pt x="77" y="28"/>
                    <a:pt x="52" y="93"/>
                  </a:cubicBezTo>
                  <a:cubicBezTo>
                    <a:pt x="0" y="301"/>
                    <a:pt x="0" y="519"/>
                    <a:pt x="42" y="727"/>
                  </a:cubicBezTo>
                  <a:cubicBezTo>
                    <a:pt x="84" y="836"/>
                    <a:pt x="238" y="882"/>
                    <a:pt x="397" y="882"/>
                  </a:cubicBezTo>
                  <a:cubicBezTo>
                    <a:pt x="588" y="882"/>
                    <a:pt x="788" y="815"/>
                    <a:pt x="811" y="707"/>
                  </a:cubicBezTo>
                  <a:cubicBezTo>
                    <a:pt x="842" y="499"/>
                    <a:pt x="853" y="291"/>
                    <a:pt x="717" y="145"/>
                  </a:cubicBezTo>
                  <a:cubicBezTo>
                    <a:pt x="642" y="64"/>
                    <a:pt x="437" y="1"/>
                    <a:pt x="27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8"/>
            <p:cNvSpPr/>
            <p:nvPr/>
          </p:nvSpPr>
          <p:spPr>
            <a:xfrm>
              <a:off x="3183982" y="3066224"/>
              <a:ext cx="20064" cy="32614"/>
            </a:xfrm>
            <a:custGeom>
              <a:avLst/>
              <a:gdLst/>
              <a:ahLst/>
              <a:cxnLst/>
              <a:rect l="l" t="t" r="r" b="b"/>
              <a:pathLst>
                <a:path w="729" h="1185" extrusionOk="0">
                  <a:moveTo>
                    <a:pt x="198" y="0"/>
                  </a:moveTo>
                  <a:cubicBezTo>
                    <a:pt x="43" y="0"/>
                    <a:pt x="1" y="260"/>
                    <a:pt x="84" y="593"/>
                  </a:cubicBezTo>
                  <a:cubicBezTo>
                    <a:pt x="178" y="925"/>
                    <a:pt x="375" y="1185"/>
                    <a:pt x="531" y="1185"/>
                  </a:cubicBezTo>
                  <a:cubicBezTo>
                    <a:pt x="687" y="1185"/>
                    <a:pt x="728" y="915"/>
                    <a:pt x="635" y="593"/>
                  </a:cubicBezTo>
                  <a:cubicBezTo>
                    <a:pt x="552" y="270"/>
                    <a:pt x="354" y="0"/>
                    <a:pt x="198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8"/>
            <p:cNvSpPr/>
            <p:nvPr/>
          </p:nvSpPr>
          <p:spPr>
            <a:xfrm>
              <a:off x="3219734" y="3056757"/>
              <a:ext cx="12330" cy="29256"/>
            </a:xfrm>
            <a:custGeom>
              <a:avLst/>
              <a:gdLst/>
              <a:ahLst/>
              <a:cxnLst/>
              <a:rect l="l" t="t" r="r" b="b"/>
              <a:pathLst>
                <a:path w="448" h="1063" extrusionOk="0">
                  <a:moveTo>
                    <a:pt x="83" y="0"/>
                  </a:moveTo>
                  <a:cubicBezTo>
                    <a:pt x="80" y="0"/>
                    <a:pt x="77" y="0"/>
                    <a:pt x="74" y="1"/>
                  </a:cubicBezTo>
                  <a:cubicBezTo>
                    <a:pt x="1" y="22"/>
                    <a:pt x="11" y="272"/>
                    <a:pt x="95" y="563"/>
                  </a:cubicBezTo>
                  <a:cubicBezTo>
                    <a:pt x="174" y="841"/>
                    <a:pt x="292" y="1063"/>
                    <a:pt x="366" y="1063"/>
                  </a:cubicBezTo>
                  <a:cubicBezTo>
                    <a:pt x="369" y="1063"/>
                    <a:pt x="372" y="1062"/>
                    <a:pt x="375" y="1061"/>
                  </a:cubicBezTo>
                  <a:cubicBezTo>
                    <a:pt x="448" y="1041"/>
                    <a:pt x="448" y="791"/>
                    <a:pt x="365" y="500"/>
                  </a:cubicBezTo>
                  <a:cubicBezTo>
                    <a:pt x="275" y="221"/>
                    <a:pt x="157" y="0"/>
                    <a:pt x="8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39"/>
          <p:cNvSpPr txBox="1">
            <a:spLocks noGrp="1"/>
          </p:cNvSpPr>
          <p:nvPr>
            <p:ph type="subTitle" idx="1"/>
          </p:nvPr>
        </p:nvSpPr>
        <p:spPr>
          <a:xfrm>
            <a:off x="1542288" y="1699901"/>
            <a:ext cx="6059424" cy="32019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The core mechanic of the game is potion crafting!</a:t>
            </a: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" sz="2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Interacting with objects with Phisics system.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Sleeping to advance day.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Gathering special ingredients.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3D Audio mechanics.</a:t>
            </a:r>
            <a:endParaRPr lang="en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sz="2400" dirty="0"/>
          </a:p>
        </p:txBody>
      </p:sp>
      <p:grpSp>
        <p:nvGrpSpPr>
          <p:cNvPr id="1657" name="Google Shape;1657;p39"/>
          <p:cNvGrpSpPr/>
          <p:nvPr/>
        </p:nvGrpSpPr>
        <p:grpSpPr>
          <a:xfrm>
            <a:off x="3343737" y="-7"/>
            <a:ext cx="2518125" cy="1581918"/>
            <a:chOff x="3041063" y="243763"/>
            <a:chExt cx="1825125" cy="1146650"/>
          </a:xfrm>
        </p:grpSpPr>
        <p:sp>
          <p:nvSpPr>
            <p:cNvPr id="1658" name="Google Shape;1658;p39"/>
            <p:cNvSpPr/>
            <p:nvPr/>
          </p:nvSpPr>
          <p:spPr>
            <a:xfrm>
              <a:off x="3917838" y="243763"/>
              <a:ext cx="913925" cy="735850"/>
            </a:xfrm>
            <a:custGeom>
              <a:avLst/>
              <a:gdLst/>
              <a:ahLst/>
              <a:cxnLst/>
              <a:rect l="l" t="t" r="r" b="b"/>
              <a:pathLst>
                <a:path w="36557" h="29434" extrusionOk="0">
                  <a:moveTo>
                    <a:pt x="262" y="0"/>
                  </a:moveTo>
                  <a:lnTo>
                    <a:pt x="0" y="262"/>
                  </a:lnTo>
                  <a:lnTo>
                    <a:pt x="35770" y="29433"/>
                  </a:lnTo>
                  <a:lnTo>
                    <a:pt x="36557" y="29127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9"/>
            <p:cNvSpPr/>
            <p:nvPr/>
          </p:nvSpPr>
          <p:spPr>
            <a:xfrm>
              <a:off x="3077113" y="250313"/>
              <a:ext cx="850025" cy="714000"/>
            </a:xfrm>
            <a:custGeom>
              <a:avLst/>
              <a:gdLst/>
              <a:ahLst/>
              <a:cxnLst/>
              <a:rect l="l" t="t" r="r" b="b"/>
              <a:pathLst>
                <a:path w="34001" h="28560" extrusionOk="0">
                  <a:moveTo>
                    <a:pt x="33870" y="0"/>
                  </a:moveTo>
                  <a:lnTo>
                    <a:pt x="1" y="27947"/>
                  </a:lnTo>
                  <a:lnTo>
                    <a:pt x="460" y="28559"/>
                  </a:lnTo>
                  <a:lnTo>
                    <a:pt x="34001" y="394"/>
                  </a:lnTo>
                  <a:lnTo>
                    <a:pt x="338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9"/>
            <p:cNvSpPr/>
            <p:nvPr/>
          </p:nvSpPr>
          <p:spPr>
            <a:xfrm>
              <a:off x="3159613" y="1028188"/>
              <a:ext cx="412450" cy="238750"/>
            </a:xfrm>
            <a:custGeom>
              <a:avLst/>
              <a:gdLst/>
              <a:ahLst/>
              <a:cxnLst/>
              <a:rect l="l" t="t" r="r" b="b"/>
              <a:pathLst>
                <a:path w="16498" h="9550" extrusionOk="0">
                  <a:moveTo>
                    <a:pt x="153" y="1"/>
                  </a:moveTo>
                  <a:lnTo>
                    <a:pt x="0" y="285"/>
                  </a:lnTo>
                  <a:lnTo>
                    <a:pt x="16345" y="9550"/>
                  </a:lnTo>
                  <a:lnTo>
                    <a:pt x="16498" y="9288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9"/>
            <p:cNvSpPr/>
            <p:nvPr/>
          </p:nvSpPr>
          <p:spPr>
            <a:xfrm>
              <a:off x="4264713" y="1028188"/>
              <a:ext cx="412450" cy="238750"/>
            </a:xfrm>
            <a:custGeom>
              <a:avLst/>
              <a:gdLst/>
              <a:ahLst/>
              <a:cxnLst/>
              <a:rect l="l" t="t" r="r" b="b"/>
              <a:pathLst>
                <a:path w="16498" h="9550" extrusionOk="0">
                  <a:moveTo>
                    <a:pt x="16345" y="1"/>
                  </a:moveTo>
                  <a:lnTo>
                    <a:pt x="1" y="9288"/>
                  </a:lnTo>
                  <a:lnTo>
                    <a:pt x="153" y="9550"/>
                  </a:lnTo>
                  <a:lnTo>
                    <a:pt x="16498" y="263"/>
                  </a:lnTo>
                  <a:lnTo>
                    <a:pt x="163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9"/>
            <p:cNvSpPr/>
            <p:nvPr/>
          </p:nvSpPr>
          <p:spPr>
            <a:xfrm>
              <a:off x="4037463" y="1046763"/>
              <a:ext cx="60125" cy="205975"/>
            </a:xfrm>
            <a:custGeom>
              <a:avLst/>
              <a:gdLst/>
              <a:ahLst/>
              <a:cxnLst/>
              <a:rect l="l" t="t" r="r" b="b"/>
              <a:pathLst>
                <a:path w="2405" h="8239" extrusionOk="0">
                  <a:moveTo>
                    <a:pt x="2098" y="1"/>
                  </a:moveTo>
                  <a:lnTo>
                    <a:pt x="1" y="8151"/>
                  </a:lnTo>
                  <a:lnTo>
                    <a:pt x="306" y="8239"/>
                  </a:lnTo>
                  <a:lnTo>
                    <a:pt x="2404" y="66"/>
                  </a:lnTo>
                  <a:lnTo>
                    <a:pt x="20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9"/>
            <p:cNvSpPr/>
            <p:nvPr/>
          </p:nvSpPr>
          <p:spPr>
            <a:xfrm>
              <a:off x="3726638" y="1046763"/>
              <a:ext cx="60125" cy="205975"/>
            </a:xfrm>
            <a:custGeom>
              <a:avLst/>
              <a:gdLst/>
              <a:ahLst/>
              <a:cxnLst/>
              <a:rect l="l" t="t" r="r" b="b"/>
              <a:pathLst>
                <a:path w="2405" h="8239" extrusionOk="0">
                  <a:moveTo>
                    <a:pt x="306" y="1"/>
                  </a:moveTo>
                  <a:lnTo>
                    <a:pt x="0" y="66"/>
                  </a:lnTo>
                  <a:lnTo>
                    <a:pt x="2120" y="8239"/>
                  </a:lnTo>
                  <a:lnTo>
                    <a:pt x="2404" y="8151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9"/>
            <p:cNvSpPr/>
            <p:nvPr/>
          </p:nvSpPr>
          <p:spPr>
            <a:xfrm>
              <a:off x="3416363" y="782038"/>
              <a:ext cx="41525" cy="156050"/>
            </a:xfrm>
            <a:custGeom>
              <a:avLst/>
              <a:gdLst/>
              <a:ahLst/>
              <a:cxnLst/>
              <a:rect l="l" t="t" r="r" b="b"/>
              <a:pathLst>
                <a:path w="1661" h="6242" extrusionOk="0">
                  <a:moveTo>
                    <a:pt x="768" y="1"/>
                  </a:moveTo>
                  <a:cubicBezTo>
                    <a:pt x="256" y="1"/>
                    <a:pt x="0" y="1478"/>
                    <a:pt x="0" y="1478"/>
                  </a:cubicBezTo>
                  <a:lnTo>
                    <a:pt x="284" y="6241"/>
                  </a:lnTo>
                  <a:cubicBezTo>
                    <a:pt x="1661" y="5957"/>
                    <a:pt x="721" y="3903"/>
                    <a:pt x="918" y="2177"/>
                  </a:cubicBezTo>
                  <a:cubicBezTo>
                    <a:pt x="1115" y="429"/>
                    <a:pt x="1399" y="189"/>
                    <a:pt x="852" y="14"/>
                  </a:cubicBezTo>
                  <a:cubicBezTo>
                    <a:pt x="824" y="5"/>
                    <a:pt x="796" y="1"/>
                    <a:pt x="7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9"/>
            <p:cNvSpPr/>
            <p:nvPr/>
          </p:nvSpPr>
          <p:spPr>
            <a:xfrm>
              <a:off x="3321863" y="799588"/>
              <a:ext cx="37150" cy="141775"/>
            </a:xfrm>
            <a:custGeom>
              <a:avLst/>
              <a:gdLst/>
              <a:ahLst/>
              <a:cxnLst/>
              <a:rect l="l" t="t" r="r" b="b"/>
              <a:pathLst>
                <a:path w="1486" h="5671" extrusionOk="0">
                  <a:moveTo>
                    <a:pt x="793" y="0"/>
                  </a:moveTo>
                  <a:cubicBezTo>
                    <a:pt x="770" y="0"/>
                    <a:pt x="746" y="4"/>
                    <a:pt x="721" y="11"/>
                  </a:cubicBezTo>
                  <a:cubicBezTo>
                    <a:pt x="240" y="164"/>
                    <a:pt x="503" y="383"/>
                    <a:pt x="656" y="1978"/>
                  </a:cubicBezTo>
                  <a:cubicBezTo>
                    <a:pt x="830" y="3551"/>
                    <a:pt x="0" y="5430"/>
                    <a:pt x="1202" y="5671"/>
                  </a:cubicBezTo>
                  <a:lnTo>
                    <a:pt x="1486" y="1344"/>
                  </a:lnTo>
                  <a:cubicBezTo>
                    <a:pt x="1486" y="1344"/>
                    <a:pt x="1249" y="0"/>
                    <a:pt x="7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9"/>
            <p:cNvSpPr/>
            <p:nvPr/>
          </p:nvSpPr>
          <p:spPr>
            <a:xfrm>
              <a:off x="3343713" y="791113"/>
              <a:ext cx="92325" cy="189025"/>
            </a:xfrm>
            <a:custGeom>
              <a:avLst/>
              <a:gdLst/>
              <a:ahLst/>
              <a:cxnLst/>
              <a:rect l="l" t="t" r="r" b="b"/>
              <a:pathLst>
                <a:path w="3693" h="7561" extrusionOk="0">
                  <a:moveTo>
                    <a:pt x="3693" y="1"/>
                  </a:moveTo>
                  <a:lnTo>
                    <a:pt x="0" y="459"/>
                  </a:lnTo>
                  <a:lnTo>
                    <a:pt x="350" y="7561"/>
                  </a:lnTo>
                  <a:lnTo>
                    <a:pt x="3365" y="7561"/>
                  </a:lnTo>
                  <a:lnTo>
                    <a:pt x="3693" y="1"/>
                  </a:ln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9"/>
            <p:cNvSpPr/>
            <p:nvPr/>
          </p:nvSpPr>
          <p:spPr>
            <a:xfrm>
              <a:off x="3343713" y="791113"/>
              <a:ext cx="92325" cy="189025"/>
            </a:xfrm>
            <a:custGeom>
              <a:avLst/>
              <a:gdLst/>
              <a:ahLst/>
              <a:cxnLst/>
              <a:rect l="l" t="t" r="r" b="b"/>
              <a:pathLst>
                <a:path w="3693" h="7561" extrusionOk="0">
                  <a:moveTo>
                    <a:pt x="3693" y="1"/>
                  </a:moveTo>
                  <a:lnTo>
                    <a:pt x="3474" y="22"/>
                  </a:lnTo>
                  <a:cubicBezTo>
                    <a:pt x="3365" y="2994"/>
                    <a:pt x="2622" y="5310"/>
                    <a:pt x="1726" y="5310"/>
                  </a:cubicBezTo>
                  <a:cubicBezTo>
                    <a:pt x="830" y="5310"/>
                    <a:pt x="153" y="3213"/>
                    <a:pt x="0" y="459"/>
                  </a:cubicBezTo>
                  <a:lnTo>
                    <a:pt x="0" y="459"/>
                  </a:lnTo>
                  <a:lnTo>
                    <a:pt x="175" y="7561"/>
                  </a:lnTo>
                  <a:lnTo>
                    <a:pt x="3474" y="7561"/>
                  </a:lnTo>
                  <a:lnTo>
                    <a:pt x="369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9"/>
            <p:cNvSpPr/>
            <p:nvPr/>
          </p:nvSpPr>
          <p:spPr>
            <a:xfrm>
              <a:off x="3342613" y="614663"/>
              <a:ext cx="75050" cy="172975"/>
            </a:xfrm>
            <a:custGeom>
              <a:avLst/>
              <a:gdLst/>
              <a:ahLst/>
              <a:cxnLst/>
              <a:rect l="l" t="t" r="r" b="b"/>
              <a:pathLst>
                <a:path w="3002" h="6919" extrusionOk="0">
                  <a:moveTo>
                    <a:pt x="1027" y="1"/>
                  </a:moveTo>
                  <a:cubicBezTo>
                    <a:pt x="1027" y="1"/>
                    <a:pt x="1770" y="1640"/>
                    <a:pt x="1246" y="3016"/>
                  </a:cubicBezTo>
                  <a:cubicBezTo>
                    <a:pt x="743" y="4371"/>
                    <a:pt x="0" y="6600"/>
                    <a:pt x="1552" y="6906"/>
                  </a:cubicBezTo>
                  <a:cubicBezTo>
                    <a:pt x="1601" y="6914"/>
                    <a:pt x="1649" y="6919"/>
                    <a:pt x="1696" y="6919"/>
                  </a:cubicBezTo>
                  <a:cubicBezTo>
                    <a:pt x="2471" y="6919"/>
                    <a:pt x="3002" y="5755"/>
                    <a:pt x="2775" y="4087"/>
                  </a:cubicBezTo>
                  <a:cubicBezTo>
                    <a:pt x="2338" y="897"/>
                    <a:pt x="1028" y="1"/>
                    <a:pt x="10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9"/>
            <p:cNvSpPr/>
            <p:nvPr/>
          </p:nvSpPr>
          <p:spPr>
            <a:xfrm>
              <a:off x="3388338" y="814813"/>
              <a:ext cx="42800" cy="139825"/>
            </a:xfrm>
            <a:custGeom>
              <a:avLst/>
              <a:gdLst/>
              <a:ahLst/>
              <a:cxnLst/>
              <a:rect l="l" t="t" r="r" b="b"/>
              <a:pathLst>
                <a:path w="1712" h="5593" extrusionOk="0">
                  <a:moveTo>
                    <a:pt x="521" y="0"/>
                  </a:moveTo>
                  <a:cubicBezTo>
                    <a:pt x="488" y="0"/>
                    <a:pt x="475" y="167"/>
                    <a:pt x="509" y="582"/>
                  </a:cubicBezTo>
                  <a:cubicBezTo>
                    <a:pt x="680" y="2497"/>
                    <a:pt x="0" y="5593"/>
                    <a:pt x="771" y="5593"/>
                  </a:cubicBezTo>
                  <a:cubicBezTo>
                    <a:pt x="792" y="5593"/>
                    <a:pt x="814" y="5591"/>
                    <a:pt x="837" y="5586"/>
                  </a:cubicBezTo>
                  <a:cubicBezTo>
                    <a:pt x="1711" y="5411"/>
                    <a:pt x="772" y="2702"/>
                    <a:pt x="772" y="1587"/>
                  </a:cubicBezTo>
                  <a:cubicBezTo>
                    <a:pt x="772" y="820"/>
                    <a:pt x="595" y="0"/>
                    <a:pt x="521" y="0"/>
                  </a:cubicBez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9"/>
            <p:cNvSpPr/>
            <p:nvPr/>
          </p:nvSpPr>
          <p:spPr>
            <a:xfrm>
              <a:off x="4080613" y="828088"/>
              <a:ext cx="32250" cy="119275"/>
            </a:xfrm>
            <a:custGeom>
              <a:avLst/>
              <a:gdLst/>
              <a:ahLst/>
              <a:cxnLst/>
              <a:rect l="l" t="t" r="r" b="b"/>
              <a:pathLst>
                <a:path w="1290" h="4771" extrusionOk="0">
                  <a:moveTo>
                    <a:pt x="605" y="1"/>
                  </a:moveTo>
                  <a:cubicBezTo>
                    <a:pt x="221" y="1"/>
                    <a:pt x="1" y="1144"/>
                    <a:pt x="1" y="1144"/>
                  </a:cubicBezTo>
                  <a:lnTo>
                    <a:pt x="241" y="4771"/>
                  </a:lnTo>
                  <a:cubicBezTo>
                    <a:pt x="1290" y="4574"/>
                    <a:pt x="569" y="3001"/>
                    <a:pt x="722" y="1646"/>
                  </a:cubicBezTo>
                  <a:cubicBezTo>
                    <a:pt x="875" y="313"/>
                    <a:pt x="1093" y="139"/>
                    <a:pt x="656" y="7"/>
                  </a:cubicBezTo>
                  <a:cubicBezTo>
                    <a:pt x="639" y="3"/>
                    <a:pt x="622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9"/>
            <p:cNvSpPr/>
            <p:nvPr/>
          </p:nvSpPr>
          <p:spPr>
            <a:xfrm>
              <a:off x="4007963" y="841188"/>
              <a:ext cx="28425" cy="109475"/>
            </a:xfrm>
            <a:custGeom>
              <a:avLst/>
              <a:gdLst/>
              <a:ahLst/>
              <a:cxnLst/>
              <a:rect l="l" t="t" r="r" b="b"/>
              <a:pathLst>
                <a:path w="1137" h="4379" extrusionOk="0">
                  <a:moveTo>
                    <a:pt x="600" y="0"/>
                  </a:moveTo>
                  <a:cubicBezTo>
                    <a:pt x="583" y="0"/>
                    <a:pt x="565" y="3"/>
                    <a:pt x="547" y="8"/>
                  </a:cubicBezTo>
                  <a:cubicBezTo>
                    <a:pt x="175" y="139"/>
                    <a:pt x="372" y="314"/>
                    <a:pt x="503" y="1516"/>
                  </a:cubicBezTo>
                  <a:cubicBezTo>
                    <a:pt x="634" y="2739"/>
                    <a:pt x="1" y="4181"/>
                    <a:pt x="940" y="4378"/>
                  </a:cubicBezTo>
                  <a:lnTo>
                    <a:pt x="1137" y="1035"/>
                  </a:lnTo>
                  <a:cubicBezTo>
                    <a:pt x="1137" y="1035"/>
                    <a:pt x="958" y="0"/>
                    <a:pt x="6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9"/>
            <p:cNvSpPr/>
            <p:nvPr/>
          </p:nvSpPr>
          <p:spPr>
            <a:xfrm>
              <a:off x="4024363" y="834813"/>
              <a:ext cx="71575" cy="145325"/>
            </a:xfrm>
            <a:custGeom>
              <a:avLst/>
              <a:gdLst/>
              <a:ahLst/>
              <a:cxnLst/>
              <a:rect l="l" t="t" r="r" b="b"/>
              <a:pathLst>
                <a:path w="2863" h="5813" extrusionOk="0">
                  <a:moveTo>
                    <a:pt x="2863" y="1"/>
                  </a:moveTo>
                  <a:lnTo>
                    <a:pt x="0" y="350"/>
                  </a:lnTo>
                  <a:lnTo>
                    <a:pt x="284" y="5813"/>
                  </a:lnTo>
                  <a:lnTo>
                    <a:pt x="2600" y="5813"/>
                  </a:lnTo>
                  <a:lnTo>
                    <a:pt x="2863" y="1"/>
                  </a:ln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9"/>
            <p:cNvSpPr/>
            <p:nvPr/>
          </p:nvSpPr>
          <p:spPr>
            <a:xfrm>
              <a:off x="4024363" y="834813"/>
              <a:ext cx="71575" cy="145325"/>
            </a:xfrm>
            <a:custGeom>
              <a:avLst/>
              <a:gdLst/>
              <a:ahLst/>
              <a:cxnLst/>
              <a:rect l="l" t="t" r="r" b="b"/>
              <a:pathLst>
                <a:path w="2863" h="5813" extrusionOk="0">
                  <a:moveTo>
                    <a:pt x="2863" y="1"/>
                  </a:moveTo>
                  <a:lnTo>
                    <a:pt x="2710" y="23"/>
                  </a:lnTo>
                  <a:cubicBezTo>
                    <a:pt x="2622" y="2317"/>
                    <a:pt x="2054" y="4065"/>
                    <a:pt x="1333" y="4065"/>
                  </a:cubicBezTo>
                  <a:cubicBezTo>
                    <a:pt x="634" y="4065"/>
                    <a:pt x="131" y="2470"/>
                    <a:pt x="0" y="350"/>
                  </a:cubicBezTo>
                  <a:lnTo>
                    <a:pt x="0" y="350"/>
                  </a:lnTo>
                  <a:lnTo>
                    <a:pt x="131" y="5813"/>
                  </a:lnTo>
                  <a:lnTo>
                    <a:pt x="2688" y="5813"/>
                  </a:lnTo>
                  <a:lnTo>
                    <a:pt x="28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9"/>
            <p:cNvSpPr/>
            <p:nvPr/>
          </p:nvSpPr>
          <p:spPr>
            <a:xfrm>
              <a:off x="4023813" y="699338"/>
              <a:ext cx="57650" cy="132525"/>
            </a:xfrm>
            <a:custGeom>
              <a:avLst/>
              <a:gdLst/>
              <a:ahLst/>
              <a:cxnLst/>
              <a:rect l="l" t="t" r="r" b="b"/>
              <a:pathLst>
                <a:path w="2306" h="5301" extrusionOk="0">
                  <a:moveTo>
                    <a:pt x="809" y="1"/>
                  </a:moveTo>
                  <a:cubicBezTo>
                    <a:pt x="809" y="1"/>
                    <a:pt x="1355" y="1268"/>
                    <a:pt x="962" y="2317"/>
                  </a:cubicBezTo>
                  <a:cubicBezTo>
                    <a:pt x="568" y="3366"/>
                    <a:pt x="0" y="5070"/>
                    <a:pt x="1202" y="5289"/>
                  </a:cubicBezTo>
                  <a:cubicBezTo>
                    <a:pt x="1245" y="5297"/>
                    <a:pt x="1287" y="5301"/>
                    <a:pt x="1328" y="5301"/>
                  </a:cubicBezTo>
                  <a:cubicBezTo>
                    <a:pt x="1933" y="5301"/>
                    <a:pt x="2305" y="4414"/>
                    <a:pt x="2142" y="3125"/>
                  </a:cubicBezTo>
                  <a:cubicBezTo>
                    <a:pt x="1814" y="678"/>
                    <a:pt x="809" y="1"/>
                    <a:pt x="8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9"/>
            <p:cNvSpPr/>
            <p:nvPr/>
          </p:nvSpPr>
          <p:spPr>
            <a:xfrm>
              <a:off x="4059463" y="852913"/>
              <a:ext cx="32650" cy="107700"/>
            </a:xfrm>
            <a:custGeom>
              <a:avLst/>
              <a:gdLst/>
              <a:ahLst/>
              <a:cxnLst/>
              <a:rect l="l" t="t" r="r" b="b"/>
              <a:pathLst>
                <a:path w="1306" h="4308" extrusionOk="0">
                  <a:moveTo>
                    <a:pt x="394" y="0"/>
                  </a:moveTo>
                  <a:cubicBezTo>
                    <a:pt x="369" y="0"/>
                    <a:pt x="361" y="125"/>
                    <a:pt x="388" y="435"/>
                  </a:cubicBezTo>
                  <a:cubicBezTo>
                    <a:pt x="516" y="1925"/>
                    <a:pt x="0" y="4307"/>
                    <a:pt x="600" y="4307"/>
                  </a:cubicBezTo>
                  <a:cubicBezTo>
                    <a:pt x="616" y="4307"/>
                    <a:pt x="633" y="4306"/>
                    <a:pt x="650" y="4302"/>
                  </a:cubicBezTo>
                  <a:cubicBezTo>
                    <a:pt x="1306" y="4171"/>
                    <a:pt x="585" y="2074"/>
                    <a:pt x="585" y="1221"/>
                  </a:cubicBezTo>
                  <a:cubicBezTo>
                    <a:pt x="585" y="632"/>
                    <a:pt x="449" y="0"/>
                    <a:pt x="394" y="0"/>
                  </a:cubicBez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9"/>
            <p:cNvSpPr/>
            <p:nvPr/>
          </p:nvSpPr>
          <p:spPr>
            <a:xfrm>
              <a:off x="3672563" y="733963"/>
              <a:ext cx="31150" cy="200850"/>
            </a:xfrm>
            <a:custGeom>
              <a:avLst/>
              <a:gdLst/>
              <a:ahLst/>
              <a:cxnLst/>
              <a:rect l="l" t="t" r="r" b="b"/>
              <a:pathLst>
                <a:path w="1246" h="8034" extrusionOk="0">
                  <a:moveTo>
                    <a:pt x="679" y="1"/>
                  </a:moveTo>
                  <a:cubicBezTo>
                    <a:pt x="650" y="1"/>
                    <a:pt x="621" y="12"/>
                    <a:pt x="590" y="36"/>
                  </a:cubicBezTo>
                  <a:cubicBezTo>
                    <a:pt x="175" y="364"/>
                    <a:pt x="394" y="582"/>
                    <a:pt x="547" y="2811"/>
                  </a:cubicBezTo>
                  <a:cubicBezTo>
                    <a:pt x="699" y="5018"/>
                    <a:pt x="0" y="7749"/>
                    <a:pt x="1027" y="8033"/>
                  </a:cubicBezTo>
                  <a:lnTo>
                    <a:pt x="1246" y="1784"/>
                  </a:lnTo>
                  <a:cubicBezTo>
                    <a:pt x="1246" y="1784"/>
                    <a:pt x="1039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9"/>
            <p:cNvSpPr/>
            <p:nvPr/>
          </p:nvSpPr>
          <p:spPr>
            <a:xfrm>
              <a:off x="3750663" y="736388"/>
              <a:ext cx="33350" cy="200050"/>
            </a:xfrm>
            <a:custGeom>
              <a:avLst/>
              <a:gdLst/>
              <a:ahLst/>
              <a:cxnLst/>
              <a:rect l="l" t="t" r="r" b="b"/>
              <a:pathLst>
                <a:path w="1334" h="8002" extrusionOk="0">
                  <a:moveTo>
                    <a:pt x="622" y="0"/>
                  </a:moveTo>
                  <a:cubicBezTo>
                    <a:pt x="188" y="0"/>
                    <a:pt x="1" y="2015"/>
                    <a:pt x="1" y="2015"/>
                  </a:cubicBezTo>
                  <a:lnTo>
                    <a:pt x="241" y="8002"/>
                  </a:lnTo>
                  <a:cubicBezTo>
                    <a:pt x="1334" y="7587"/>
                    <a:pt x="569" y="4987"/>
                    <a:pt x="722" y="2736"/>
                  </a:cubicBezTo>
                  <a:cubicBezTo>
                    <a:pt x="853" y="507"/>
                    <a:pt x="1093" y="136"/>
                    <a:pt x="656" y="5"/>
                  </a:cubicBezTo>
                  <a:cubicBezTo>
                    <a:pt x="645" y="2"/>
                    <a:pt x="634" y="0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9"/>
            <p:cNvSpPr/>
            <p:nvPr/>
          </p:nvSpPr>
          <p:spPr>
            <a:xfrm>
              <a:off x="3688388" y="741413"/>
              <a:ext cx="75425" cy="249125"/>
            </a:xfrm>
            <a:custGeom>
              <a:avLst/>
              <a:gdLst/>
              <a:ahLst/>
              <a:cxnLst/>
              <a:rect l="l" t="t" r="r" b="b"/>
              <a:pathLst>
                <a:path w="3017" h="9965" extrusionOk="0">
                  <a:moveTo>
                    <a:pt x="3016" y="0"/>
                  </a:moveTo>
                  <a:lnTo>
                    <a:pt x="1" y="175"/>
                  </a:lnTo>
                  <a:lnTo>
                    <a:pt x="263" y="9964"/>
                  </a:lnTo>
                  <a:lnTo>
                    <a:pt x="2732" y="9964"/>
                  </a:lnTo>
                  <a:lnTo>
                    <a:pt x="3016" y="0"/>
                  </a:ln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9"/>
            <p:cNvSpPr/>
            <p:nvPr/>
          </p:nvSpPr>
          <p:spPr>
            <a:xfrm>
              <a:off x="3688388" y="741413"/>
              <a:ext cx="75425" cy="249125"/>
            </a:xfrm>
            <a:custGeom>
              <a:avLst/>
              <a:gdLst/>
              <a:ahLst/>
              <a:cxnLst/>
              <a:rect l="l" t="t" r="r" b="b"/>
              <a:pathLst>
                <a:path w="3017" h="9965" extrusionOk="0">
                  <a:moveTo>
                    <a:pt x="3016" y="0"/>
                  </a:moveTo>
                  <a:lnTo>
                    <a:pt x="3016" y="0"/>
                  </a:lnTo>
                  <a:cubicBezTo>
                    <a:pt x="2885" y="3890"/>
                    <a:pt x="2295" y="6839"/>
                    <a:pt x="1552" y="6883"/>
                  </a:cubicBezTo>
                  <a:cubicBezTo>
                    <a:pt x="1545" y="6884"/>
                    <a:pt x="1537" y="6884"/>
                    <a:pt x="1529" y="6884"/>
                  </a:cubicBezTo>
                  <a:cubicBezTo>
                    <a:pt x="819" y="6884"/>
                    <a:pt x="262" y="3936"/>
                    <a:pt x="176" y="153"/>
                  </a:cubicBezTo>
                  <a:lnTo>
                    <a:pt x="1" y="175"/>
                  </a:lnTo>
                  <a:lnTo>
                    <a:pt x="176" y="9964"/>
                  </a:lnTo>
                  <a:lnTo>
                    <a:pt x="2907" y="9964"/>
                  </a:lnTo>
                  <a:lnTo>
                    <a:pt x="30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9"/>
            <p:cNvSpPr/>
            <p:nvPr/>
          </p:nvSpPr>
          <p:spPr>
            <a:xfrm>
              <a:off x="3704563" y="616313"/>
              <a:ext cx="61975" cy="127625"/>
            </a:xfrm>
            <a:custGeom>
              <a:avLst/>
              <a:gdLst/>
              <a:ahLst/>
              <a:cxnLst/>
              <a:rect l="l" t="t" r="r" b="b"/>
              <a:pathLst>
                <a:path w="2479" h="5105" extrusionOk="0">
                  <a:moveTo>
                    <a:pt x="1626" y="0"/>
                  </a:moveTo>
                  <a:lnTo>
                    <a:pt x="1626" y="0"/>
                  </a:lnTo>
                  <a:cubicBezTo>
                    <a:pt x="1626" y="0"/>
                    <a:pt x="556" y="656"/>
                    <a:pt x="184" y="3016"/>
                  </a:cubicBezTo>
                  <a:cubicBezTo>
                    <a:pt x="0" y="4241"/>
                    <a:pt x="428" y="5104"/>
                    <a:pt x="1055" y="5104"/>
                  </a:cubicBezTo>
                  <a:cubicBezTo>
                    <a:pt x="1099" y="5104"/>
                    <a:pt x="1144" y="5100"/>
                    <a:pt x="1189" y="5092"/>
                  </a:cubicBezTo>
                  <a:cubicBezTo>
                    <a:pt x="2479" y="4895"/>
                    <a:pt x="1867" y="3234"/>
                    <a:pt x="1430" y="2229"/>
                  </a:cubicBezTo>
                  <a:cubicBezTo>
                    <a:pt x="1015" y="1224"/>
                    <a:pt x="1626" y="0"/>
                    <a:pt x="1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9"/>
            <p:cNvSpPr/>
            <p:nvPr/>
          </p:nvSpPr>
          <p:spPr>
            <a:xfrm>
              <a:off x="3691688" y="769588"/>
              <a:ext cx="34350" cy="187225"/>
            </a:xfrm>
            <a:custGeom>
              <a:avLst/>
              <a:gdLst/>
              <a:ahLst/>
              <a:cxnLst/>
              <a:rect l="l" t="t" r="r" b="b"/>
              <a:pathLst>
                <a:path w="1374" h="7489" extrusionOk="0">
                  <a:moveTo>
                    <a:pt x="951" y="0"/>
                  </a:moveTo>
                  <a:cubicBezTo>
                    <a:pt x="889" y="0"/>
                    <a:pt x="743" y="1123"/>
                    <a:pt x="743" y="2151"/>
                  </a:cubicBezTo>
                  <a:cubicBezTo>
                    <a:pt x="743" y="3637"/>
                    <a:pt x="0" y="7264"/>
                    <a:pt x="699" y="7482"/>
                  </a:cubicBezTo>
                  <a:cubicBezTo>
                    <a:pt x="715" y="7487"/>
                    <a:pt x="730" y="7489"/>
                    <a:pt x="744" y="7489"/>
                  </a:cubicBezTo>
                  <a:cubicBezTo>
                    <a:pt x="1373" y="7489"/>
                    <a:pt x="833" y="3359"/>
                    <a:pt x="961" y="774"/>
                  </a:cubicBezTo>
                  <a:cubicBezTo>
                    <a:pt x="988" y="222"/>
                    <a:pt x="978" y="0"/>
                    <a:pt x="951" y="0"/>
                  </a:cubicBez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9"/>
            <p:cNvSpPr/>
            <p:nvPr/>
          </p:nvSpPr>
          <p:spPr>
            <a:xfrm>
              <a:off x="4366313" y="733963"/>
              <a:ext cx="31725" cy="200850"/>
            </a:xfrm>
            <a:custGeom>
              <a:avLst/>
              <a:gdLst/>
              <a:ahLst/>
              <a:cxnLst/>
              <a:rect l="l" t="t" r="r" b="b"/>
              <a:pathLst>
                <a:path w="1269" h="8034" extrusionOk="0">
                  <a:moveTo>
                    <a:pt x="701" y="1"/>
                  </a:moveTo>
                  <a:cubicBezTo>
                    <a:pt x="672" y="1"/>
                    <a:pt x="643" y="12"/>
                    <a:pt x="613" y="36"/>
                  </a:cubicBezTo>
                  <a:cubicBezTo>
                    <a:pt x="197" y="364"/>
                    <a:pt x="416" y="582"/>
                    <a:pt x="569" y="2811"/>
                  </a:cubicBezTo>
                  <a:cubicBezTo>
                    <a:pt x="700" y="5018"/>
                    <a:pt x="1" y="7749"/>
                    <a:pt x="1050" y="8033"/>
                  </a:cubicBezTo>
                  <a:lnTo>
                    <a:pt x="1268" y="1784"/>
                  </a:lnTo>
                  <a:cubicBezTo>
                    <a:pt x="1268" y="1784"/>
                    <a:pt x="1062" y="1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9"/>
            <p:cNvSpPr/>
            <p:nvPr/>
          </p:nvSpPr>
          <p:spPr>
            <a:xfrm>
              <a:off x="4444988" y="736388"/>
              <a:ext cx="33350" cy="200050"/>
            </a:xfrm>
            <a:custGeom>
              <a:avLst/>
              <a:gdLst/>
              <a:ahLst/>
              <a:cxnLst/>
              <a:rect l="l" t="t" r="r" b="b"/>
              <a:pathLst>
                <a:path w="1334" h="8002" extrusionOk="0">
                  <a:moveTo>
                    <a:pt x="622" y="0"/>
                  </a:moveTo>
                  <a:cubicBezTo>
                    <a:pt x="187" y="0"/>
                    <a:pt x="0" y="2015"/>
                    <a:pt x="0" y="2015"/>
                  </a:cubicBezTo>
                  <a:lnTo>
                    <a:pt x="241" y="8002"/>
                  </a:lnTo>
                  <a:cubicBezTo>
                    <a:pt x="1333" y="7587"/>
                    <a:pt x="568" y="4987"/>
                    <a:pt x="721" y="2736"/>
                  </a:cubicBezTo>
                  <a:cubicBezTo>
                    <a:pt x="852" y="507"/>
                    <a:pt x="1093" y="136"/>
                    <a:pt x="656" y="5"/>
                  </a:cubicBezTo>
                  <a:cubicBezTo>
                    <a:pt x="644" y="2"/>
                    <a:pt x="633" y="0"/>
                    <a:pt x="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9"/>
            <p:cNvSpPr/>
            <p:nvPr/>
          </p:nvSpPr>
          <p:spPr>
            <a:xfrm>
              <a:off x="4382713" y="741413"/>
              <a:ext cx="75400" cy="249125"/>
            </a:xfrm>
            <a:custGeom>
              <a:avLst/>
              <a:gdLst/>
              <a:ahLst/>
              <a:cxnLst/>
              <a:rect l="l" t="t" r="r" b="b"/>
              <a:pathLst>
                <a:path w="3016" h="9965" extrusionOk="0">
                  <a:moveTo>
                    <a:pt x="3016" y="0"/>
                  </a:moveTo>
                  <a:lnTo>
                    <a:pt x="0" y="175"/>
                  </a:lnTo>
                  <a:lnTo>
                    <a:pt x="263" y="9964"/>
                  </a:lnTo>
                  <a:lnTo>
                    <a:pt x="2732" y="9964"/>
                  </a:lnTo>
                  <a:lnTo>
                    <a:pt x="30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9"/>
            <p:cNvSpPr/>
            <p:nvPr/>
          </p:nvSpPr>
          <p:spPr>
            <a:xfrm>
              <a:off x="4382713" y="741413"/>
              <a:ext cx="74850" cy="249125"/>
            </a:xfrm>
            <a:custGeom>
              <a:avLst/>
              <a:gdLst/>
              <a:ahLst/>
              <a:cxnLst/>
              <a:rect l="l" t="t" r="r" b="b"/>
              <a:pathLst>
                <a:path w="2994" h="9965" extrusionOk="0">
                  <a:moveTo>
                    <a:pt x="2994" y="0"/>
                  </a:moveTo>
                  <a:lnTo>
                    <a:pt x="2994" y="0"/>
                  </a:lnTo>
                  <a:cubicBezTo>
                    <a:pt x="2885" y="3890"/>
                    <a:pt x="2273" y="6839"/>
                    <a:pt x="1552" y="6883"/>
                  </a:cubicBezTo>
                  <a:cubicBezTo>
                    <a:pt x="1544" y="6884"/>
                    <a:pt x="1536" y="6884"/>
                    <a:pt x="1528" y="6884"/>
                  </a:cubicBezTo>
                  <a:cubicBezTo>
                    <a:pt x="818" y="6884"/>
                    <a:pt x="261" y="3936"/>
                    <a:pt x="153" y="153"/>
                  </a:cubicBezTo>
                  <a:lnTo>
                    <a:pt x="0" y="175"/>
                  </a:lnTo>
                  <a:lnTo>
                    <a:pt x="175" y="9964"/>
                  </a:lnTo>
                  <a:lnTo>
                    <a:pt x="2885" y="9964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9"/>
            <p:cNvSpPr/>
            <p:nvPr/>
          </p:nvSpPr>
          <p:spPr>
            <a:xfrm>
              <a:off x="4398863" y="616313"/>
              <a:ext cx="61975" cy="127625"/>
            </a:xfrm>
            <a:custGeom>
              <a:avLst/>
              <a:gdLst/>
              <a:ahLst/>
              <a:cxnLst/>
              <a:rect l="l" t="t" r="r" b="b"/>
              <a:pathLst>
                <a:path w="2479" h="5105" extrusionOk="0">
                  <a:moveTo>
                    <a:pt x="1605" y="0"/>
                  </a:moveTo>
                  <a:lnTo>
                    <a:pt x="1605" y="0"/>
                  </a:lnTo>
                  <a:cubicBezTo>
                    <a:pt x="1605" y="0"/>
                    <a:pt x="534" y="678"/>
                    <a:pt x="185" y="3016"/>
                  </a:cubicBezTo>
                  <a:cubicBezTo>
                    <a:pt x="1" y="4241"/>
                    <a:pt x="409" y="5104"/>
                    <a:pt x="1052" y="5104"/>
                  </a:cubicBezTo>
                  <a:cubicBezTo>
                    <a:pt x="1097" y="5104"/>
                    <a:pt x="1143" y="5100"/>
                    <a:pt x="1190" y="5092"/>
                  </a:cubicBezTo>
                  <a:cubicBezTo>
                    <a:pt x="2479" y="4895"/>
                    <a:pt x="1845" y="3234"/>
                    <a:pt x="1430" y="2229"/>
                  </a:cubicBezTo>
                  <a:cubicBezTo>
                    <a:pt x="1015" y="1224"/>
                    <a:pt x="1605" y="0"/>
                    <a:pt x="16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9"/>
            <p:cNvSpPr/>
            <p:nvPr/>
          </p:nvSpPr>
          <p:spPr>
            <a:xfrm>
              <a:off x="4385988" y="769588"/>
              <a:ext cx="34350" cy="187225"/>
            </a:xfrm>
            <a:custGeom>
              <a:avLst/>
              <a:gdLst/>
              <a:ahLst/>
              <a:cxnLst/>
              <a:rect l="l" t="t" r="r" b="b"/>
              <a:pathLst>
                <a:path w="1374" h="7489" extrusionOk="0">
                  <a:moveTo>
                    <a:pt x="934" y="0"/>
                  </a:moveTo>
                  <a:cubicBezTo>
                    <a:pt x="879" y="0"/>
                    <a:pt x="743" y="1123"/>
                    <a:pt x="743" y="2151"/>
                  </a:cubicBezTo>
                  <a:cubicBezTo>
                    <a:pt x="743" y="3637"/>
                    <a:pt x="0" y="7264"/>
                    <a:pt x="700" y="7482"/>
                  </a:cubicBezTo>
                  <a:cubicBezTo>
                    <a:pt x="715" y="7487"/>
                    <a:pt x="730" y="7489"/>
                    <a:pt x="745" y="7489"/>
                  </a:cubicBezTo>
                  <a:cubicBezTo>
                    <a:pt x="1374" y="7489"/>
                    <a:pt x="833" y="3359"/>
                    <a:pt x="940" y="774"/>
                  </a:cubicBezTo>
                  <a:cubicBezTo>
                    <a:pt x="967" y="222"/>
                    <a:pt x="959" y="0"/>
                    <a:pt x="934" y="0"/>
                  </a:cubicBez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9"/>
            <p:cNvSpPr/>
            <p:nvPr/>
          </p:nvSpPr>
          <p:spPr>
            <a:xfrm>
              <a:off x="3062913" y="945163"/>
              <a:ext cx="1774875" cy="118575"/>
            </a:xfrm>
            <a:custGeom>
              <a:avLst/>
              <a:gdLst/>
              <a:ahLst/>
              <a:cxnLst/>
              <a:rect l="l" t="t" r="r" b="b"/>
              <a:pathLst>
                <a:path w="70995" h="4743" extrusionOk="0">
                  <a:moveTo>
                    <a:pt x="1" y="1"/>
                  </a:moveTo>
                  <a:lnTo>
                    <a:pt x="1" y="3366"/>
                  </a:lnTo>
                  <a:cubicBezTo>
                    <a:pt x="10915" y="4294"/>
                    <a:pt x="22224" y="4742"/>
                    <a:pt x="33911" y="4742"/>
                  </a:cubicBezTo>
                  <a:cubicBezTo>
                    <a:pt x="45881" y="4742"/>
                    <a:pt x="58247" y="4272"/>
                    <a:pt x="70994" y="3366"/>
                  </a:cubicBezTo>
                  <a:lnTo>
                    <a:pt x="70994" y="1"/>
                  </a:lnTo>
                  <a:cubicBezTo>
                    <a:pt x="59184" y="984"/>
                    <a:pt x="47341" y="1475"/>
                    <a:pt x="35497" y="1475"/>
                  </a:cubicBezTo>
                  <a:cubicBezTo>
                    <a:pt x="23654" y="1475"/>
                    <a:pt x="11811" y="98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9"/>
            <p:cNvSpPr/>
            <p:nvPr/>
          </p:nvSpPr>
          <p:spPr>
            <a:xfrm>
              <a:off x="3041063" y="932063"/>
              <a:ext cx="1825125" cy="57100"/>
            </a:xfrm>
            <a:custGeom>
              <a:avLst/>
              <a:gdLst/>
              <a:ahLst/>
              <a:cxnLst/>
              <a:rect l="l" t="t" r="r" b="b"/>
              <a:pathLst>
                <a:path w="73005" h="2284" extrusionOk="0">
                  <a:moveTo>
                    <a:pt x="1" y="0"/>
                  </a:moveTo>
                  <a:lnTo>
                    <a:pt x="1" y="809"/>
                  </a:lnTo>
                  <a:cubicBezTo>
                    <a:pt x="12150" y="1792"/>
                    <a:pt x="24326" y="2284"/>
                    <a:pt x="36502" y="2284"/>
                  </a:cubicBezTo>
                  <a:cubicBezTo>
                    <a:pt x="48679" y="2284"/>
                    <a:pt x="60855" y="1792"/>
                    <a:pt x="73004" y="809"/>
                  </a:cubicBezTo>
                  <a:lnTo>
                    <a:pt x="73004" y="0"/>
                  </a:lnTo>
                  <a:cubicBezTo>
                    <a:pt x="60855" y="1005"/>
                    <a:pt x="48679" y="1508"/>
                    <a:pt x="36502" y="1508"/>
                  </a:cubicBezTo>
                  <a:cubicBezTo>
                    <a:pt x="24326" y="1508"/>
                    <a:pt x="12150" y="100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9"/>
            <p:cNvSpPr/>
            <p:nvPr/>
          </p:nvSpPr>
          <p:spPr>
            <a:xfrm>
              <a:off x="3490113" y="964838"/>
              <a:ext cx="152975" cy="102175"/>
            </a:xfrm>
            <a:custGeom>
              <a:avLst/>
              <a:gdLst/>
              <a:ahLst/>
              <a:cxnLst/>
              <a:rect l="l" t="t" r="r" b="b"/>
              <a:pathLst>
                <a:path w="6119" h="4087" extrusionOk="0">
                  <a:moveTo>
                    <a:pt x="0" y="0"/>
                  </a:moveTo>
                  <a:lnTo>
                    <a:pt x="0" y="3933"/>
                  </a:lnTo>
                  <a:lnTo>
                    <a:pt x="6118" y="4086"/>
                  </a:lnTo>
                  <a:lnTo>
                    <a:pt x="6118" y="1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9"/>
            <p:cNvSpPr/>
            <p:nvPr/>
          </p:nvSpPr>
          <p:spPr>
            <a:xfrm>
              <a:off x="4130888" y="968113"/>
              <a:ext cx="152975" cy="103275"/>
            </a:xfrm>
            <a:custGeom>
              <a:avLst/>
              <a:gdLst/>
              <a:ahLst/>
              <a:cxnLst/>
              <a:rect l="l" t="t" r="r" b="b"/>
              <a:pathLst>
                <a:path w="6119" h="4131" extrusionOk="0">
                  <a:moveTo>
                    <a:pt x="6118" y="0"/>
                  </a:moveTo>
                  <a:lnTo>
                    <a:pt x="0" y="175"/>
                  </a:lnTo>
                  <a:lnTo>
                    <a:pt x="0" y="4130"/>
                  </a:lnTo>
                  <a:lnTo>
                    <a:pt x="6118" y="3955"/>
                  </a:lnTo>
                  <a:lnTo>
                    <a:pt x="6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9"/>
            <p:cNvSpPr/>
            <p:nvPr/>
          </p:nvSpPr>
          <p:spPr>
            <a:xfrm>
              <a:off x="3840813" y="1291513"/>
              <a:ext cx="161175" cy="98900"/>
            </a:xfrm>
            <a:custGeom>
              <a:avLst/>
              <a:gdLst/>
              <a:ahLst/>
              <a:cxnLst/>
              <a:rect l="l" t="t" r="r" b="b"/>
              <a:pathLst>
                <a:path w="6447" h="3956" extrusionOk="0">
                  <a:moveTo>
                    <a:pt x="3234" y="0"/>
                  </a:moveTo>
                  <a:cubicBezTo>
                    <a:pt x="1442" y="0"/>
                    <a:pt x="0" y="590"/>
                    <a:pt x="0" y="1333"/>
                  </a:cubicBezTo>
                  <a:cubicBezTo>
                    <a:pt x="0" y="2054"/>
                    <a:pt x="2622" y="3955"/>
                    <a:pt x="3234" y="3955"/>
                  </a:cubicBezTo>
                  <a:cubicBezTo>
                    <a:pt x="3846" y="3955"/>
                    <a:pt x="6446" y="2076"/>
                    <a:pt x="6446" y="1333"/>
                  </a:cubicBezTo>
                  <a:cubicBezTo>
                    <a:pt x="6446" y="590"/>
                    <a:pt x="5004" y="0"/>
                    <a:pt x="3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9"/>
            <p:cNvSpPr/>
            <p:nvPr/>
          </p:nvSpPr>
          <p:spPr>
            <a:xfrm>
              <a:off x="3577513" y="1259263"/>
              <a:ext cx="683400" cy="73775"/>
            </a:xfrm>
            <a:custGeom>
              <a:avLst/>
              <a:gdLst/>
              <a:ahLst/>
              <a:cxnLst/>
              <a:rect l="l" t="t" r="r" b="b"/>
              <a:pathLst>
                <a:path w="27336" h="2951" extrusionOk="0">
                  <a:moveTo>
                    <a:pt x="0" y="1"/>
                  </a:moveTo>
                  <a:cubicBezTo>
                    <a:pt x="1136" y="1028"/>
                    <a:pt x="6927" y="2951"/>
                    <a:pt x="13788" y="2951"/>
                  </a:cubicBezTo>
                  <a:cubicBezTo>
                    <a:pt x="20649" y="2951"/>
                    <a:pt x="26243" y="1028"/>
                    <a:pt x="273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9"/>
            <p:cNvSpPr/>
            <p:nvPr/>
          </p:nvSpPr>
          <p:spPr>
            <a:xfrm>
              <a:off x="4003588" y="1259263"/>
              <a:ext cx="257325" cy="70500"/>
            </a:xfrm>
            <a:custGeom>
              <a:avLst/>
              <a:gdLst/>
              <a:ahLst/>
              <a:cxnLst/>
              <a:rect l="l" t="t" r="r" b="b"/>
              <a:pathLst>
                <a:path w="10293" h="2820" extrusionOk="0">
                  <a:moveTo>
                    <a:pt x="350" y="1"/>
                  </a:moveTo>
                  <a:cubicBezTo>
                    <a:pt x="569" y="940"/>
                    <a:pt x="460" y="1946"/>
                    <a:pt x="1" y="2820"/>
                  </a:cubicBezTo>
                  <a:cubicBezTo>
                    <a:pt x="5311" y="2339"/>
                    <a:pt x="9397" y="853"/>
                    <a:pt x="102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9"/>
            <p:cNvSpPr/>
            <p:nvPr/>
          </p:nvSpPr>
          <p:spPr>
            <a:xfrm>
              <a:off x="3577513" y="1259263"/>
              <a:ext cx="210875" cy="64500"/>
            </a:xfrm>
            <a:custGeom>
              <a:avLst/>
              <a:gdLst/>
              <a:ahLst/>
              <a:cxnLst/>
              <a:rect l="l" t="t" r="r" b="b"/>
              <a:pathLst>
                <a:path w="8435" h="2580" extrusionOk="0">
                  <a:moveTo>
                    <a:pt x="0" y="1"/>
                  </a:moveTo>
                  <a:cubicBezTo>
                    <a:pt x="831" y="744"/>
                    <a:pt x="4086" y="1967"/>
                    <a:pt x="8435" y="2579"/>
                  </a:cubicBezTo>
                  <a:cubicBezTo>
                    <a:pt x="8194" y="2055"/>
                    <a:pt x="8085" y="1487"/>
                    <a:pt x="8085" y="919"/>
                  </a:cubicBezTo>
                  <a:cubicBezTo>
                    <a:pt x="8085" y="613"/>
                    <a:pt x="8129" y="307"/>
                    <a:pt x="8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9"/>
            <p:cNvSpPr/>
            <p:nvPr/>
          </p:nvSpPr>
          <p:spPr>
            <a:xfrm>
              <a:off x="3666013" y="1091813"/>
              <a:ext cx="37700" cy="126500"/>
            </a:xfrm>
            <a:custGeom>
              <a:avLst/>
              <a:gdLst/>
              <a:ahLst/>
              <a:cxnLst/>
              <a:rect l="l" t="t" r="r" b="b"/>
              <a:pathLst>
                <a:path w="1508" h="5060" extrusionOk="0">
                  <a:moveTo>
                    <a:pt x="704" y="0"/>
                  </a:moveTo>
                  <a:cubicBezTo>
                    <a:pt x="235" y="0"/>
                    <a:pt x="0" y="1192"/>
                    <a:pt x="0" y="1192"/>
                  </a:cubicBezTo>
                  <a:lnTo>
                    <a:pt x="262" y="5060"/>
                  </a:lnTo>
                  <a:cubicBezTo>
                    <a:pt x="1508" y="4841"/>
                    <a:pt x="656" y="3181"/>
                    <a:pt x="830" y="1760"/>
                  </a:cubicBezTo>
                  <a:cubicBezTo>
                    <a:pt x="1005" y="340"/>
                    <a:pt x="1289" y="144"/>
                    <a:pt x="787" y="12"/>
                  </a:cubicBezTo>
                  <a:cubicBezTo>
                    <a:pt x="758" y="4"/>
                    <a:pt x="731" y="0"/>
                    <a:pt x="7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9"/>
            <p:cNvSpPr/>
            <p:nvPr/>
          </p:nvSpPr>
          <p:spPr>
            <a:xfrm>
              <a:off x="3580238" y="1105588"/>
              <a:ext cx="33350" cy="116025"/>
            </a:xfrm>
            <a:custGeom>
              <a:avLst/>
              <a:gdLst/>
              <a:ahLst/>
              <a:cxnLst/>
              <a:rect l="l" t="t" r="r" b="b"/>
              <a:pathLst>
                <a:path w="1334" h="4641" extrusionOk="0">
                  <a:moveTo>
                    <a:pt x="712" y="1"/>
                  </a:moveTo>
                  <a:cubicBezTo>
                    <a:pt x="694" y="1"/>
                    <a:pt x="675" y="3"/>
                    <a:pt x="656" y="8"/>
                  </a:cubicBezTo>
                  <a:cubicBezTo>
                    <a:pt x="197" y="139"/>
                    <a:pt x="437" y="314"/>
                    <a:pt x="590" y="1625"/>
                  </a:cubicBezTo>
                  <a:cubicBezTo>
                    <a:pt x="743" y="2914"/>
                    <a:pt x="0" y="4443"/>
                    <a:pt x="1093" y="4640"/>
                  </a:cubicBezTo>
                  <a:lnTo>
                    <a:pt x="1333" y="1100"/>
                  </a:lnTo>
                  <a:cubicBezTo>
                    <a:pt x="1333" y="1100"/>
                    <a:pt x="1113" y="1"/>
                    <a:pt x="7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9"/>
            <p:cNvSpPr/>
            <p:nvPr/>
          </p:nvSpPr>
          <p:spPr>
            <a:xfrm>
              <a:off x="3599913" y="1098663"/>
              <a:ext cx="84150" cy="154625"/>
            </a:xfrm>
            <a:custGeom>
              <a:avLst/>
              <a:gdLst/>
              <a:ahLst/>
              <a:cxnLst/>
              <a:rect l="l" t="t" r="r" b="b"/>
              <a:pathLst>
                <a:path w="3366" h="6185" extrusionOk="0">
                  <a:moveTo>
                    <a:pt x="3365" y="1"/>
                  </a:moveTo>
                  <a:lnTo>
                    <a:pt x="0" y="372"/>
                  </a:lnTo>
                  <a:lnTo>
                    <a:pt x="328" y="6184"/>
                  </a:lnTo>
                  <a:lnTo>
                    <a:pt x="3059" y="6184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9"/>
            <p:cNvSpPr/>
            <p:nvPr/>
          </p:nvSpPr>
          <p:spPr>
            <a:xfrm>
              <a:off x="3599913" y="1098663"/>
              <a:ext cx="84150" cy="154625"/>
            </a:xfrm>
            <a:custGeom>
              <a:avLst/>
              <a:gdLst/>
              <a:ahLst/>
              <a:cxnLst/>
              <a:rect l="l" t="t" r="r" b="b"/>
              <a:pathLst>
                <a:path w="3366" h="6185" extrusionOk="0">
                  <a:moveTo>
                    <a:pt x="3365" y="1"/>
                  </a:moveTo>
                  <a:lnTo>
                    <a:pt x="3168" y="22"/>
                  </a:lnTo>
                  <a:cubicBezTo>
                    <a:pt x="3059" y="2448"/>
                    <a:pt x="2382" y="4327"/>
                    <a:pt x="1573" y="4327"/>
                  </a:cubicBezTo>
                  <a:cubicBezTo>
                    <a:pt x="765" y="4327"/>
                    <a:pt x="153" y="2645"/>
                    <a:pt x="0" y="372"/>
                  </a:cubicBezTo>
                  <a:lnTo>
                    <a:pt x="0" y="372"/>
                  </a:lnTo>
                  <a:lnTo>
                    <a:pt x="153" y="6184"/>
                  </a:lnTo>
                  <a:lnTo>
                    <a:pt x="3168" y="6184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9"/>
            <p:cNvSpPr/>
            <p:nvPr/>
          </p:nvSpPr>
          <p:spPr>
            <a:xfrm>
              <a:off x="3598813" y="954988"/>
              <a:ext cx="68525" cy="140725"/>
            </a:xfrm>
            <a:custGeom>
              <a:avLst/>
              <a:gdLst/>
              <a:ahLst/>
              <a:cxnLst/>
              <a:rect l="l" t="t" r="r" b="b"/>
              <a:pathLst>
                <a:path w="2741" h="5629" extrusionOk="0">
                  <a:moveTo>
                    <a:pt x="940" y="1"/>
                  </a:moveTo>
                  <a:lnTo>
                    <a:pt x="940" y="1"/>
                  </a:lnTo>
                  <a:cubicBezTo>
                    <a:pt x="940" y="1"/>
                    <a:pt x="1617" y="1356"/>
                    <a:pt x="1158" y="2470"/>
                  </a:cubicBezTo>
                  <a:cubicBezTo>
                    <a:pt x="678" y="3584"/>
                    <a:pt x="0" y="5376"/>
                    <a:pt x="1421" y="5617"/>
                  </a:cubicBezTo>
                  <a:cubicBezTo>
                    <a:pt x="1469" y="5625"/>
                    <a:pt x="1516" y="5628"/>
                    <a:pt x="1562" y="5628"/>
                  </a:cubicBezTo>
                  <a:cubicBezTo>
                    <a:pt x="2271" y="5628"/>
                    <a:pt x="2740" y="4697"/>
                    <a:pt x="2535" y="3322"/>
                  </a:cubicBezTo>
                  <a:cubicBezTo>
                    <a:pt x="2142" y="722"/>
                    <a:pt x="940" y="1"/>
                    <a:pt x="9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9"/>
            <p:cNvSpPr/>
            <p:nvPr/>
          </p:nvSpPr>
          <p:spPr>
            <a:xfrm>
              <a:off x="3640563" y="1117888"/>
              <a:ext cx="39125" cy="114750"/>
            </a:xfrm>
            <a:custGeom>
              <a:avLst/>
              <a:gdLst/>
              <a:ahLst/>
              <a:cxnLst/>
              <a:rect l="l" t="t" r="r" b="b"/>
              <a:pathLst>
                <a:path w="1565" h="4590" extrusionOk="0">
                  <a:moveTo>
                    <a:pt x="479" y="1"/>
                  </a:moveTo>
                  <a:cubicBezTo>
                    <a:pt x="448" y="1"/>
                    <a:pt x="438" y="138"/>
                    <a:pt x="472" y="477"/>
                  </a:cubicBezTo>
                  <a:cubicBezTo>
                    <a:pt x="621" y="2055"/>
                    <a:pt x="0" y="4590"/>
                    <a:pt x="721" y="4590"/>
                  </a:cubicBezTo>
                  <a:cubicBezTo>
                    <a:pt x="739" y="4590"/>
                    <a:pt x="758" y="4588"/>
                    <a:pt x="778" y="4585"/>
                  </a:cubicBezTo>
                  <a:cubicBezTo>
                    <a:pt x="1564" y="4432"/>
                    <a:pt x="712" y="2225"/>
                    <a:pt x="712" y="1307"/>
                  </a:cubicBezTo>
                  <a:cubicBezTo>
                    <a:pt x="712" y="675"/>
                    <a:pt x="546" y="1"/>
                    <a:pt x="479" y="1"/>
                  </a:cubicBez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9"/>
            <p:cNvSpPr/>
            <p:nvPr/>
          </p:nvSpPr>
          <p:spPr>
            <a:xfrm>
              <a:off x="4123788" y="1091813"/>
              <a:ext cx="33875" cy="126500"/>
            </a:xfrm>
            <a:custGeom>
              <a:avLst/>
              <a:gdLst/>
              <a:ahLst/>
              <a:cxnLst/>
              <a:rect l="l" t="t" r="r" b="b"/>
              <a:pathLst>
                <a:path w="1355" h="5060" extrusionOk="0">
                  <a:moveTo>
                    <a:pt x="728" y="0"/>
                  </a:moveTo>
                  <a:cubicBezTo>
                    <a:pt x="705" y="0"/>
                    <a:pt x="680" y="4"/>
                    <a:pt x="656" y="12"/>
                  </a:cubicBezTo>
                  <a:cubicBezTo>
                    <a:pt x="197" y="144"/>
                    <a:pt x="437" y="340"/>
                    <a:pt x="612" y="1760"/>
                  </a:cubicBezTo>
                  <a:cubicBezTo>
                    <a:pt x="765" y="3181"/>
                    <a:pt x="0" y="4841"/>
                    <a:pt x="1114" y="5060"/>
                  </a:cubicBezTo>
                  <a:lnTo>
                    <a:pt x="1355" y="1192"/>
                  </a:lnTo>
                  <a:cubicBezTo>
                    <a:pt x="1355" y="1192"/>
                    <a:pt x="1140" y="0"/>
                    <a:pt x="7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9"/>
            <p:cNvSpPr/>
            <p:nvPr/>
          </p:nvSpPr>
          <p:spPr>
            <a:xfrm>
              <a:off x="4205163" y="1105588"/>
              <a:ext cx="30625" cy="116025"/>
            </a:xfrm>
            <a:custGeom>
              <a:avLst/>
              <a:gdLst/>
              <a:ahLst/>
              <a:cxnLst/>
              <a:rect l="l" t="t" r="r" b="b"/>
              <a:pathLst>
                <a:path w="1225" h="4641" extrusionOk="0">
                  <a:moveTo>
                    <a:pt x="581" y="1"/>
                  </a:moveTo>
                  <a:cubicBezTo>
                    <a:pt x="201" y="1"/>
                    <a:pt x="1" y="1100"/>
                    <a:pt x="1" y="1100"/>
                  </a:cubicBezTo>
                  <a:lnTo>
                    <a:pt x="219" y="4640"/>
                  </a:lnTo>
                  <a:cubicBezTo>
                    <a:pt x="1224" y="4443"/>
                    <a:pt x="525" y="2914"/>
                    <a:pt x="678" y="1625"/>
                  </a:cubicBezTo>
                  <a:cubicBezTo>
                    <a:pt x="809" y="314"/>
                    <a:pt x="1028" y="139"/>
                    <a:pt x="634" y="8"/>
                  </a:cubicBezTo>
                  <a:cubicBezTo>
                    <a:pt x="616" y="3"/>
                    <a:pt x="599" y="1"/>
                    <a:pt x="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9"/>
            <p:cNvSpPr/>
            <p:nvPr/>
          </p:nvSpPr>
          <p:spPr>
            <a:xfrm>
              <a:off x="4141263" y="1098663"/>
              <a:ext cx="76500" cy="154625"/>
            </a:xfrm>
            <a:custGeom>
              <a:avLst/>
              <a:gdLst/>
              <a:ahLst/>
              <a:cxnLst/>
              <a:rect l="l" t="t" r="r" b="b"/>
              <a:pathLst>
                <a:path w="3060" h="6185" extrusionOk="0">
                  <a:moveTo>
                    <a:pt x="0" y="1"/>
                  </a:moveTo>
                  <a:lnTo>
                    <a:pt x="284" y="6184"/>
                  </a:lnTo>
                  <a:lnTo>
                    <a:pt x="2753" y="6184"/>
                  </a:lnTo>
                  <a:lnTo>
                    <a:pt x="3059" y="3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9"/>
            <p:cNvSpPr/>
            <p:nvPr/>
          </p:nvSpPr>
          <p:spPr>
            <a:xfrm>
              <a:off x="4140713" y="1098663"/>
              <a:ext cx="77050" cy="154625"/>
            </a:xfrm>
            <a:custGeom>
              <a:avLst/>
              <a:gdLst/>
              <a:ahLst/>
              <a:cxnLst/>
              <a:rect l="l" t="t" r="r" b="b"/>
              <a:pathLst>
                <a:path w="3082" h="6185" extrusionOk="0">
                  <a:moveTo>
                    <a:pt x="0" y="1"/>
                  </a:moveTo>
                  <a:lnTo>
                    <a:pt x="197" y="6184"/>
                  </a:lnTo>
                  <a:lnTo>
                    <a:pt x="2928" y="6184"/>
                  </a:lnTo>
                  <a:lnTo>
                    <a:pt x="3081" y="372"/>
                  </a:lnTo>
                  <a:lnTo>
                    <a:pt x="3081" y="372"/>
                  </a:lnTo>
                  <a:cubicBezTo>
                    <a:pt x="2950" y="2645"/>
                    <a:pt x="2382" y="4327"/>
                    <a:pt x="1661" y="4327"/>
                  </a:cubicBezTo>
                  <a:cubicBezTo>
                    <a:pt x="918" y="4327"/>
                    <a:pt x="306" y="2448"/>
                    <a:pt x="219" y="2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9"/>
            <p:cNvSpPr/>
            <p:nvPr/>
          </p:nvSpPr>
          <p:spPr>
            <a:xfrm>
              <a:off x="4156863" y="954988"/>
              <a:ext cx="62000" cy="140725"/>
            </a:xfrm>
            <a:custGeom>
              <a:avLst/>
              <a:gdLst/>
              <a:ahLst/>
              <a:cxnLst/>
              <a:rect l="l" t="t" r="r" b="b"/>
              <a:pathLst>
                <a:path w="2480" h="5629" extrusionOk="0">
                  <a:moveTo>
                    <a:pt x="1605" y="1"/>
                  </a:moveTo>
                  <a:cubicBezTo>
                    <a:pt x="1605" y="1"/>
                    <a:pt x="534" y="722"/>
                    <a:pt x="185" y="3322"/>
                  </a:cubicBezTo>
                  <a:cubicBezTo>
                    <a:pt x="0" y="4697"/>
                    <a:pt x="413" y="5628"/>
                    <a:pt x="1061" y="5628"/>
                  </a:cubicBezTo>
                  <a:cubicBezTo>
                    <a:pt x="1103" y="5628"/>
                    <a:pt x="1146" y="5625"/>
                    <a:pt x="1190" y="5617"/>
                  </a:cubicBezTo>
                  <a:cubicBezTo>
                    <a:pt x="2479" y="5376"/>
                    <a:pt x="1845" y="3584"/>
                    <a:pt x="1430" y="2470"/>
                  </a:cubicBezTo>
                  <a:cubicBezTo>
                    <a:pt x="1015" y="1356"/>
                    <a:pt x="1605" y="1"/>
                    <a:pt x="1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9"/>
            <p:cNvSpPr/>
            <p:nvPr/>
          </p:nvSpPr>
          <p:spPr>
            <a:xfrm>
              <a:off x="4145638" y="1117888"/>
              <a:ext cx="35400" cy="114750"/>
            </a:xfrm>
            <a:custGeom>
              <a:avLst/>
              <a:gdLst/>
              <a:ahLst/>
              <a:cxnLst/>
              <a:rect l="l" t="t" r="r" b="b"/>
              <a:pathLst>
                <a:path w="1416" h="4590" extrusionOk="0">
                  <a:moveTo>
                    <a:pt x="984" y="1"/>
                  </a:moveTo>
                  <a:cubicBezTo>
                    <a:pt x="922" y="1"/>
                    <a:pt x="787" y="675"/>
                    <a:pt x="787" y="1307"/>
                  </a:cubicBezTo>
                  <a:cubicBezTo>
                    <a:pt x="787" y="2225"/>
                    <a:pt x="0" y="4432"/>
                    <a:pt x="721" y="4585"/>
                  </a:cubicBezTo>
                  <a:cubicBezTo>
                    <a:pt x="739" y="4588"/>
                    <a:pt x="755" y="4590"/>
                    <a:pt x="771" y="4590"/>
                  </a:cubicBezTo>
                  <a:cubicBezTo>
                    <a:pt x="1415" y="4590"/>
                    <a:pt x="877" y="2055"/>
                    <a:pt x="1005" y="477"/>
                  </a:cubicBezTo>
                  <a:cubicBezTo>
                    <a:pt x="1026" y="138"/>
                    <a:pt x="1012" y="1"/>
                    <a:pt x="984" y="1"/>
                  </a:cubicBez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9"/>
            <p:cNvSpPr/>
            <p:nvPr/>
          </p:nvSpPr>
          <p:spPr>
            <a:xfrm>
              <a:off x="3830963" y="996713"/>
              <a:ext cx="31175" cy="200300"/>
            </a:xfrm>
            <a:custGeom>
              <a:avLst/>
              <a:gdLst/>
              <a:ahLst/>
              <a:cxnLst/>
              <a:rect l="l" t="t" r="r" b="b"/>
              <a:pathLst>
                <a:path w="1247" h="8012" extrusionOk="0">
                  <a:moveTo>
                    <a:pt x="680" y="1"/>
                  </a:moveTo>
                  <a:cubicBezTo>
                    <a:pt x="651" y="1"/>
                    <a:pt x="622" y="12"/>
                    <a:pt x="591" y="36"/>
                  </a:cubicBezTo>
                  <a:cubicBezTo>
                    <a:pt x="198" y="364"/>
                    <a:pt x="394" y="582"/>
                    <a:pt x="547" y="2789"/>
                  </a:cubicBezTo>
                  <a:cubicBezTo>
                    <a:pt x="700" y="5018"/>
                    <a:pt x="1" y="7750"/>
                    <a:pt x="1028" y="8012"/>
                  </a:cubicBezTo>
                  <a:lnTo>
                    <a:pt x="1246" y="1762"/>
                  </a:lnTo>
                  <a:cubicBezTo>
                    <a:pt x="1246" y="1762"/>
                    <a:pt x="1040" y="1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9"/>
            <p:cNvSpPr/>
            <p:nvPr/>
          </p:nvSpPr>
          <p:spPr>
            <a:xfrm>
              <a:off x="3909088" y="999088"/>
              <a:ext cx="33350" cy="199575"/>
            </a:xfrm>
            <a:custGeom>
              <a:avLst/>
              <a:gdLst/>
              <a:ahLst/>
              <a:cxnLst/>
              <a:rect l="l" t="t" r="r" b="b"/>
              <a:pathLst>
                <a:path w="1334" h="7983" extrusionOk="0">
                  <a:moveTo>
                    <a:pt x="596" y="1"/>
                  </a:moveTo>
                  <a:cubicBezTo>
                    <a:pt x="186" y="1"/>
                    <a:pt x="1" y="1995"/>
                    <a:pt x="1" y="1995"/>
                  </a:cubicBezTo>
                  <a:lnTo>
                    <a:pt x="241" y="7982"/>
                  </a:lnTo>
                  <a:cubicBezTo>
                    <a:pt x="1334" y="7567"/>
                    <a:pt x="569" y="4989"/>
                    <a:pt x="700" y="2738"/>
                  </a:cubicBezTo>
                  <a:cubicBezTo>
                    <a:pt x="853" y="487"/>
                    <a:pt x="1093" y="116"/>
                    <a:pt x="634" y="7"/>
                  </a:cubicBezTo>
                  <a:cubicBezTo>
                    <a:pt x="621" y="3"/>
                    <a:pt x="608" y="1"/>
                    <a:pt x="5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9"/>
            <p:cNvSpPr/>
            <p:nvPr/>
          </p:nvSpPr>
          <p:spPr>
            <a:xfrm>
              <a:off x="3846813" y="1003613"/>
              <a:ext cx="75425" cy="249675"/>
            </a:xfrm>
            <a:custGeom>
              <a:avLst/>
              <a:gdLst/>
              <a:ahLst/>
              <a:cxnLst/>
              <a:rect l="l" t="t" r="r" b="b"/>
              <a:pathLst>
                <a:path w="3017" h="9987" extrusionOk="0">
                  <a:moveTo>
                    <a:pt x="3016" y="1"/>
                  </a:moveTo>
                  <a:lnTo>
                    <a:pt x="1" y="175"/>
                  </a:lnTo>
                  <a:lnTo>
                    <a:pt x="263" y="9986"/>
                  </a:lnTo>
                  <a:lnTo>
                    <a:pt x="2732" y="9986"/>
                  </a:lnTo>
                  <a:lnTo>
                    <a:pt x="3016" y="1"/>
                  </a:ln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9"/>
            <p:cNvSpPr/>
            <p:nvPr/>
          </p:nvSpPr>
          <p:spPr>
            <a:xfrm>
              <a:off x="3846813" y="1004163"/>
              <a:ext cx="74875" cy="249125"/>
            </a:xfrm>
            <a:custGeom>
              <a:avLst/>
              <a:gdLst/>
              <a:ahLst/>
              <a:cxnLst/>
              <a:rect l="l" t="t" r="r" b="b"/>
              <a:pathLst>
                <a:path w="2995" h="9965" extrusionOk="0">
                  <a:moveTo>
                    <a:pt x="2994" y="0"/>
                  </a:moveTo>
                  <a:cubicBezTo>
                    <a:pt x="2863" y="3868"/>
                    <a:pt x="2273" y="6818"/>
                    <a:pt x="1552" y="6883"/>
                  </a:cubicBezTo>
                  <a:cubicBezTo>
                    <a:pt x="1547" y="6884"/>
                    <a:pt x="1542" y="6884"/>
                    <a:pt x="1536" y="6884"/>
                  </a:cubicBezTo>
                  <a:cubicBezTo>
                    <a:pt x="823" y="6884"/>
                    <a:pt x="262" y="3949"/>
                    <a:pt x="154" y="153"/>
                  </a:cubicBezTo>
                  <a:lnTo>
                    <a:pt x="1" y="153"/>
                  </a:lnTo>
                  <a:lnTo>
                    <a:pt x="175" y="9964"/>
                  </a:lnTo>
                  <a:lnTo>
                    <a:pt x="2885" y="9964"/>
                  </a:lnTo>
                  <a:lnTo>
                    <a:pt x="29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9"/>
            <p:cNvSpPr/>
            <p:nvPr/>
          </p:nvSpPr>
          <p:spPr>
            <a:xfrm>
              <a:off x="3862938" y="878513"/>
              <a:ext cx="62025" cy="128100"/>
            </a:xfrm>
            <a:custGeom>
              <a:avLst/>
              <a:gdLst/>
              <a:ahLst/>
              <a:cxnLst/>
              <a:rect l="l" t="t" r="r" b="b"/>
              <a:pathLst>
                <a:path w="2481" h="5124" extrusionOk="0">
                  <a:moveTo>
                    <a:pt x="1606" y="1"/>
                  </a:moveTo>
                  <a:cubicBezTo>
                    <a:pt x="1606" y="1"/>
                    <a:pt x="536" y="678"/>
                    <a:pt x="186" y="3016"/>
                  </a:cubicBezTo>
                  <a:cubicBezTo>
                    <a:pt x="0" y="4274"/>
                    <a:pt x="418" y="5123"/>
                    <a:pt x="1071" y="5123"/>
                  </a:cubicBezTo>
                  <a:cubicBezTo>
                    <a:pt x="1111" y="5123"/>
                    <a:pt x="1150" y="5120"/>
                    <a:pt x="1191" y="5114"/>
                  </a:cubicBezTo>
                  <a:cubicBezTo>
                    <a:pt x="2480" y="4895"/>
                    <a:pt x="1847" y="3257"/>
                    <a:pt x="1431" y="2230"/>
                  </a:cubicBezTo>
                  <a:cubicBezTo>
                    <a:pt x="1016" y="1224"/>
                    <a:pt x="1606" y="1"/>
                    <a:pt x="1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9"/>
            <p:cNvSpPr/>
            <p:nvPr/>
          </p:nvSpPr>
          <p:spPr>
            <a:xfrm>
              <a:off x="3850088" y="1031888"/>
              <a:ext cx="34375" cy="187150"/>
            </a:xfrm>
            <a:custGeom>
              <a:avLst/>
              <a:gdLst/>
              <a:ahLst/>
              <a:cxnLst/>
              <a:rect l="l" t="t" r="r" b="b"/>
              <a:pathLst>
                <a:path w="1375" h="7486" extrusionOk="0">
                  <a:moveTo>
                    <a:pt x="935" y="1"/>
                  </a:moveTo>
                  <a:cubicBezTo>
                    <a:pt x="880" y="1"/>
                    <a:pt x="744" y="1132"/>
                    <a:pt x="744" y="2147"/>
                  </a:cubicBezTo>
                  <a:cubicBezTo>
                    <a:pt x="744" y="3633"/>
                    <a:pt x="1" y="7282"/>
                    <a:pt x="700" y="7479"/>
                  </a:cubicBezTo>
                  <a:cubicBezTo>
                    <a:pt x="716" y="7483"/>
                    <a:pt x="731" y="7485"/>
                    <a:pt x="745" y="7485"/>
                  </a:cubicBezTo>
                  <a:cubicBezTo>
                    <a:pt x="1374" y="7485"/>
                    <a:pt x="834" y="3355"/>
                    <a:pt x="940" y="771"/>
                  </a:cubicBezTo>
                  <a:cubicBezTo>
                    <a:pt x="967" y="222"/>
                    <a:pt x="959" y="1"/>
                    <a:pt x="935" y="1"/>
                  </a:cubicBezTo>
                  <a:close/>
                </a:path>
              </a:pathLst>
            </a:custGeom>
            <a:solidFill>
              <a:srgbClr val="EFD8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9"/>
            <p:cNvSpPr/>
            <p:nvPr/>
          </p:nvSpPr>
          <p:spPr>
            <a:xfrm>
              <a:off x="3553463" y="1248338"/>
              <a:ext cx="725475" cy="23525"/>
            </a:xfrm>
            <a:custGeom>
              <a:avLst/>
              <a:gdLst/>
              <a:ahLst/>
              <a:cxnLst/>
              <a:rect l="l" t="t" r="r" b="b"/>
              <a:pathLst>
                <a:path w="29019" h="941" extrusionOk="0">
                  <a:moveTo>
                    <a:pt x="416" y="1"/>
                  </a:moveTo>
                  <a:cubicBezTo>
                    <a:pt x="197" y="1"/>
                    <a:pt x="1" y="176"/>
                    <a:pt x="1" y="416"/>
                  </a:cubicBezTo>
                  <a:lnTo>
                    <a:pt x="1" y="525"/>
                  </a:lnTo>
                  <a:cubicBezTo>
                    <a:pt x="1" y="766"/>
                    <a:pt x="197" y="940"/>
                    <a:pt x="416" y="940"/>
                  </a:cubicBezTo>
                  <a:lnTo>
                    <a:pt x="28603" y="940"/>
                  </a:lnTo>
                  <a:cubicBezTo>
                    <a:pt x="28822" y="940"/>
                    <a:pt x="29019" y="766"/>
                    <a:pt x="29019" y="525"/>
                  </a:cubicBezTo>
                  <a:lnTo>
                    <a:pt x="29019" y="416"/>
                  </a:lnTo>
                  <a:cubicBezTo>
                    <a:pt x="29019" y="176"/>
                    <a:pt x="28822" y="1"/>
                    <a:pt x="28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9"/>
            <p:cNvSpPr/>
            <p:nvPr/>
          </p:nvSpPr>
          <p:spPr>
            <a:xfrm>
              <a:off x="3051988" y="936413"/>
              <a:ext cx="74875" cy="113650"/>
            </a:xfrm>
            <a:custGeom>
              <a:avLst/>
              <a:gdLst/>
              <a:ahLst/>
              <a:cxnLst/>
              <a:rect l="l" t="t" r="r" b="b"/>
              <a:pathLst>
                <a:path w="2995" h="4546" extrusionOk="0">
                  <a:moveTo>
                    <a:pt x="1" y="1"/>
                  </a:moveTo>
                  <a:lnTo>
                    <a:pt x="1" y="4349"/>
                  </a:lnTo>
                  <a:lnTo>
                    <a:pt x="2994" y="4546"/>
                  </a:lnTo>
                  <a:lnTo>
                    <a:pt x="2994" y="1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9"/>
            <p:cNvSpPr/>
            <p:nvPr/>
          </p:nvSpPr>
          <p:spPr>
            <a:xfrm>
              <a:off x="4772188" y="936413"/>
              <a:ext cx="74875" cy="113650"/>
            </a:xfrm>
            <a:custGeom>
              <a:avLst/>
              <a:gdLst/>
              <a:ahLst/>
              <a:cxnLst/>
              <a:rect l="l" t="t" r="r" b="b"/>
              <a:pathLst>
                <a:path w="2995" h="4546" extrusionOk="0">
                  <a:moveTo>
                    <a:pt x="2994" y="1"/>
                  </a:moveTo>
                  <a:lnTo>
                    <a:pt x="1" y="198"/>
                  </a:lnTo>
                  <a:lnTo>
                    <a:pt x="1" y="4546"/>
                  </a:lnTo>
                  <a:lnTo>
                    <a:pt x="2994" y="4349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0F3AF6-1C81-4913-9751-6F009863C2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057" y="188119"/>
            <a:ext cx="7218352" cy="476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647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2" name="Google Shape;2262;p51"/>
          <p:cNvGrpSpPr/>
          <p:nvPr/>
        </p:nvGrpSpPr>
        <p:grpSpPr>
          <a:xfrm>
            <a:off x="6583371" y="2257305"/>
            <a:ext cx="1845760" cy="2684385"/>
            <a:chOff x="4964220" y="2408299"/>
            <a:chExt cx="896435" cy="1303796"/>
          </a:xfrm>
        </p:grpSpPr>
        <p:sp>
          <p:nvSpPr>
            <p:cNvPr id="2263" name="Google Shape;2263;p51"/>
            <p:cNvSpPr/>
            <p:nvPr/>
          </p:nvSpPr>
          <p:spPr>
            <a:xfrm>
              <a:off x="5190179" y="3669160"/>
              <a:ext cx="151621" cy="42082"/>
            </a:xfrm>
            <a:custGeom>
              <a:avLst/>
              <a:gdLst/>
              <a:ahLst/>
              <a:cxnLst/>
              <a:rect l="l" t="t" r="r" b="b"/>
              <a:pathLst>
                <a:path w="5509" h="1529" extrusionOk="0">
                  <a:moveTo>
                    <a:pt x="977" y="0"/>
                  </a:moveTo>
                  <a:cubicBezTo>
                    <a:pt x="551" y="0"/>
                    <a:pt x="0" y="1102"/>
                    <a:pt x="42" y="1528"/>
                  </a:cubicBezTo>
                  <a:lnTo>
                    <a:pt x="5508" y="1528"/>
                  </a:lnTo>
                  <a:lnTo>
                    <a:pt x="4926" y="946"/>
                  </a:lnTo>
                  <a:cubicBezTo>
                    <a:pt x="4926" y="946"/>
                    <a:pt x="1414" y="0"/>
                    <a:pt x="977" y="0"/>
                  </a:cubicBezTo>
                  <a:close/>
                </a:path>
              </a:pathLst>
            </a:custGeom>
            <a:solidFill>
              <a:srgbClr val="8C5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1"/>
            <p:cNvSpPr/>
            <p:nvPr/>
          </p:nvSpPr>
          <p:spPr>
            <a:xfrm>
              <a:off x="5488496" y="3659995"/>
              <a:ext cx="189382" cy="51247"/>
            </a:xfrm>
            <a:custGeom>
              <a:avLst/>
              <a:gdLst/>
              <a:ahLst/>
              <a:cxnLst/>
              <a:rect l="l" t="t" r="r" b="b"/>
              <a:pathLst>
                <a:path w="6881" h="1862" extrusionOk="0">
                  <a:moveTo>
                    <a:pt x="5665" y="1"/>
                  </a:moveTo>
                  <a:cubicBezTo>
                    <a:pt x="5124" y="1"/>
                    <a:pt x="728" y="1154"/>
                    <a:pt x="728" y="1154"/>
                  </a:cubicBezTo>
                  <a:lnTo>
                    <a:pt x="1" y="1861"/>
                  </a:lnTo>
                  <a:lnTo>
                    <a:pt x="6839" y="1861"/>
                  </a:lnTo>
                  <a:cubicBezTo>
                    <a:pt x="6880" y="1352"/>
                    <a:pt x="6205" y="1"/>
                    <a:pt x="5665" y="1"/>
                  </a:cubicBezTo>
                  <a:close/>
                </a:path>
              </a:pathLst>
            </a:custGeom>
            <a:solidFill>
              <a:srgbClr val="8C5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1"/>
            <p:cNvSpPr/>
            <p:nvPr/>
          </p:nvSpPr>
          <p:spPr>
            <a:xfrm>
              <a:off x="4997687" y="3275863"/>
              <a:ext cx="76678" cy="85265"/>
            </a:xfrm>
            <a:custGeom>
              <a:avLst/>
              <a:gdLst/>
              <a:ahLst/>
              <a:cxnLst/>
              <a:rect l="l" t="t" r="r" b="b"/>
              <a:pathLst>
                <a:path w="2786" h="3098" extrusionOk="0">
                  <a:moveTo>
                    <a:pt x="1050" y="1"/>
                  </a:moveTo>
                  <a:lnTo>
                    <a:pt x="0" y="999"/>
                  </a:lnTo>
                  <a:lnTo>
                    <a:pt x="1985" y="3098"/>
                  </a:lnTo>
                  <a:lnTo>
                    <a:pt x="2785" y="1"/>
                  </a:lnTo>
                  <a:close/>
                </a:path>
              </a:pathLst>
            </a:custGeom>
            <a:solidFill>
              <a:srgbClr val="2B2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1"/>
            <p:cNvSpPr/>
            <p:nvPr/>
          </p:nvSpPr>
          <p:spPr>
            <a:xfrm>
              <a:off x="5516239" y="3079655"/>
              <a:ext cx="48660" cy="43513"/>
            </a:xfrm>
            <a:custGeom>
              <a:avLst/>
              <a:gdLst/>
              <a:ahLst/>
              <a:cxnLst/>
              <a:rect l="l" t="t" r="r" b="b"/>
              <a:pathLst>
                <a:path w="1768" h="1581" extrusionOk="0">
                  <a:moveTo>
                    <a:pt x="874" y="0"/>
                  </a:moveTo>
                  <a:cubicBezTo>
                    <a:pt x="405" y="0"/>
                    <a:pt x="21" y="350"/>
                    <a:pt x="11" y="780"/>
                  </a:cubicBezTo>
                  <a:cubicBezTo>
                    <a:pt x="1" y="1217"/>
                    <a:pt x="396" y="1580"/>
                    <a:pt x="874" y="1580"/>
                  </a:cubicBezTo>
                  <a:cubicBezTo>
                    <a:pt x="881" y="1581"/>
                    <a:pt x="888" y="1581"/>
                    <a:pt x="895" y="1581"/>
                  </a:cubicBezTo>
                  <a:cubicBezTo>
                    <a:pt x="1373" y="1581"/>
                    <a:pt x="1757" y="1231"/>
                    <a:pt x="1757" y="801"/>
                  </a:cubicBezTo>
                  <a:cubicBezTo>
                    <a:pt x="1767" y="364"/>
                    <a:pt x="1383" y="1"/>
                    <a:pt x="894" y="1"/>
                  </a:cubicBezTo>
                  <a:cubicBezTo>
                    <a:pt x="888" y="1"/>
                    <a:pt x="881" y="0"/>
                    <a:pt x="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1"/>
            <p:cNvSpPr/>
            <p:nvPr/>
          </p:nvSpPr>
          <p:spPr>
            <a:xfrm>
              <a:off x="5587467" y="2883392"/>
              <a:ext cx="34348" cy="29559"/>
            </a:xfrm>
            <a:custGeom>
              <a:avLst/>
              <a:gdLst/>
              <a:ahLst/>
              <a:cxnLst/>
              <a:rect l="l" t="t" r="r" b="b"/>
              <a:pathLst>
                <a:path w="1248" h="1074" extrusionOk="0">
                  <a:moveTo>
                    <a:pt x="540" y="0"/>
                  </a:moveTo>
                  <a:cubicBezTo>
                    <a:pt x="267" y="0"/>
                    <a:pt x="8" y="213"/>
                    <a:pt x="0" y="533"/>
                  </a:cubicBezTo>
                  <a:cubicBezTo>
                    <a:pt x="11" y="838"/>
                    <a:pt x="260" y="1073"/>
                    <a:pt x="563" y="1073"/>
                  </a:cubicBezTo>
                  <a:cubicBezTo>
                    <a:pt x="569" y="1073"/>
                    <a:pt x="576" y="1073"/>
                    <a:pt x="582" y="1073"/>
                  </a:cubicBezTo>
                  <a:cubicBezTo>
                    <a:pt x="1050" y="1042"/>
                    <a:pt x="1248" y="470"/>
                    <a:pt x="905" y="148"/>
                  </a:cubicBezTo>
                  <a:cubicBezTo>
                    <a:pt x="796" y="46"/>
                    <a:pt x="666" y="0"/>
                    <a:pt x="5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5583393" y="3092261"/>
              <a:ext cx="39275" cy="32229"/>
            </a:xfrm>
            <a:custGeom>
              <a:avLst/>
              <a:gdLst/>
              <a:ahLst/>
              <a:cxnLst/>
              <a:rect l="l" t="t" r="r" b="b"/>
              <a:pathLst>
                <a:path w="1427" h="1171" extrusionOk="0">
                  <a:moveTo>
                    <a:pt x="692" y="0"/>
                  </a:moveTo>
                  <a:cubicBezTo>
                    <a:pt x="305" y="0"/>
                    <a:pt x="0" y="405"/>
                    <a:pt x="159" y="811"/>
                  </a:cubicBezTo>
                  <a:cubicBezTo>
                    <a:pt x="265" y="1037"/>
                    <a:pt x="486" y="1171"/>
                    <a:pt x="714" y="1171"/>
                  </a:cubicBezTo>
                  <a:cubicBezTo>
                    <a:pt x="800" y="1171"/>
                    <a:pt x="887" y="1152"/>
                    <a:pt x="969" y="1112"/>
                  </a:cubicBezTo>
                  <a:cubicBezTo>
                    <a:pt x="1427" y="873"/>
                    <a:pt x="1385" y="218"/>
                    <a:pt x="907" y="42"/>
                  </a:cubicBezTo>
                  <a:cubicBezTo>
                    <a:pt x="834" y="13"/>
                    <a:pt x="762" y="0"/>
                    <a:pt x="6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5708731" y="3249634"/>
              <a:ext cx="54082" cy="65861"/>
            </a:xfrm>
            <a:custGeom>
              <a:avLst/>
              <a:gdLst/>
              <a:ahLst/>
              <a:cxnLst/>
              <a:rect l="l" t="t" r="r" b="b"/>
              <a:pathLst>
                <a:path w="1965" h="2393" extrusionOk="0">
                  <a:moveTo>
                    <a:pt x="1131" y="0"/>
                  </a:moveTo>
                  <a:cubicBezTo>
                    <a:pt x="719" y="0"/>
                    <a:pt x="305" y="411"/>
                    <a:pt x="157" y="995"/>
                  </a:cubicBezTo>
                  <a:cubicBezTo>
                    <a:pt x="1" y="1640"/>
                    <a:pt x="240" y="2263"/>
                    <a:pt x="697" y="2378"/>
                  </a:cubicBezTo>
                  <a:cubicBezTo>
                    <a:pt x="741" y="2388"/>
                    <a:pt x="786" y="2393"/>
                    <a:pt x="831" y="2393"/>
                  </a:cubicBezTo>
                  <a:cubicBezTo>
                    <a:pt x="1240" y="2393"/>
                    <a:pt x="1659" y="1981"/>
                    <a:pt x="1809" y="1401"/>
                  </a:cubicBezTo>
                  <a:cubicBezTo>
                    <a:pt x="1965" y="746"/>
                    <a:pt x="1726" y="133"/>
                    <a:pt x="1279" y="19"/>
                  </a:cubicBezTo>
                  <a:cubicBezTo>
                    <a:pt x="1230" y="6"/>
                    <a:pt x="1181" y="0"/>
                    <a:pt x="1131" y="0"/>
                  </a:cubicBezTo>
                  <a:close/>
                </a:path>
              </a:pathLst>
            </a:custGeom>
            <a:solidFill>
              <a:srgbClr val="995F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1"/>
            <p:cNvSpPr/>
            <p:nvPr/>
          </p:nvSpPr>
          <p:spPr>
            <a:xfrm>
              <a:off x="5728189" y="3249662"/>
              <a:ext cx="109870" cy="65944"/>
            </a:xfrm>
            <a:custGeom>
              <a:avLst/>
              <a:gdLst/>
              <a:ahLst/>
              <a:cxnLst/>
              <a:rect l="l" t="t" r="r" b="b"/>
              <a:pathLst>
                <a:path w="3992" h="2396" extrusionOk="0">
                  <a:moveTo>
                    <a:pt x="3767" y="1"/>
                  </a:moveTo>
                  <a:cubicBezTo>
                    <a:pt x="2895" y="1"/>
                    <a:pt x="2546" y="299"/>
                    <a:pt x="2008" y="299"/>
                  </a:cubicBezTo>
                  <a:cubicBezTo>
                    <a:pt x="1951" y="299"/>
                    <a:pt x="1892" y="295"/>
                    <a:pt x="1830" y="288"/>
                  </a:cubicBezTo>
                  <a:cubicBezTo>
                    <a:pt x="1362" y="225"/>
                    <a:pt x="894" y="132"/>
                    <a:pt x="437" y="7"/>
                  </a:cubicBezTo>
                  <a:lnTo>
                    <a:pt x="1" y="2387"/>
                  </a:lnTo>
                  <a:cubicBezTo>
                    <a:pt x="70" y="2393"/>
                    <a:pt x="138" y="2395"/>
                    <a:pt x="204" y="2395"/>
                  </a:cubicBezTo>
                  <a:cubicBezTo>
                    <a:pt x="990" y="2395"/>
                    <a:pt x="1497" y="2033"/>
                    <a:pt x="1816" y="2033"/>
                  </a:cubicBezTo>
                  <a:cubicBezTo>
                    <a:pt x="1824" y="2033"/>
                    <a:pt x="1832" y="2033"/>
                    <a:pt x="1840" y="2034"/>
                  </a:cubicBezTo>
                  <a:cubicBezTo>
                    <a:pt x="2183" y="2044"/>
                    <a:pt x="3596" y="2387"/>
                    <a:pt x="3596" y="2387"/>
                  </a:cubicBezTo>
                  <a:lnTo>
                    <a:pt x="3991" y="7"/>
                  </a:lnTo>
                  <a:cubicBezTo>
                    <a:pt x="3913" y="3"/>
                    <a:pt x="3838" y="1"/>
                    <a:pt x="37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1"/>
            <p:cNvSpPr/>
            <p:nvPr/>
          </p:nvSpPr>
          <p:spPr>
            <a:xfrm>
              <a:off x="5806573" y="3249634"/>
              <a:ext cx="54082" cy="65861"/>
            </a:xfrm>
            <a:custGeom>
              <a:avLst/>
              <a:gdLst/>
              <a:ahLst/>
              <a:cxnLst/>
              <a:rect l="l" t="t" r="r" b="b"/>
              <a:pathLst>
                <a:path w="1965" h="2393" extrusionOk="0">
                  <a:moveTo>
                    <a:pt x="1123" y="0"/>
                  </a:moveTo>
                  <a:cubicBezTo>
                    <a:pt x="718" y="0"/>
                    <a:pt x="304" y="411"/>
                    <a:pt x="156" y="995"/>
                  </a:cubicBezTo>
                  <a:cubicBezTo>
                    <a:pt x="0" y="1640"/>
                    <a:pt x="229" y="2263"/>
                    <a:pt x="686" y="2378"/>
                  </a:cubicBezTo>
                  <a:cubicBezTo>
                    <a:pt x="731" y="2388"/>
                    <a:pt x="777" y="2393"/>
                    <a:pt x="823" y="2393"/>
                  </a:cubicBezTo>
                  <a:cubicBezTo>
                    <a:pt x="1239" y="2393"/>
                    <a:pt x="1659" y="1981"/>
                    <a:pt x="1808" y="1401"/>
                  </a:cubicBezTo>
                  <a:cubicBezTo>
                    <a:pt x="1964" y="746"/>
                    <a:pt x="1725" y="133"/>
                    <a:pt x="1268" y="19"/>
                  </a:cubicBezTo>
                  <a:cubicBezTo>
                    <a:pt x="1220" y="6"/>
                    <a:pt x="1171" y="0"/>
                    <a:pt x="1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5276270" y="2579984"/>
              <a:ext cx="164199" cy="506579"/>
            </a:xfrm>
            <a:custGeom>
              <a:avLst/>
              <a:gdLst/>
              <a:ahLst/>
              <a:cxnLst/>
              <a:rect l="l" t="t" r="r" b="b"/>
              <a:pathLst>
                <a:path w="5966" h="18406" extrusionOk="0">
                  <a:moveTo>
                    <a:pt x="3295" y="0"/>
                  </a:moveTo>
                  <a:lnTo>
                    <a:pt x="1" y="31"/>
                  </a:lnTo>
                  <a:cubicBezTo>
                    <a:pt x="686" y="426"/>
                    <a:pt x="2058" y="2048"/>
                    <a:pt x="3097" y="3222"/>
                  </a:cubicBezTo>
                  <a:cubicBezTo>
                    <a:pt x="4137" y="4396"/>
                    <a:pt x="4823" y="6184"/>
                    <a:pt x="4241" y="7815"/>
                  </a:cubicBezTo>
                  <a:cubicBezTo>
                    <a:pt x="3648" y="9447"/>
                    <a:pt x="1570" y="12378"/>
                    <a:pt x="2973" y="13417"/>
                  </a:cubicBezTo>
                  <a:cubicBezTo>
                    <a:pt x="4376" y="14456"/>
                    <a:pt x="4594" y="16285"/>
                    <a:pt x="1892" y="17428"/>
                  </a:cubicBezTo>
                  <a:lnTo>
                    <a:pt x="4625" y="18405"/>
                  </a:lnTo>
                  <a:cubicBezTo>
                    <a:pt x="3617" y="17459"/>
                    <a:pt x="5966" y="14820"/>
                    <a:pt x="3846" y="13095"/>
                  </a:cubicBezTo>
                  <a:cubicBezTo>
                    <a:pt x="3170" y="12544"/>
                    <a:pt x="4958" y="9187"/>
                    <a:pt x="5124" y="6901"/>
                  </a:cubicBezTo>
                  <a:cubicBezTo>
                    <a:pt x="5280" y="4625"/>
                    <a:pt x="3586" y="3450"/>
                    <a:pt x="2671" y="2120"/>
                  </a:cubicBezTo>
                  <a:cubicBezTo>
                    <a:pt x="1767" y="780"/>
                    <a:pt x="3295" y="0"/>
                    <a:pt x="3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1"/>
            <p:cNvSpPr/>
            <p:nvPr/>
          </p:nvSpPr>
          <p:spPr>
            <a:xfrm>
              <a:off x="5326884" y="2823944"/>
              <a:ext cx="113585" cy="262620"/>
            </a:xfrm>
            <a:custGeom>
              <a:avLst/>
              <a:gdLst/>
              <a:ahLst/>
              <a:cxnLst/>
              <a:rect l="l" t="t" r="r" b="b"/>
              <a:pathLst>
                <a:path w="4127" h="9542" extrusionOk="0">
                  <a:moveTo>
                    <a:pt x="1934" y="1"/>
                  </a:moveTo>
                  <a:cubicBezTo>
                    <a:pt x="1144" y="1633"/>
                    <a:pt x="1" y="3711"/>
                    <a:pt x="1134" y="4553"/>
                  </a:cubicBezTo>
                  <a:cubicBezTo>
                    <a:pt x="2537" y="5592"/>
                    <a:pt x="2755" y="7421"/>
                    <a:pt x="53" y="8564"/>
                  </a:cubicBezTo>
                  <a:lnTo>
                    <a:pt x="2786" y="9541"/>
                  </a:lnTo>
                  <a:cubicBezTo>
                    <a:pt x="1778" y="8595"/>
                    <a:pt x="4127" y="5956"/>
                    <a:pt x="2007" y="4231"/>
                  </a:cubicBezTo>
                  <a:cubicBezTo>
                    <a:pt x="1622" y="3908"/>
                    <a:pt x="2059" y="2630"/>
                    <a:pt x="2526" y="1165"/>
                  </a:cubicBezTo>
                  <a:cubicBezTo>
                    <a:pt x="2339" y="760"/>
                    <a:pt x="2142" y="365"/>
                    <a:pt x="1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1"/>
            <p:cNvSpPr/>
            <p:nvPr/>
          </p:nvSpPr>
          <p:spPr>
            <a:xfrm>
              <a:off x="5140116" y="3003225"/>
              <a:ext cx="31211" cy="26697"/>
            </a:xfrm>
            <a:custGeom>
              <a:avLst/>
              <a:gdLst/>
              <a:ahLst/>
              <a:cxnLst/>
              <a:rect l="l" t="t" r="r" b="b"/>
              <a:pathLst>
                <a:path w="1134" h="970" extrusionOk="0">
                  <a:moveTo>
                    <a:pt x="642" y="1"/>
                  </a:moveTo>
                  <a:cubicBezTo>
                    <a:pt x="517" y="1"/>
                    <a:pt x="390" y="50"/>
                    <a:pt x="292" y="159"/>
                  </a:cubicBezTo>
                  <a:cubicBezTo>
                    <a:pt x="1" y="460"/>
                    <a:pt x="219" y="959"/>
                    <a:pt x="635" y="969"/>
                  </a:cubicBezTo>
                  <a:cubicBezTo>
                    <a:pt x="915" y="949"/>
                    <a:pt x="1133" y="720"/>
                    <a:pt x="1123" y="450"/>
                  </a:cubicBezTo>
                  <a:cubicBezTo>
                    <a:pt x="1103" y="172"/>
                    <a:pt x="875" y="1"/>
                    <a:pt x="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1"/>
            <p:cNvSpPr/>
            <p:nvPr/>
          </p:nvSpPr>
          <p:spPr>
            <a:xfrm>
              <a:off x="5257114" y="2978180"/>
              <a:ext cx="41779" cy="38201"/>
            </a:xfrm>
            <a:custGeom>
              <a:avLst/>
              <a:gdLst/>
              <a:ahLst/>
              <a:cxnLst/>
              <a:rect l="l" t="t" r="r" b="b"/>
              <a:pathLst>
                <a:path w="1518" h="1388" extrusionOk="0">
                  <a:moveTo>
                    <a:pt x="821" y="1"/>
                  </a:moveTo>
                  <a:cubicBezTo>
                    <a:pt x="608" y="1"/>
                    <a:pt x="388" y="106"/>
                    <a:pt x="239" y="300"/>
                  </a:cubicBezTo>
                  <a:cubicBezTo>
                    <a:pt x="0" y="622"/>
                    <a:pt x="42" y="1048"/>
                    <a:pt x="333" y="1266"/>
                  </a:cubicBezTo>
                  <a:cubicBezTo>
                    <a:pt x="438" y="1349"/>
                    <a:pt x="565" y="1388"/>
                    <a:pt x="694" y="1388"/>
                  </a:cubicBezTo>
                  <a:cubicBezTo>
                    <a:pt x="908" y="1388"/>
                    <a:pt x="1130" y="1280"/>
                    <a:pt x="1278" y="1079"/>
                  </a:cubicBezTo>
                  <a:cubicBezTo>
                    <a:pt x="1518" y="767"/>
                    <a:pt x="1476" y="331"/>
                    <a:pt x="1185" y="123"/>
                  </a:cubicBezTo>
                  <a:cubicBezTo>
                    <a:pt x="1078" y="40"/>
                    <a:pt x="951" y="1"/>
                    <a:pt x="8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1"/>
            <p:cNvSpPr/>
            <p:nvPr/>
          </p:nvSpPr>
          <p:spPr>
            <a:xfrm>
              <a:off x="5391259" y="3039032"/>
              <a:ext cx="112154" cy="73265"/>
            </a:xfrm>
            <a:custGeom>
              <a:avLst/>
              <a:gdLst/>
              <a:ahLst/>
              <a:cxnLst/>
              <a:rect l="l" t="t" r="r" b="b"/>
              <a:pathLst>
                <a:path w="4075" h="2662" extrusionOk="0">
                  <a:moveTo>
                    <a:pt x="1216" y="1"/>
                  </a:moveTo>
                  <a:lnTo>
                    <a:pt x="1216" y="1"/>
                  </a:lnTo>
                  <a:cubicBezTo>
                    <a:pt x="468" y="282"/>
                    <a:pt x="0" y="1227"/>
                    <a:pt x="478" y="2017"/>
                  </a:cubicBezTo>
                  <a:lnTo>
                    <a:pt x="3201" y="2661"/>
                  </a:lnTo>
                  <a:cubicBezTo>
                    <a:pt x="2578" y="2225"/>
                    <a:pt x="4074" y="1581"/>
                    <a:pt x="3399" y="1497"/>
                  </a:cubicBezTo>
                  <a:cubicBezTo>
                    <a:pt x="3393" y="1497"/>
                    <a:pt x="3387" y="1496"/>
                    <a:pt x="3382" y="1496"/>
                  </a:cubicBezTo>
                  <a:cubicBezTo>
                    <a:pt x="3143" y="1496"/>
                    <a:pt x="3284" y="2211"/>
                    <a:pt x="2520" y="2211"/>
                  </a:cubicBezTo>
                  <a:cubicBezTo>
                    <a:pt x="2343" y="2211"/>
                    <a:pt x="2118" y="2173"/>
                    <a:pt x="1829" y="2079"/>
                  </a:cubicBezTo>
                  <a:cubicBezTo>
                    <a:pt x="1143" y="1851"/>
                    <a:pt x="634" y="770"/>
                    <a:pt x="1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1"/>
            <p:cNvSpPr/>
            <p:nvPr/>
          </p:nvSpPr>
          <p:spPr>
            <a:xfrm>
              <a:off x="5472478" y="3045390"/>
              <a:ext cx="13679" cy="22871"/>
            </a:xfrm>
            <a:custGeom>
              <a:avLst/>
              <a:gdLst/>
              <a:ahLst/>
              <a:cxnLst/>
              <a:rect l="l" t="t" r="r" b="b"/>
              <a:pathLst>
                <a:path w="497" h="831" extrusionOk="0">
                  <a:moveTo>
                    <a:pt x="280" y="0"/>
                  </a:moveTo>
                  <a:cubicBezTo>
                    <a:pt x="259" y="0"/>
                    <a:pt x="235" y="6"/>
                    <a:pt x="209" y="19"/>
                  </a:cubicBezTo>
                  <a:cubicBezTo>
                    <a:pt x="1" y="113"/>
                    <a:pt x="406" y="487"/>
                    <a:pt x="333" y="830"/>
                  </a:cubicBezTo>
                  <a:cubicBezTo>
                    <a:pt x="475" y="613"/>
                    <a:pt x="496" y="0"/>
                    <a:pt x="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1"/>
            <p:cNvSpPr/>
            <p:nvPr/>
          </p:nvSpPr>
          <p:spPr>
            <a:xfrm>
              <a:off x="5415286" y="3025574"/>
              <a:ext cx="34458" cy="26669"/>
            </a:xfrm>
            <a:custGeom>
              <a:avLst/>
              <a:gdLst/>
              <a:ahLst/>
              <a:cxnLst/>
              <a:rect l="l" t="t" r="r" b="b"/>
              <a:pathLst>
                <a:path w="1252" h="969" extrusionOk="0">
                  <a:moveTo>
                    <a:pt x="1126" y="1"/>
                  </a:moveTo>
                  <a:cubicBezTo>
                    <a:pt x="913" y="1"/>
                    <a:pt x="374" y="339"/>
                    <a:pt x="0" y="677"/>
                  </a:cubicBezTo>
                  <a:lnTo>
                    <a:pt x="52" y="968"/>
                  </a:lnTo>
                  <a:cubicBezTo>
                    <a:pt x="406" y="74"/>
                    <a:pt x="998" y="594"/>
                    <a:pt x="1175" y="230"/>
                  </a:cubicBezTo>
                  <a:cubicBezTo>
                    <a:pt x="1251" y="67"/>
                    <a:pt x="1221" y="1"/>
                    <a:pt x="11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1"/>
            <p:cNvSpPr/>
            <p:nvPr/>
          </p:nvSpPr>
          <p:spPr>
            <a:xfrm>
              <a:off x="5125254" y="2939676"/>
              <a:ext cx="595807" cy="246712"/>
            </a:xfrm>
            <a:custGeom>
              <a:avLst/>
              <a:gdLst/>
              <a:ahLst/>
              <a:cxnLst/>
              <a:rect l="l" t="t" r="r" b="b"/>
              <a:pathLst>
                <a:path w="21648" h="8964" extrusionOk="0">
                  <a:moveTo>
                    <a:pt x="17161" y="0"/>
                  </a:moveTo>
                  <a:cubicBezTo>
                    <a:pt x="17044" y="0"/>
                    <a:pt x="16942" y="54"/>
                    <a:pt x="16857" y="171"/>
                  </a:cubicBezTo>
                  <a:cubicBezTo>
                    <a:pt x="16077" y="1242"/>
                    <a:pt x="18000" y="691"/>
                    <a:pt x="19268" y="2593"/>
                  </a:cubicBezTo>
                  <a:cubicBezTo>
                    <a:pt x="20536" y="4505"/>
                    <a:pt x="18572" y="6084"/>
                    <a:pt x="16420" y="6427"/>
                  </a:cubicBezTo>
                  <a:cubicBezTo>
                    <a:pt x="16108" y="6476"/>
                    <a:pt x="15789" y="6498"/>
                    <a:pt x="15463" y="6498"/>
                  </a:cubicBezTo>
                  <a:cubicBezTo>
                    <a:pt x="13540" y="6498"/>
                    <a:pt x="11371" y="5703"/>
                    <a:pt x="8990" y="4619"/>
                  </a:cubicBezTo>
                  <a:cubicBezTo>
                    <a:pt x="7802" y="4074"/>
                    <a:pt x="6385" y="3690"/>
                    <a:pt x="4982" y="3690"/>
                  </a:cubicBezTo>
                  <a:cubicBezTo>
                    <a:pt x="3094" y="3690"/>
                    <a:pt x="1234" y="4386"/>
                    <a:pt x="0" y="6323"/>
                  </a:cubicBezTo>
                  <a:lnTo>
                    <a:pt x="17148" y="8963"/>
                  </a:lnTo>
                  <a:lnTo>
                    <a:pt x="21648" y="6427"/>
                  </a:lnTo>
                  <a:cubicBezTo>
                    <a:pt x="21118" y="5908"/>
                    <a:pt x="20702" y="5295"/>
                    <a:pt x="20421" y="4619"/>
                  </a:cubicBezTo>
                  <a:cubicBezTo>
                    <a:pt x="19986" y="3572"/>
                    <a:pt x="18115" y="0"/>
                    <a:pt x="17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1"/>
            <p:cNvSpPr/>
            <p:nvPr/>
          </p:nvSpPr>
          <p:spPr>
            <a:xfrm>
              <a:off x="5125254" y="3061353"/>
              <a:ext cx="515441" cy="125035"/>
            </a:xfrm>
            <a:custGeom>
              <a:avLst/>
              <a:gdLst/>
              <a:ahLst/>
              <a:cxnLst/>
              <a:rect l="l" t="t" r="r" b="b"/>
              <a:pathLst>
                <a:path w="18728" h="4543" extrusionOk="0">
                  <a:moveTo>
                    <a:pt x="1985" y="1"/>
                  </a:moveTo>
                  <a:cubicBezTo>
                    <a:pt x="1175" y="458"/>
                    <a:pt x="489" y="1113"/>
                    <a:pt x="0" y="1902"/>
                  </a:cubicBezTo>
                  <a:lnTo>
                    <a:pt x="17148" y="4542"/>
                  </a:lnTo>
                  <a:lnTo>
                    <a:pt x="18727" y="3648"/>
                  </a:lnTo>
                  <a:cubicBezTo>
                    <a:pt x="18540" y="3035"/>
                    <a:pt x="17917" y="2443"/>
                    <a:pt x="16950" y="1892"/>
                  </a:cubicBezTo>
                  <a:lnTo>
                    <a:pt x="16857" y="1913"/>
                  </a:lnTo>
                  <a:cubicBezTo>
                    <a:pt x="15929" y="2551"/>
                    <a:pt x="14171" y="2916"/>
                    <a:pt x="12032" y="2916"/>
                  </a:cubicBezTo>
                  <a:cubicBezTo>
                    <a:pt x="11105" y="2916"/>
                    <a:pt x="10107" y="2847"/>
                    <a:pt x="9073" y="2703"/>
                  </a:cubicBezTo>
                  <a:cubicBezTo>
                    <a:pt x="5830" y="2256"/>
                    <a:pt x="2526" y="1539"/>
                    <a:pt x="19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1"/>
            <p:cNvSpPr/>
            <p:nvPr/>
          </p:nvSpPr>
          <p:spPr>
            <a:xfrm>
              <a:off x="5220482" y="3045115"/>
              <a:ext cx="34376" cy="41146"/>
            </a:xfrm>
            <a:custGeom>
              <a:avLst/>
              <a:gdLst/>
              <a:ahLst/>
              <a:cxnLst/>
              <a:rect l="l" t="t" r="r" b="b"/>
              <a:pathLst>
                <a:path w="1249" h="1495" extrusionOk="0">
                  <a:moveTo>
                    <a:pt x="1113" y="1"/>
                  </a:moveTo>
                  <a:cubicBezTo>
                    <a:pt x="1069" y="1"/>
                    <a:pt x="1025" y="3"/>
                    <a:pt x="978" y="9"/>
                  </a:cubicBezTo>
                  <a:cubicBezTo>
                    <a:pt x="417" y="61"/>
                    <a:pt x="1" y="445"/>
                    <a:pt x="32" y="871"/>
                  </a:cubicBezTo>
                  <a:cubicBezTo>
                    <a:pt x="59" y="1117"/>
                    <a:pt x="241" y="1319"/>
                    <a:pt x="505" y="1438"/>
                  </a:cubicBezTo>
                  <a:lnTo>
                    <a:pt x="505" y="1438"/>
                  </a:lnTo>
                  <a:cubicBezTo>
                    <a:pt x="287" y="1325"/>
                    <a:pt x="148" y="1098"/>
                    <a:pt x="157" y="850"/>
                  </a:cubicBezTo>
                  <a:cubicBezTo>
                    <a:pt x="167" y="435"/>
                    <a:pt x="573" y="61"/>
                    <a:pt x="1071" y="9"/>
                  </a:cubicBezTo>
                  <a:lnTo>
                    <a:pt x="1248" y="9"/>
                  </a:lnTo>
                  <a:cubicBezTo>
                    <a:pt x="1201" y="3"/>
                    <a:pt x="1157" y="1"/>
                    <a:pt x="1113" y="1"/>
                  </a:cubicBezTo>
                  <a:close/>
                  <a:moveTo>
                    <a:pt x="505" y="1438"/>
                  </a:moveTo>
                  <a:cubicBezTo>
                    <a:pt x="552" y="1463"/>
                    <a:pt x="602" y="1482"/>
                    <a:pt x="656" y="1495"/>
                  </a:cubicBezTo>
                  <a:cubicBezTo>
                    <a:pt x="603" y="1479"/>
                    <a:pt x="552" y="1460"/>
                    <a:pt x="505" y="14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1"/>
            <p:cNvSpPr/>
            <p:nvPr/>
          </p:nvSpPr>
          <p:spPr>
            <a:xfrm>
              <a:off x="5249105" y="3047344"/>
              <a:ext cx="34348" cy="40843"/>
            </a:xfrm>
            <a:custGeom>
              <a:avLst/>
              <a:gdLst/>
              <a:ahLst/>
              <a:cxnLst/>
              <a:rect l="l" t="t" r="r" b="b"/>
              <a:pathLst>
                <a:path w="1248" h="1484" extrusionOk="0">
                  <a:moveTo>
                    <a:pt x="582" y="0"/>
                  </a:moveTo>
                  <a:cubicBezTo>
                    <a:pt x="605" y="7"/>
                    <a:pt x="628" y="14"/>
                    <a:pt x="651" y="21"/>
                  </a:cubicBezTo>
                  <a:lnTo>
                    <a:pt x="651" y="21"/>
                  </a:lnTo>
                  <a:cubicBezTo>
                    <a:pt x="628" y="13"/>
                    <a:pt x="605" y="6"/>
                    <a:pt x="582" y="0"/>
                  </a:cubicBezTo>
                  <a:close/>
                  <a:moveTo>
                    <a:pt x="651" y="21"/>
                  </a:moveTo>
                  <a:lnTo>
                    <a:pt x="651" y="21"/>
                  </a:lnTo>
                  <a:cubicBezTo>
                    <a:pt x="907" y="115"/>
                    <a:pt x="1091" y="358"/>
                    <a:pt x="1091" y="645"/>
                  </a:cubicBezTo>
                  <a:cubicBezTo>
                    <a:pt x="1081" y="1060"/>
                    <a:pt x="665" y="1435"/>
                    <a:pt x="167" y="1476"/>
                  </a:cubicBezTo>
                  <a:cubicBezTo>
                    <a:pt x="146" y="1480"/>
                    <a:pt x="124" y="1483"/>
                    <a:pt x="102" y="1484"/>
                  </a:cubicBezTo>
                  <a:lnTo>
                    <a:pt x="102" y="1484"/>
                  </a:lnTo>
                  <a:cubicBezTo>
                    <a:pt x="67" y="1483"/>
                    <a:pt x="33" y="1480"/>
                    <a:pt x="0" y="1476"/>
                  </a:cubicBezTo>
                  <a:lnTo>
                    <a:pt x="0" y="1476"/>
                  </a:lnTo>
                  <a:cubicBezTo>
                    <a:pt x="26" y="1481"/>
                    <a:pt x="55" y="1484"/>
                    <a:pt x="83" y="1484"/>
                  </a:cubicBezTo>
                  <a:cubicBezTo>
                    <a:pt x="89" y="1484"/>
                    <a:pt x="96" y="1484"/>
                    <a:pt x="102" y="1484"/>
                  </a:cubicBezTo>
                  <a:lnTo>
                    <a:pt x="102" y="1484"/>
                  </a:lnTo>
                  <a:cubicBezTo>
                    <a:pt x="111" y="1484"/>
                    <a:pt x="121" y="1484"/>
                    <a:pt x="130" y="1484"/>
                  </a:cubicBezTo>
                  <a:cubicBezTo>
                    <a:pt x="174" y="1484"/>
                    <a:pt x="218" y="1481"/>
                    <a:pt x="260" y="1476"/>
                  </a:cubicBezTo>
                  <a:cubicBezTo>
                    <a:pt x="821" y="1424"/>
                    <a:pt x="1247" y="1040"/>
                    <a:pt x="1206" y="624"/>
                  </a:cubicBezTo>
                  <a:cubicBezTo>
                    <a:pt x="1177" y="353"/>
                    <a:pt x="958" y="127"/>
                    <a:pt x="651" y="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1"/>
            <p:cNvSpPr/>
            <p:nvPr/>
          </p:nvSpPr>
          <p:spPr>
            <a:xfrm>
              <a:off x="5218775" y="3077949"/>
              <a:ext cx="48660" cy="17780"/>
            </a:xfrm>
            <a:custGeom>
              <a:avLst/>
              <a:gdLst/>
              <a:ahLst/>
              <a:cxnLst/>
              <a:rect l="l" t="t" r="r" b="b"/>
              <a:pathLst>
                <a:path w="1768" h="646" extrusionOk="0">
                  <a:moveTo>
                    <a:pt x="1" y="0"/>
                  </a:moveTo>
                  <a:lnTo>
                    <a:pt x="1" y="0"/>
                  </a:lnTo>
                  <a:cubicBezTo>
                    <a:pt x="224" y="413"/>
                    <a:pt x="645" y="645"/>
                    <a:pt x="1081" y="645"/>
                  </a:cubicBezTo>
                  <a:cubicBezTo>
                    <a:pt x="1315" y="645"/>
                    <a:pt x="1553" y="578"/>
                    <a:pt x="1767" y="437"/>
                  </a:cubicBezTo>
                  <a:lnTo>
                    <a:pt x="1767" y="437"/>
                  </a:lnTo>
                  <a:cubicBezTo>
                    <a:pt x="1578" y="521"/>
                    <a:pt x="1381" y="561"/>
                    <a:pt x="1184" y="561"/>
                  </a:cubicBezTo>
                  <a:cubicBezTo>
                    <a:pt x="1066" y="561"/>
                    <a:pt x="948" y="547"/>
                    <a:pt x="832" y="520"/>
                  </a:cubicBezTo>
                  <a:cubicBezTo>
                    <a:pt x="499" y="458"/>
                    <a:pt x="208" y="27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1"/>
            <p:cNvSpPr/>
            <p:nvPr/>
          </p:nvSpPr>
          <p:spPr>
            <a:xfrm>
              <a:off x="5007705" y="3110563"/>
              <a:ext cx="817749" cy="568642"/>
            </a:xfrm>
            <a:custGeom>
              <a:avLst/>
              <a:gdLst/>
              <a:ahLst/>
              <a:cxnLst/>
              <a:rect l="l" t="t" r="r" b="b"/>
              <a:pathLst>
                <a:path w="29712" h="20661" extrusionOk="0">
                  <a:moveTo>
                    <a:pt x="3606" y="0"/>
                  </a:moveTo>
                  <a:cubicBezTo>
                    <a:pt x="3606" y="0"/>
                    <a:pt x="0" y="10029"/>
                    <a:pt x="1694" y="13967"/>
                  </a:cubicBezTo>
                  <a:cubicBezTo>
                    <a:pt x="2816" y="16607"/>
                    <a:pt x="5072" y="20546"/>
                    <a:pt x="14633" y="20660"/>
                  </a:cubicBezTo>
                  <a:lnTo>
                    <a:pt x="15079" y="20660"/>
                  </a:lnTo>
                  <a:cubicBezTo>
                    <a:pt x="24651" y="20546"/>
                    <a:pt x="26896" y="16607"/>
                    <a:pt x="28028" y="13967"/>
                  </a:cubicBezTo>
                  <a:cubicBezTo>
                    <a:pt x="29712" y="10029"/>
                    <a:pt x="26116" y="0"/>
                    <a:pt x="26116" y="0"/>
                  </a:cubicBezTo>
                  <a:close/>
                </a:path>
              </a:pathLst>
            </a:custGeom>
            <a:solidFill>
              <a:srgbClr val="473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1"/>
            <p:cNvSpPr/>
            <p:nvPr/>
          </p:nvSpPr>
          <p:spPr>
            <a:xfrm>
              <a:off x="5007705" y="3110563"/>
              <a:ext cx="784859" cy="568642"/>
            </a:xfrm>
            <a:custGeom>
              <a:avLst/>
              <a:gdLst/>
              <a:ahLst/>
              <a:cxnLst/>
              <a:rect l="l" t="t" r="r" b="b"/>
              <a:pathLst>
                <a:path w="28517" h="20661" extrusionOk="0">
                  <a:moveTo>
                    <a:pt x="3606" y="0"/>
                  </a:moveTo>
                  <a:cubicBezTo>
                    <a:pt x="3606" y="0"/>
                    <a:pt x="0" y="10029"/>
                    <a:pt x="1694" y="13967"/>
                  </a:cubicBezTo>
                  <a:cubicBezTo>
                    <a:pt x="2816" y="16607"/>
                    <a:pt x="5072" y="20546"/>
                    <a:pt x="14633" y="20660"/>
                  </a:cubicBezTo>
                  <a:lnTo>
                    <a:pt x="15079" y="20660"/>
                  </a:lnTo>
                  <a:cubicBezTo>
                    <a:pt x="24651" y="20546"/>
                    <a:pt x="26896" y="16607"/>
                    <a:pt x="28028" y="13967"/>
                  </a:cubicBezTo>
                  <a:cubicBezTo>
                    <a:pt x="28403" y="13084"/>
                    <a:pt x="28517" y="11899"/>
                    <a:pt x="28465" y="10590"/>
                  </a:cubicBezTo>
                  <a:lnTo>
                    <a:pt x="28465" y="10590"/>
                  </a:lnTo>
                  <a:cubicBezTo>
                    <a:pt x="27550" y="14175"/>
                    <a:pt x="22635" y="16909"/>
                    <a:pt x="16701" y="16909"/>
                  </a:cubicBezTo>
                  <a:cubicBezTo>
                    <a:pt x="10112" y="16909"/>
                    <a:pt x="4781" y="13541"/>
                    <a:pt x="4781" y="9384"/>
                  </a:cubicBezTo>
                  <a:cubicBezTo>
                    <a:pt x="4781" y="5227"/>
                    <a:pt x="10112" y="1860"/>
                    <a:pt x="16701" y="1860"/>
                  </a:cubicBezTo>
                  <a:cubicBezTo>
                    <a:pt x="21980" y="1860"/>
                    <a:pt x="26459" y="4032"/>
                    <a:pt x="28028" y="7036"/>
                  </a:cubicBezTo>
                  <a:cubicBezTo>
                    <a:pt x="27550" y="4645"/>
                    <a:pt x="26916" y="2297"/>
                    <a:pt x="26116" y="0"/>
                  </a:cubicBezTo>
                  <a:close/>
                </a:path>
              </a:pathLst>
            </a:custGeom>
            <a:solidFill>
              <a:srgbClr val="3A3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1"/>
            <p:cNvSpPr/>
            <p:nvPr/>
          </p:nvSpPr>
          <p:spPr>
            <a:xfrm>
              <a:off x="5071475" y="3110563"/>
              <a:ext cx="681622" cy="117273"/>
            </a:xfrm>
            <a:custGeom>
              <a:avLst/>
              <a:gdLst/>
              <a:ahLst/>
              <a:cxnLst/>
              <a:rect l="l" t="t" r="r" b="b"/>
              <a:pathLst>
                <a:path w="24766" h="4261" extrusionOk="0">
                  <a:moveTo>
                    <a:pt x="1289" y="0"/>
                  </a:moveTo>
                  <a:cubicBezTo>
                    <a:pt x="1289" y="0"/>
                    <a:pt x="624" y="1840"/>
                    <a:pt x="1" y="4261"/>
                  </a:cubicBezTo>
                  <a:cubicBezTo>
                    <a:pt x="2524" y="3158"/>
                    <a:pt x="7413" y="1240"/>
                    <a:pt x="13860" y="1240"/>
                  </a:cubicBezTo>
                  <a:cubicBezTo>
                    <a:pt x="17130" y="1240"/>
                    <a:pt x="20800" y="1733"/>
                    <a:pt x="24766" y="3076"/>
                  </a:cubicBezTo>
                  <a:cubicBezTo>
                    <a:pt x="24256" y="1268"/>
                    <a:pt x="23799" y="0"/>
                    <a:pt x="23799" y="0"/>
                  </a:cubicBezTo>
                  <a:close/>
                </a:path>
              </a:pathLst>
            </a:custGeom>
            <a:solidFill>
              <a:srgbClr val="2B2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1"/>
            <p:cNvSpPr/>
            <p:nvPr/>
          </p:nvSpPr>
          <p:spPr>
            <a:xfrm>
              <a:off x="5037732" y="3336798"/>
              <a:ext cx="749107" cy="342407"/>
            </a:xfrm>
            <a:custGeom>
              <a:avLst/>
              <a:gdLst/>
              <a:ahLst/>
              <a:cxnLst/>
              <a:rect l="l" t="t" r="r" b="b"/>
              <a:pathLst>
                <a:path w="27218" h="12441" extrusionOk="0">
                  <a:moveTo>
                    <a:pt x="406" y="0"/>
                  </a:moveTo>
                  <a:cubicBezTo>
                    <a:pt x="63" y="2204"/>
                    <a:pt x="0" y="4355"/>
                    <a:pt x="603" y="5747"/>
                  </a:cubicBezTo>
                  <a:cubicBezTo>
                    <a:pt x="1725" y="8387"/>
                    <a:pt x="3981" y="12326"/>
                    <a:pt x="13542" y="12440"/>
                  </a:cubicBezTo>
                  <a:lnTo>
                    <a:pt x="13988" y="12440"/>
                  </a:lnTo>
                  <a:cubicBezTo>
                    <a:pt x="23560" y="12326"/>
                    <a:pt x="25805" y="8387"/>
                    <a:pt x="26937" y="5747"/>
                  </a:cubicBezTo>
                  <a:cubicBezTo>
                    <a:pt x="27062" y="5436"/>
                    <a:pt x="27156" y="5114"/>
                    <a:pt x="27218" y="4791"/>
                  </a:cubicBezTo>
                  <a:lnTo>
                    <a:pt x="27218" y="4791"/>
                  </a:lnTo>
                  <a:cubicBezTo>
                    <a:pt x="24661" y="8387"/>
                    <a:pt x="20058" y="10788"/>
                    <a:pt x="14809" y="10788"/>
                  </a:cubicBezTo>
                  <a:cubicBezTo>
                    <a:pt x="7472" y="10788"/>
                    <a:pt x="1403" y="6101"/>
                    <a:pt x="406" y="0"/>
                  </a:cubicBezTo>
                  <a:close/>
                </a:path>
              </a:pathLst>
            </a:custGeom>
            <a:solidFill>
              <a:srgbClr val="2B2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1"/>
            <p:cNvSpPr/>
            <p:nvPr/>
          </p:nvSpPr>
          <p:spPr>
            <a:xfrm>
              <a:off x="5079484" y="3099967"/>
              <a:ext cx="679063" cy="31486"/>
            </a:xfrm>
            <a:custGeom>
              <a:avLst/>
              <a:gdLst/>
              <a:ahLst/>
              <a:cxnLst/>
              <a:rect l="l" t="t" r="r" b="b"/>
              <a:pathLst>
                <a:path w="24673" h="1144" extrusionOk="0">
                  <a:moveTo>
                    <a:pt x="582" y="1"/>
                  </a:moveTo>
                  <a:cubicBezTo>
                    <a:pt x="260" y="1"/>
                    <a:pt x="1" y="260"/>
                    <a:pt x="1" y="572"/>
                  </a:cubicBezTo>
                  <a:cubicBezTo>
                    <a:pt x="1" y="894"/>
                    <a:pt x="260" y="1144"/>
                    <a:pt x="582" y="1144"/>
                  </a:cubicBezTo>
                  <a:cubicBezTo>
                    <a:pt x="4205" y="1105"/>
                    <a:pt x="7842" y="1089"/>
                    <a:pt x="11486" y="1089"/>
                  </a:cubicBezTo>
                  <a:cubicBezTo>
                    <a:pt x="15683" y="1089"/>
                    <a:pt x="19890" y="1110"/>
                    <a:pt x="24101" y="1144"/>
                  </a:cubicBezTo>
                  <a:cubicBezTo>
                    <a:pt x="24423" y="1144"/>
                    <a:pt x="24672" y="894"/>
                    <a:pt x="24672" y="572"/>
                  </a:cubicBezTo>
                  <a:cubicBezTo>
                    <a:pt x="24672" y="260"/>
                    <a:pt x="24423" y="1"/>
                    <a:pt x="24101" y="1"/>
                  </a:cubicBezTo>
                  <a:cubicBezTo>
                    <a:pt x="20181" y="175"/>
                    <a:pt x="16291" y="258"/>
                    <a:pt x="12430" y="258"/>
                  </a:cubicBezTo>
                  <a:cubicBezTo>
                    <a:pt x="8450" y="258"/>
                    <a:pt x="4502" y="169"/>
                    <a:pt x="582" y="1"/>
                  </a:cubicBezTo>
                  <a:close/>
                </a:path>
              </a:pathLst>
            </a:custGeom>
            <a:solidFill>
              <a:srgbClr val="5446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1"/>
            <p:cNvSpPr/>
            <p:nvPr/>
          </p:nvSpPr>
          <p:spPr>
            <a:xfrm>
              <a:off x="5035145" y="3490676"/>
              <a:ext cx="168795" cy="221419"/>
            </a:xfrm>
            <a:custGeom>
              <a:avLst/>
              <a:gdLst/>
              <a:ahLst/>
              <a:cxnLst/>
              <a:rect l="l" t="t" r="r" b="b"/>
              <a:pathLst>
                <a:path w="6133" h="8045" extrusionOk="0">
                  <a:moveTo>
                    <a:pt x="1050" y="1"/>
                  </a:moveTo>
                  <a:lnTo>
                    <a:pt x="1" y="8044"/>
                  </a:lnTo>
                  <a:lnTo>
                    <a:pt x="1861" y="8044"/>
                  </a:lnTo>
                  <a:lnTo>
                    <a:pt x="6132" y="5093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rgbClr val="2B2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1"/>
            <p:cNvSpPr/>
            <p:nvPr/>
          </p:nvSpPr>
          <p:spPr>
            <a:xfrm>
              <a:off x="5637530" y="3490676"/>
              <a:ext cx="168768" cy="221419"/>
            </a:xfrm>
            <a:custGeom>
              <a:avLst/>
              <a:gdLst/>
              <a:ahLst/>
              <a:cxnLst/>
              <a:rect l="l" t="t" r="r" b="b"/>
              <a:pathLst>
                <a:path w="6132" h="8045" extrusionOk="0">
                  <a:moveTo>
                    <a:pt x="5082" y="1"/>
                  </a:moveTo>
                  <a:lnTo>
                    <a:pt x="0" y="5093"/>
                  </a:lnTo>
                  <a:lnTo>
                    <a:pt x="4282" y="8044"/>
                  </a:lnTo>
                  <a:lnTo>
                    <a:pt x="6132" y="8044"/>
                  </a:lnTo>
                  <a:lnTo>
                    <a:pt x="5082" y="1"/>
                  </a:lnTo>
                  <a:close/>
                </a:path>
              </a:pathLst>
            </a:custGeom>
            <a:solidFill>
              <a:srgbClr val="2B2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1"/>
            <p:cNvSpPr/>
            <p:nvPr/>
          </p:nvSpPr>
          <p:spPr>
            <a:xfrm>
              <a:off x="5725602" y="3546465"/>
              <a:ext cx="80696" cy="165630"/>
            </a:xfrm>
            <a:custGeom>
              <a:avLst/>
              <a:gdLst/>
              <a:ahLst/>
              <a:cxnLst/>
              <a:rect l="l" t="t" r="r" b="b"/>
              <a:pathLst>
                <a:path w="2932" h="6018" extrusionOk="0">
                  <a:moveTo>
                    <a:pt x="2152" y="0"/>
                  </a:moveTo>
                  <a:cubicBezTo>
                    <a:pt x="1061" y="447"/>
                    <a:pt x="188" y="2567"/>
                    <a:pt x="1" y="5269"/>
                  </a:cubicBezTo>
                  <a:lnTo>
                    <a:pt x="1082" y="6017"/>
                  </a:lnTo>
                  <a:lnTo>
                    <a:pt x="2932" y="6017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473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1"/>
            <p:cNvSpPr/>
            <p:nvPr/>
          </p:nvSpPr>
          <p:spPr>
            <a:xfrm>
              <a:off x="5253096" y="3482200"/>
              <a:ext cx="365581" cy="229042"/>
            </a:xfrm>
            <a:custGeom>
              <a:avLst/>
              <a:gdLst/>
              <a:ahLst/>
              <a:cxnLst/>
              <a:rect l="l" t="t" r="r" b="b"/>
              <a:pathLst>
                <a:path w="13283" h="8322" extrusionOk="0">
                  <a:moveTo>
                    <a:pt x="4830" y="0"/>
                  </a:moveTo>
                  <a:cubicBezTo>
                    <a:pt x="4615" y="0"/>
                    <a:pt x="4353" y="51"/>
                    <a:pt x="4064" y="215"/>
                  </a:cubicBezTo>
                  <a:cubicBezTo>
                    <a:pt x="3306" y="652"/>
                    <a:pt x="3139" y="1753"/>
                    <a:pt x="3836" y="2210"/>
                  </a:cubicBezTo>
                  <a:cubicBezTo>
                    <a:pt x="4532" y="2668"/>
                    <a:pt x="4719" y="2875"/>
                    <a:pt x="4760" y="4486"/>
                  </a:cubicBezTo>
                  <a:cubicBezTo>
                    <a:pt x="4799" y="5672"/>
                    <a:pt x="4432" y="6244"/>
                    <a:pt x="3821" y="6244"/>
                  </a:cubicBezTo>
                  <a:cubicBezTo>
                    <a:pt x="3602" y="6244"/>
                    <a:pt x="3351" y="6170"/>
                    <a:pt x="3077" y="6024"/>
                  </a:cubicBezTo>
                  <a:cubicBezTo>
                    <a:pt x="2038" y="5474"/>
                    <a:pt x="3524" y="3936"/>
                    <a:pt x="3285" y="3312"/>
                  </a:cubicBezTo>
                  <a:cubicBezTo>
                    <a:pt x="3160" y="2948"/>
                    <a:pt x="2838" y="2688"/>
                    <a:pt x="2464" y="2626"/>
                  </a:cubicBezTo>
                  <a:lnTo>
                    <a:pt x="2464" y="2626"/>
                  </a:lnTo>
                  <a:cubicBezTo>
                    <a:pt x="2464" y="2626"/>
                    <a:pt x="2911" y="3291"/>
                    <a:pt x="2485" y="3821"/>
                  </a:cubicBezTo>
                  <a:cubicBezTo>
                    <a:pt x="2069" y="4351"/>
                    <a:pt x="718" y="4507"/>
                    <a:pt x="354" y="5952"/>
                  </a:cubicBezTo>
                  <a:cubicBezTo>
                    <a:pt x="1" y="7407"/>
                    <a:pt x="1175" y="8321"/>
                    <a:pt x="1175" y="8321"/>
                  </a:cubicBezTo>
                  <a:lnTo>
                    <a:pt x="9790" y="8321"/>
                  </a:lnTo>
                  <a:cubicBezTo>
                    <a:pt x="13282" y="6554"/>
                    <a:pt x="11110" y="3748"/>
                    <a:pt x="9822" y="2969"/>
                  </a:cubicBezTo>
                  <a:cubicBezTo>
                    <a:pt x="8533" y="2190"/>
                    <a:pt x="8429" y="631"/>
                    <a:pt x="8429" y="631"/>
                  </a:cubicBezTo>
                  <a:lnTo>
                    <a:pt x="8429" y="631"/>
                  </a:lnTo>
                  <a:cubicBezTo>
                    <a:pt x="8128" y="1192"/>
                    <a:pt x="8117" y="2387"/>
                    <a:pt x="8626" y="2875"/>
                  </a:cubicBezTo>
                  <a:cubicBezTo>
                    <a:pt x="8951" y="3210"/>
                    <a:pt x="9404" y="4187"/>
                    <a:pt x="8597" y="4187"/>
                  </a:cubicBezTo>
                  <a:cubicBezTo>
                    <a:pt x="8576" y="4187"/>
                    <a:pt x="8555" y="4186"/>
                    <a:pt x="8533" y="4185"/>
                  </a:cubicBezTo>
                  <a:cubicBezTo>
                    <a:pt x="7650" y="4143"/>
                    <a:pt x="7670" y="3229"/>
                    <a:pt x="7078" y="2366"/>
                  </a:cubicBezTo>
                  <a:cubicBezTo>
                    <a:pt x="6496" y="1514"/>
                    <a:pt x="5394" y="1566"/>
                    <a:pt x="4937" y="1296"/>
                  </a:cubicBezTo>
                  <a:cubicBezTo>
                    <a:pt x="4469" y="1015"/>
                    <a:pt x="4303" y="329"/>
                    <a:pt x="5415" y="142"/>
                  </a:cubicBezTo>
                  <a:cubicBezTo>
                    <a:pt x="5415" y="142"/>
                    <a:pt x="5188" y="0"/>
                    <a:pt x="48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1"/>
            <p:cNvSpPr/>
            <p:nvPr/>
          </p:nvSpPr>
          <p:spPr>
            <a:xfrm>
              <a:off x="5377525" y="3541455"/>
              <a:ext cx="183080" cy="169786"/>
            </a:xfrm>
            <a:custGeom>
              <a:avLst/>
              <a:gdLst/>
              <a:ahLst/>
              <a:cxnLst/>
              <a:rect l="l" t="t" r="r" b="b"/>
              <a:pathLst>
                <a:path w="6652" h="6169" extrusionOk="0">
                  <a:moveTo>
                    <a:pt x="935" y="0"/>
                  </a:moveTo>
                  <a:cubicBezTo>
                    <a:pt x="776" y="0"/>
                    <a:pt x="615" y="26"/>
                    <a:pt x="458" y="78"/>
                  </a:cubicBezTo>
                  <a:cubicBezTo>
                    <a:pt x="1081" y="473"/>
                    <a:pt x="2235" y="3289"/>
                    <a:pt x="0" y="6168"/>
                  </a:cubicBezTo>
                  <a:lnTo>
                    <a:pt x="4053" y="6168"/>
                  </a:lnTo>
                  <a:cubicBezTo>
                    <a:pt x="6288" y="5254"/>
                    <a:pt x="6652" y="4131"/>
                    <a:pt x="6392" y="2936"/>
                  </a:cubicBezTo>
                  <a:cubicBezTo>
                    <a:pt x="6132" y="1720"/>
                    <a:pt x="4885" y="1159"/>
                    <a:pt x="4885" y="1159"/>
                  </a:cubicBezTo>
                  <a:lnTo>
                    <a:pt x="4885" y="1159"/>
                  </a:lnTo>
                  <a:cubicBezTo>
                    <a:pt x="4885" y="1159"/>
                    <a:pt x="5249" y="2022"/>
                    <a:pt x="5145" y="2344"/>
                  </a:cubicBezTo>
                  <a:cubicBezTo>
                    <a:pt x="5001" y="2811"/>
                    <a:pt x="4788" y="3094"/>
                    <a:pt x="4282" y="3094"/>
                  </a:cubicBezTo>
                  <a:cubicBezTo>
                    <a:pt x="4056" y="3094"/>
                    <a:pt x="3772" y="3037"/>
                    <a:pt x="3409" y="2915"/>
                  </a:cubicBezTo>
                  <a:cubicBezTo>
                    <a:pt x="2245" y="2520"/>
                    <a:pt x="2806" y="1377"/>
                    <a:pt x="2089" y="546"/>
                  </a:cubicBezTo>
                  <a:cubicBezTo>
                    <a:pt x="1799" y="195"/>
                    <a:pt x="1374" y="0"/>
                    <a:pt x="9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1"/>
            <p:cNvSpPr/>
            <p:nvPr/>
          </p:nvSpPr>
          <p:spPr>
            <a:xfrm>
              <a:off x="5165877" y="3075665"/>
              <a:ext cx="22623" cy="16899"/>
            </a:xfrm>
            <a:custGeom>
              <a:avLst/>
              <a:gdLst/>
              <a:ahLst/>
              <a:cxnLst/>
              <a:rect l="l" t="t" r="r" b="b"/>
              <a:pathLst>
                <a:path w="822" h="614" extrusionOk="0">
                  <a:moveTo>
                    <a:pt x="405" y="0"/>
                  </a:moveTo>
                  <a:cubicBezTo>
                    <a:pt x="135" y="0"/>
                    <a:pt x="0" y="322"/>
                    <a:pt x="177" y="520"/>
                  </a:cubicBezTo>
                  <a:cubicBezTo>
                    <a:pt x="244" y="582"/>
                    <a:pt x="327" y="613"/>
                    <a:pt x="411" y="613"/>
                  </a:cubicBezTo>
                  <a:cubicBezTo>
                    <a:pt x="494" y="613"/>
                    <a:pt x="577" y="582"/>
                    <a:pt x="644" y="520"/>
                  </a:cubicBezTo>
                  <a:cubicBezTo>
                    <a:pt x="821" y="322"/>
                    <a:pt x="676" y="0"/>
                    <a:pt x="4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1"/>
            <p:cNvSpPr/>
            <p:nvPr/>
          </p:nvSpPr>
          <p:spPr>
            <a:xfrm>
              <a:off x="5186739" y="3036197"/>
              <a:ext cx="37788" cy="28321"/>
            </a:xfrm>
            <a:custGeom>
              <a:avLst/>
              <a:gdLst/>
              <a:ahLst/>
              <a:cxnLst/>
              <a:rect l="l" t="t" r="r" b="b"/>
              <a:pathLst>
                <a:path w="1373" h="1029" extrusionOk="0">
                  <a:moveTo>
                    <a:pt x="687" y="0"/>
                  </a:moveTo>
                  <a:cubicBezTo>
                    <a:pt x="240" y="0"/>
                    <a:pt x="1" y="540"/>
                    <a:pt x="302" y="873"/>
                  </a:cubicBezTo>
                  <a:cubicBezTo>
                    <a:pt x="411" y="977"/>
                    <a:pt x="551" y="1029"/>
                    <a:pt x="690" y="1029"/>
                  </a:cubicBezTo>
                  <a:cubicBezTo>
                    <a:pt x="829" y="1029"/>
                    <a:pt x="967" y="977"/>
                    <a:pt x="1071" y="873"/>
                  </a:cubicBezTo>
                  <a:cubicBezTo>
                    <a:pt x="1372" y="540"/>
                    <a:pt x="1133" y="0"/>
                    <a:pt x="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1"/>
            <p:cNvSpPr/>
            <p:nvPr/>
          </p:nvSpPr>
          <p:spPr>
            <a:xfrm>
              <a:off x="5308031" y="3039610"/>
              <a:ext cx="33770" cy="29779"/>
            </a:xfrm>
            <a:custGeom>
              <a:avLst/>
              <a:gdLst/>
              <a:ahLst/>
              <a:cxnLst/>
              <a:rect l="l" t="t" r="r" b="b"/>
              <a:pathLst>
                <a:path w="1227" h="1082" extrusionOk="0">
                  <a:moveTo>
                    <a:pt x="664" y="1"/>
                  </a:moveTo>
                  <a:cubicBezTo>
                    <a:pt x="525" y="1"/>
                    <a:pt x="379" y="53"/>
                    <a:pt x="260" y="157"/>
                  </a:cubicBezTo>
                  <a:cubicBezTo>
                    <a:pt x="31" y="375"/>
                    <a:pt x="0" y="718"/>
                    <a:pt x="187" y="926"/>
                  </a:cubicBezTo>
                  <a:cubicBezTo>
                    <a:pt x="286" y="1030"/>
                    <a:pt x="421" y="1082"/>
                    <a:pt x="560" y="1082"/>
                  </a:cubicBezTo>
                  <a:cubicBezTo>
                    <a:pt x="699" y="1082"/>
                    <a:pt x="842" y="1030"/>
                    <a:pt x="956" y="926"/>
                  </a:cubicBezTo>
                  <a:cubicBezTo>
                    <a:pt x="1195" y="707"/>
                    <a:pt x="1226" y="365"/>
                    <a:pt x="1029" y="157"/>
                  </a:cubicBezTo>
                  <a:cubicBezTo>
                    <a:pt x="935" y="53"/>
                    <a:pt x="803" y="1"/>
                    <a:pt x="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1"/>
            <p:cNvSpPr/>
            <p:nvPr/>
          </p:nvSpPr>
          <p:spPr>
            <a:xfrm>
              <a:off x="5366379" y="3057335"/>
              <a:ext cx="48632" cy="43816"/>
            </a:xfrm>
            <a:custGeom>
              <a:avLst/>
              <a:gdLst/>
              <a:ahLst/>
              <a:cxnLst/>
              <a:rect l="l" t="t" r="r" b="b"/>
              <a:pathLst>
                <a:path w="1767" h="1592" extrusionOk="0">
                  <a:moveTo>
                    <a:pt x="873" y="1"/>
                  </a:moveTo>
                  <a:cubicBezTo>
                    <a:pt x="394" y="1"/>
                    <a:pt x="11" y="350"/>
                    <a:pt x="11" y="781"/>
                  </a:cubicBezTo>
                  <a:cubicBezTo>
                    <a:pt x="0" y="1217"/>
                    <a:pt x="395" y="1581"/>
                    <a:pt x="873" y="1591"/>
                  </a:cubicBezTo>
                  <a:cubicBezTo>
                    <a:pt x="1351" y="1591"/>
                    <a:pt x="1756" y="1238"/>
                    <a:pt x="1756" y="812"/>
                  </a:cubicBezTo>
                  <a:cubicBezTo>
                    <a:pt x="1767" y="375"/>
                    <a:pt x="1372" y="12"/>
                    <a:pt x="894" y="1"/>
                  </a:cubicBezTo>
                  <a:cubicBezTo>
                    <a:pt x="887" y="1"/>
                    <a:pt x="880" y="1"/>
                    <a:pt x="8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1"/>
            <p:cNvSpPr/>
            <p:nvPr/>
          </p:nvSpPr>
          <p:spPr>
            <a:xfrm>
              <a:off x="5522541" y="3033610"/>
              <a:ext cx="29779" cy="22046"/>
            </a:xfrm>
            <a:custGeom>
              <a:avLst/>
              <a:gdLst/>
              <a:ahLst/>
              <a:cxnLst/>
              <a:rect l="l" t="t" r="r" b="b"/>
              <a:pathLst>
                <a:path w="1082" h="801" extrusionOk="0">
                  <a:moveTo>
                    <a:pt x="541" y="1"/>
                  </a:moveTo>
                  <a:cubicBezTo>
                    <a:pt x="187" y="1"/>
                    <a:pt x="0" y="416"/>
                    <a:pt x="239" y="676"/>
                  </a:cubicBezTo>
                  <a:cubicBezTo>
                    <a:pt x="323" y="759"/>
                    <a:pt x="432" y="801"/>
                    <a:pt x="541" y="801"/>
                  </a:cubicBezTo>
                  <a:cubicBezTo>
                    <a:pt x="650" y="801"/>
                    <a:pt x="759" y="759"/>
                    <a:pt x="842" y="676"/>
                  </a:cubicBezTo>
                  <a:cubicBezTo>
                    <a:pt x="1081" y="416"/>
                    <a:pt x="894" y="1"/>
                    <a:pt x="5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5457313" y="2928915"/>
              <a:ext cx="25211" cy="22348"/>
            </a:xfrm>
            <a:custGeom>
              <a:avLst/>
              <a:gdLst/>
              <a:ahLst/>
              <a:cxnLst/>
              <a:rect l="l" t="t" r="r" b="b"/>
              <a:pathLst>
                <a:path w="916" h="812" extrusionOk="0">
                  <a:moveTo>
                    <a:pt x="468" y="0"/>
                  </a:moveTo>
                  <a:cubicBezTo>
                    <a:pt x="461" y="0"/>
                    <a:pt x="454" y="1"/>
                    <a:pt x="448" y="1"/>
                  </a:cubicBezTo>
                  <a:cubicBezTo>
                    <a:pt x="198" y="11"/>
                    <a:pt x="1" y="209"/>
                    <a:pt x="11" y="427"/>
                  </a:cubicBezTo>
                  <a:cubicBezTo>
                    <a:pt x="21" y="649"/>
                    <a:pt x="217" y="812"/>
                    <a:pt x="457" y="812"/>
                  </a:cubicBezTo>
                  <a:cubicBezTo>
                    <a:pt x="464" y="812"/>
                    <a:pt x="472" y="812"/>
                    <a:pt x="479" y="812"/>
                  </a:cubicBezTo>
                  <a:cubicBezTo>
                    <a:pt x="718" y="801"/>
                    <a:pt x="915" y="614"/>
                    <a:pt x="905" y="396"/>
                  </a:cubicBezTo>
                  <a:cubicBezTo>
                    <a:pt x="895" y="174"/>
                    <a:pt x="698" y="0"/>
                    <a:pt x="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5035145" y="3557914"/>
              <a:ext cx="81274" cy="154181"/>
            </a:xfrm>
            <a:custGeom>
              <a:avLst/>
              <a:gdLst/>
              <a:ahLst/>
              <a:cxnLst/>
              <a:rect l="l" t="t" r="r" b="b"/>
              <a:pathLst>
                <a:path w="2953" h="5602" extrusionOk="0">
                  <a:moveTo>
                    <a:pt x="1304" y="1"/>
                  </a:moveTo>
                  <a:cubicBezTo>
                    <a:pt x="1093" y="1"/>
                    <a:pt x="886" y="57"/>
                    <a:pt x="707" y="166"/>
                  </a:cubicBezTo>
                  <a:lnTo>
                    <a:pt x="1" y="5601"/>
                  </a:lnTo>
                  <a:lnTo>
                    <a:pt x="1861" y="5601"/>
                  </a:lnTo>
                  <a:lnTo>
                    <a:pt x="2235" y="5341"/>
                  </a:lnTo>
                  <a:cubicBezTo>
                    <a:pt x="2266" y="5217"/>
                    <a:pt x="2297" y="5092"/>
                    <a:pt x="2329" y="4967"/>
                  </a:cubicBezTo>
                  <a:cubicBezTo>
                    <a:pt x="2952" y="2504"/>
                    <a:pt x="2588" y="291"/>
                    <a:pt x="1518" y="21"/>
                  </a:cubicBezTo>
                  <a:cubicBezTo>
                    <a:pt x="1447" y="7"/>
                    <a:pt x="1375" y="1"/>
                    <a:pt x="1304" y="1"/>
                  </a:cubicBezTo>
                  <a:close/>
                </a:path>
              </a:pathLst>
            </a:custGeom>
            <a:solidFill>
              <a:srgbClr val="473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5567733" y="2939704"/>
              <a:ext cx="90687" cy="72769"/>
            </a:xfrm>
            <a:custGeom>
              <a:avLst/>
              <a:gdLst/>
              <a:ahLst/>
              <a:cxnLst/>
              <a:rect l="l" t="t" r="r" b="b"/>
              <a:pathLst>
                <a:path w="3295" h="2644" extrusionOk="0">
                  <a:moveTo>
                    <a:pt x="1085" y="0"/>
                  </a:moveTo>
                  <a:cubicBezTo>
                    <a:pt x="969" y="0"/>
                    <a:pt x="865" y="53"/>
                    <a:pt x="780" y="170"/>
                  </a:cubicBezTo>
                  <a:cubicBezTo>
                    <a:pt x="0" y="1241"/>
                    <a:pt x="1923" y="690"/>
                    <a:pt x="3191" y="2592"/>
                  </a:cubicBezTo>
                  <a:cubicBezTo>
                    <a:pt x="3201" y="2612"/>
                    <a:pt x="3212" y="2623"/>
                    <a:pt x="3222" y="2644"/>
                  </a:cubicBezTo>
                  <a:cubicBezTo>
                    <a:pt x="3243" y="2612"/>
                    <a:pt x="3274" y="2592"/>
                    <a:pt x="3295" y="2560"/>
                  </a:cubicBezTo>
                  <a:cubicBezTo>
                    <a:pt x="2569" y="1298"/>
                    <a:pt x="1663" y="0"/>
                    <a:pt x="10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5001981" y="2408299"/>
              <a:ext cx="673035" cy="451837"/>
            </a:xfrm>
            <a:custGeom>
              <a:avLst/>
              <a:gdLst/>
              <a:ahLst/>
              <a:cxnLst/>
              <a:rect l="l" t="t" r="r" b="b"/>
              <a:pathLst>
                <a:path w="24454" h="16417" extrusionOk="0">
                  <a:moveTo>
                    <a:pt x="14881" y="1"/>
                  </a:moveTo>
                  <a:cubicBezTo>
                    <a:pt x="13883" y="1"/>
                    <a:pt x="12484" y="279"/>
                    <a:pt x="12055" y="1094"/>
                  </a:cubicBezTo>
                  <a:cubicBezTo>
                    <a:pt x="11899" y="1395"/>
                    <a:pt x="11962" y="1614"/>
                    <a:pt x="11993" y="1936"/>
                  </a:cubicBezTo>
                  <a:cubicBezTo>
                    <a:pt x="11728" y="1515"/>
                    <a:pt x="10515" y="116"/>
                    <a:pt x="8635" y="116"/>
                  </a:cubicBezTo>
                  <a:cubicBezTo>
                    <a:pt x="8009" y="116"/>
                    <a:pt x="7310" y="271"/>
                    <a:pt x="6547" y="668"/>
                  </a:cubicBezTo>
                  <a:cubicBezTo>
                    <a:pt x="5822" y="1051"/>
                    <a:pt x="5380" y="2430"/>
                    <a:pt x="6092" y="3158"/>
                  </a:cubicBezTo>
                  <a:lnTo>
                    <a:pt x="6092" y="3158"/>
                  </a:lnTo>
                  <a:cubicBezTo>
                    <a:pt x="5946" y="3039"/>
                    <a:pt x="5757" y="2991"/>
                    <a:pt x="5543" y="2991"/>
                  </a:cubicBezTo>
                  <a:cubicBezTo>
                    <a:pt x="4704" y="2991"/>
                    <a:pt x="3488" y="3743"/>
                    <a:pt x="3056" y="3983"/>
                  </a:cubicBezTo>
                  <a:cubicBezTo>
                    <a:pt x="1289" y="4991"/>
                    <a:pt x="0" y="6404"/>
                    <a:pt x="343" y="8556"/>
                  </a:cubicBezTo>
                  <a:cubicBezTo>
                    <a:pt x="549" y="9834"/>
                    <a:pt x="1690" y="10956"/>
                    <a:pt x="2873" y="10956"/>
                  </a:cubicBezTo>
                  <a:cubicBezTo>
                    <a:pt x="3307" y="10956"/>
                    <a:pt x="3746" y="10806"/>
                    <a:pt x="4147" y="10458"/>
                  </a:cubicBezTo>
                  <a:lnTo>
                    <a:pt x="4147" y="10458"/>
                  </a:lnTo>
                  <a:cubicBezTo>
                    <a:pt x="4136" y="10697"/>
                    <a:pt x="4188" y="10977"/>
                    <a:pt x="4147" y="11216"/>
                  </a:cubicBezTo>
                  <a:cubicBezTo>
                    <a:pt x="4105" y="11414"/>
                    <a:pt x="3970" y="11549"/>
                    <a:pt x="3908" y="11746"/>
                  </a:cubicBezTo>
                  <a:cubicBezTo>
                    <a:pt x="3845" y="11975"/>
                    <a:pt x="4012" y="12307"/>
                    <a:pt x="3908" y="12526"/>
                  </a:cubicBezTo>
                  <a:cubicBezTo>
                    <a:pt x="3762" y="12869"/>
                    <a:pt x="3367" y="13097"/>
                    <a:pt x="3232" y="13523"/>
                  </a:cubicBezTo>
                  <a:cubicBezTo>
                    <a:pt x="2868" y="14573"/>
                    <a:pt x="3430" y="15945"/>
                    <a:pt x="4531" y="16329"/>
                  </a:cubicBezTo>
                  <a:cubicBezTo>
                    <a:pt x="4702" y="16388"/>
                    <a:pt x="4884" y="16417"/>
                    <a:pt x="5069" y="16417"/>
                  </a:cubicBezTo>
                  <a:cubicBezTo>
                    <a:pt x="5731" y="16417"/>
                    <a:pt x="6420" y="16055"/>
                    <a:pt x="6672" y="15446"/>
                  </a:cubicBezTo>
                  <a:cubicBezTo>
                    <a:pt x="6840" y="15042"/>
                    <a:pt x="7166" y="14338"/>
                    <a:pt x="7191" y="13868"/>
                  </a:cubicBezTo>
                  <a:lnTo>
                    <a:pt x="7191" y="13868"/>
                  </a:lnTo>
                  <a:cubicBezTo>
                    <a:pt x="7195" y="14246"/>
                    <a:pt x="7370" y="14496"/>
                    <a:pt x="7727" y="14496"/>
                  </a:cubicBezTo>
                  <a:cubicBezTo>
                    <a:pt x="7780" y="14496"/>
                    <a:pt x="7837" y="14491"/>
                    <a:pt x="7898" y="14479"/>
                  </a:cubicBezTo>
                  <a:cubicBezTo>
                    <a:pt x="8408" y="14386"/>
                    <a:pt x="8855" y="13856"/>
                    <a:pt x="9042" y="13399"/>
                  </a:cubicBezTo>
                  <a:cubicBezTo>
                    <a:pt x="9166" y="13066"/>
                    <a:pt x="9249" y="12713"/>
                    <a:pt x="9281" y="12359"/>
                  </a:cubicBezTo>
                  <a:lnTo>
                    <a:pt x="9281" y="12359"/>
                  </a:lnTo>
                  <a:cubicBezTo>
                    <a:pt x="9272" y="12360"/>
                    <a:pt x="9263" y="12360"/>
                    <a:pt x="9254" y="12360"/>
                  </a:cubicBezTo>
                  <a:cubicBezTo>
                    <a:pt x="8841" y="12360"/>
                    <a:pt x="9011" y="11626"/>
                    <a:pt x="9031" y="11362"/>
                  </a:cubicBezTo>
                  <a:cubicBezTo>
                    <a:pt x="9146" y="10374"/>
                    <a:pt x="9426" y="9647"/>
                    <a:pt x="10476" y="9439"/>
                  </a:cubicBezTo>
                  <a:cubicBezTo>
                    <a:pt x="10815" y="9373"/>
                    <a:pt x="11135" y="9341"/>
                    <a:pt x="11435" y="9341"/>
                  </a:cubicBezTo>
                  <a:cubicBezTo>
                    <a:pt x="13206" y="9341"/>
                    <a:pt x="14283" y="10454"/>
                    <a:pt x="14425" y="12214"/>
                  </a:cubicBezTo>
                  <a:lnTo>
                    <a:pt x="14633" y="11310"/>
                  </a:lnTo>
                  <a:cubicBezTo>
                    <a:pt x="14508" y="11050"/>
                    <a:pt x="14383" y="10125"/>
                    <a:pt x="14414" y="9844"/>
                  </a:cubicBezTo>
                  <a:cubicBezTo>
                    <a:pt x="14508" y="8992"/>
                    <a:pt x="14581" y="8306"/>
                    <a:pt x="15474" y="7963"/>
                  </a:cubicBezTo>
                  <a:cubicBezTo>
                    <a:pt x="15663" y="7901"/>
                    <a:pt x="15855" y="7870"/>
                    <a:pt x="16045" y="7870"/>
                  </a:cubicBezTo>
                  <a:cubicBezTo>
                    <a:pt x="16671" y="7870"/>
                    <a:pt x="17265" y="8200"/>
                    <a:pt x="17584" y="8774"/>
                  </a:cubicBezTo>
                  <a:cubicBezTo>
                    <a:pt x="17802" y="9179"/>
                    <a:pt x="17626" y="9574"/>
                    <a:pt x="17636" y="9979"/>
                  </a:cubicBezTo>
                  <a:cubicBezTo>
                    <a:pt x="17418" y="10000"/>
                    <a:pt x="17054" y="10250"/>
                    <a:pt x="16992" y="10302"/>
                  </a:cubicBezTo>
                  <a:cubicBezTo>
                    <a:pt x="15984" y="11050"/>
                    <a:pt x="16306" y="12255"/>
                    <a:pt x="17158" y="12921"/>
                  </a:cubicBezTo>
                  <a:cubicBezTo>
                    <a:pt x="17864" y="13467"/>
                    <a:pt x="18847" y="13890"/>
                    <a:pt x="19799" y="13890"/>
                  </a:cubicBezTo>
                  <a:cubicBezTo>
                    <a:pt x="20276" y="13890"/>
                    <a:pt x="20746" y="13784"/>
                    <a:pt x="21170" y="13534"/>
                  </a:cubicBezTo>
                  <a:cubicBezTo>
                    <a:pt x="21429" y="13378"/>
                    <a:pt x="21876" y="13014"/>
                    <a:pt x="21606" y="12681"/>
                  </a:cubicBezTo>
                  <a:cubicBezTo>
                    <a:pt x="22448" y="12567"/>
                    <a:pt x="23529" y="11840"/>
                    <a:pt x="24007" y="11175"/>
                  </a:cubicBezTo>
                  <a:cubicBezTo>
                    <a:pt x="24246" y="10852"/>
                    <a:pt x="24454" y="10343"/>
                    <a:pt x="24308" y="9938"/>
                  </a:cubicBezTo>
                  <a:cubicBezTo>
                    <a:pt x="24215" y="9647"/>
                    <a:pt x="23924" y="9470"/>
                    <a:pt x="23820" y="9179"/>
                  </a:cubicBezTo>
                  <a:cubicBezTo>
                    <a:pt x="23529" y="8369"/>
                    <a:pt x="24079" y="7537"/>
                    <a:pt x="23695" y="6675"/>
                  </a:cubicBezTo>
                  <a:cubicBezTo>
                    <a:pt x="23444" y="6113"/>
                    <a:pt x="22699" y="5425"/>
                    <a:pt x="22021" y="5425"/>
                  </a:cubicBezTo>
                  <a:cubicBezTo>
                    <a:pt x="21997" y="5425"/>
                    <a:pt x="21973" y="5426"/>
                    <a:pt x="21949" y="5428"/>
                  </a:cubicBezTo>
                  <a:cubicBezTo>
                    <a:pt x="22760" y="4648"/>
                    <a:pt x="22593" y="3453"/>
                    <a:pt x="22084" y="2559"/>
                  </a:cubicBezTo>
                  <a:cubicBezTo>
                    <a:pt x="21752" y="1967"/>
                    <a:pt x="21055" y="1530"/>
                    <a:pt x="20473" y="1188"/>
                  </a:cubicBezTo>
                  <a:cubicBezTo>
                    <a:pt x="20129" y="996"/>
                    <a:pt x="19472" y="785"/>
                    <a:pt x="18902" y="785"/>
                  </a:cubicBezTo>
                  <a:cubicBezTo>
                    <a:pt x="18544" y="785"/>
                    <a:pt x="18220" y="869"/>
                    <a:pt x="18031" y="1094"/>
                  </a:cubicBezTo>
                  <a:cubicBezTo>
                    <a:pt x="17865" y="1323"/>
                    <a:pt x="17761" y="1603"/>
                    <a:pt x="17740" y="1884"/>
                  </a:cubicBezTo>
                  <a:cubicBezTo>
                    <a:pt x="17740" y="1853"/>
                    <a:pt x="17719" y="1811"/>
                    <a:pt x="17719" y="1780"/>
                  </a:cubicBezTo>
                  <a:cubicBezTo>
                    <a:pt x="17470" y="751"/>
                    <a:pt x="16462" y="190"/>
                    <a:pt x="15506" y="44"/>
                  </a:cubicBezTo>
                  <a:cubicBezTo>
                    <a:pt x="15332" y="16"/>
                    <a:pt x="15118" y="1"/>
                    <a:pt x="148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4997384" y="2501325"/>
              <a:ext cx="664751" cy="358811"/>
            </a:xfrm>
            <a:custGeom>
              <a:avLst/>
              <a:gdLst/>
              <a:ahLst/>
              <a:cxnLst/>
              <a:rect l="l" t="t" r="r" b="b"/>
              <a:pathLst>
                <a:path w="24153" h="13037" extrusionOk="0">
                  <a:moveTo>
                    <a:pt x="16473" y="665"/>
                  </a:moveTo>
                  <a:lnTo>
                    <a:pt x="16473" y="665"/>
                  </a:lnTo>
                  <a:cubicBezTo>
                    <a:pt x="16496" y="690"/>
                    <a:pt x="16520" y="713"/>
                    <a:pt x="16545" y="734"/>
                  </a:cubicBezTo>
                  <a:lnTo>
                    <a:pt x="16545" y="734"/>
                  </a:lnTo>
                  <a:cubicBezTo>
                    <a:pt x="16522" y="710"/>
                    <a:pt x="16498" y="688"/>
                    <a:pt x="16473" y="665"/>
                  </a:cubicBezTo>
                  <a:close/>
                  <a:moveTo>
                    <a:pt x="23831" y="6953"/>
                  </a:moveTo>
                  <a:cubicBezTo>
                    <a:pt x="23821" y="6974"/>
                    <a:pt x="23811" y="6995"/>
                    <a:pt x="23803" y="7016"/>
                  </a:cubicBezTo>
                  <a:lnTo>
                    <a:pt x="23803" y="7016"/>
                  </a:lnTo>
                  <a:cubicBezTo>
                    <a:pt x="23813" y="6994"/>
                    <a:pt x="23822" y="6973"/>
                    <a:pt x="23831" y="6953"/>
                  </a:cubicBezTo>
                  <a:close/>
                  <a:moveTo>
                    <a:pt x="19435" y="0"/>
                  </a:moveTo>
                  <a:lnTo>
                    <a:pt x="19435" y="0"/>
                  </a:lnTo>
                  <a:cubicBezTo>
                    <a:pt x="18927" y="289"/>
                    <a:pt x="17857" y="901"/>
                    <a:pt x="17096" y="901"/>
                  </a:cubicBezTo>
                  <a:cubicBezTo>
                    <a:pt x="16881" y="901"/>
                    <a:pt x="16691" y="852"/>
                    <a:pt x="16545" y="734"/>
                  </a:cubicBezTo>
                  <a:lnTo>
                    <a:pt x="16545" y="734"/>
                  </a:lnTo>
                  <a:cubicBezTo>
                    <a:pt x="17255" y="1462"/>
                    <a:pt x="16803" y="2839"/>
                    <a:pt x="16078" y="3222"/>
                  </a:cubicBezTo>
                  <a:cubicBezTo>
                    <a:pt x="15321" y="3613"/>
                    <a:pt x="14627" y="3766"/>
                    <a:pt x="14005" y="3766"/>
                  </a:cubicBezTo>
                  <a:cubicBezTo>
                    <a:pt x="12117" y="3766"/>
                    <a:pt x="10898" y="2356"/>
                    <a:pt x="10632" y="1933"/>
                  </a:cubicBezTo>
                  <a:lnTo>
                    <a:pt x="10632" y="1933"/>
                  </a:lnTo>
                  <a:cubicBezTo>
                    <a:pt x="10674" y="2255"/>
                    <a:pt x="10726" y="2474"/>
                    <a:pt x="10570" y="2765"/>
                  </a:cubicBezTo>
                  <a:cubicBezTo>
                    <a:pt x="10144" y="3576"/>
                    <a:pt x="8762" y="3849"/>
                    <a:pt x="7762" y="3849"/>
                  </a:cubicBezTo>
                  <a:cubicBezTo>
                    <a:pt x="7519" y="3849"/>
                    <a:pt x="7299" y="3832"/>
                    <a:pt x="7120" y="3804"/>
                  </a:cubicBezTo>
                  <a:cubicBezTo>
                    <a:pt x="6164" y="3658"/>
                    <a:pt x="5166" y="3087"/>
                    <a:pt x="4906" y="2048"/>
                  </a:cubicBezTo>
                  <a:cubicBezTo>
                    <a:pt x="4906" y="2027"/>
                    <a:pt x="4896" y="1985"/>
                    <a:pt x="4896" y="1944"/>
                  </a:cubicBezTo>
                  <a:cubicBezTo>
                    <a:pt x="4865" y="2235"/>
                    <a:pt x="4761" y="2505"/>
                    <a:pt x="4594" y="2744"/>
                  </a:cubicBezTo>
                  <a:cubicBezTo>
                    <a:pt x="4408" y="2962"/>
                    <a:pt x="4088" y="3044"/>
                    <a:pt x="3734" y="3044"/>
                  </a:cubicBezTo>
                  <a:cubicBezTo>
                    <a:pt x="3159" y="3044"/>
                    <a:pt x="2493" y="2829"/>
                    <a:pt x="2152" y="2630"/>
                  </a:cubicBezTo>
                  <a:cubicBezTo>
                    <a:pt x="1872" y="2474"/>
                    <a:pt x="1601" y="2297"/>
                    <a:pt x="1342" y="2100"/>
                  </a:cubicBezTo>
                  <a:cubicBezTo>
                    <a:pt x="656" y="2921"/>
                    <a:pt x="1" y="3949"/>
                    <a:pt x="313" y="5176"/>
                  </a:cubicBezTo>
                  <a:cubicBezTo>
                    <a:pt x="552" y="6090"/>
                    <a:pt x="1695" y="7420"/>
                    <a:pt x="2402" y="7597"/>
                  </a:cubicBezTo>
                  <a:cubicBezTo>
                    <a:pt x="2538" y="7630"/>
                    <a:pt x="2673" y="7645"/>
                    <a:pt x="2808" y="7645"/>
                  </a:cubicBezTo>
                  <a:cubicBezTo>
                    <a:pt x="4079" y="7645"/>
                    <a:pt x="5240" y="6318"/>
                    <a:pt x="5799" y="6318"/>
                  </a:cubicBezTo>
                  <a:cubicBezTo>
                    <a:pt x="5894" y="6318"/>
                    <a:pt x="5971" y="6356"/>
                    <a:pt x="6028" y="6444"/>
                  </a:cubicBezTo>
                  <a:cubicBezTo>
                    <a:pt x="6922" y="7763"/>
                    <a:pt x="6403" y="9717"/>
                    <a:pt x="5124" y="10580"/>
                  </a:cubicBezTo>
                  <a:cubicBezTo>
                    <a:pt x="4626" y="10912"/>
                    <a:pt x="4002" y="10850"/>
                    <a:pt x="3565" y="11099"/>
                  </a:cubicBezTo>
                  <a:cubicBezTo>
                    <a:pt x="3472" y="11151"/>
                    <a:pt x="3399" y="11234"/>
                    <a:pt x="3337" y="11328"/>
                  </a:cubicBezTo>
                  <a:cubicBezTo>
                    <a:pt x="3503" y="12045"/>
                    <a:pt x="3981" y="12710"/>
                    <a:pt x="4688" y="12949"/>
                  </a:cubicBezTo>
                  <a:cubicBezTo>
                    <a:pt x="4858" y="13008"/>
                    <a:pt x="5041" y="13037"/>
                    <a:pt x="5226" y="13037"/>
                  </a:cubicBezTo>
                  <a:cubicBezTo>
                    <a:pt x="5887" y="13037"/>
                    <a:pt x="6577" y="12675"/>
                    <a:pt x="6829" y="12066"/>
                  </a:cubicBezTo>
                  <a:cubicBezTo>
                    <a:pt x="7006" y="11662"/>
                    <a:pt x="7323" y="10959"/>
                    <a:pt x="7347" y="10489"/>
                  </a:cubicBezTo>
                  <a:lnTo>
                    <a:pt x="7347" y="10489"/>
                  </a:lnTo>
                  <a:cubicBezTo>
                    <a:pt x="7352" y="10867"/>
                    <a:pt x="7528" y="11116"/>
                    <a:pt x="7891" y="11116"/>
                  </a:cubicBezTo>
                  <a:cubicBezTo>
                    <a:pt x="7945" y="11116"/>
                    <a:pt x="8003" y="11111"/>
                    <a:pt x="8065" y="11099"/>
                  </a:cubicBezTo>
                  <a:cubicBezTo>
                    <a:pt x="8564" y="11006"/>
                    <a:pt x="9011" y="10476"/>
                    <a:pt x="9198" y="10019"/>
                  </a:cubicBezTo>
                  <a:cubicBezTo>
                    <a:pt x="9344" y="9686"/>
                    <a:pt x="9437" y="9343"/>
                    <a:pt x="9468" y="8979"/>
                  </a:cubicBezTo>
                  <a:cubicBezTo>
                    <a:pt x="9489" y="8668"/>
                    <a:pt x="9167" y="8252"/>
                    <a:pt x="9198" y="7982"/>
                  </a:cubicBezTo>
                  <a:cubicBezTo>
                    <a:pt x="9302" y="6994"/>
                    <a:pt x="9583" y="6267"/>
                    <a:pt x="10632" y="6059"/>
                  </a:cubicBezTo>
                  <a:cubicBezTo>
                    <a:pt x="10864" y="6015"/>
                    <a:pt x="11083" y="5994"/>
                    <a:pt x="11292" y="5994"/>
                  </a:cubicBezTo>
                  <a:cubicBezTo>
                    <a:pt x="13185" y="5994"/>
                    <a:pt x="14131" y="7733"/>
                    <a:pt x="14571" y="9541"/>
                  </a:cubicBezTo>
                  <a:cubicBezTo>
                    <a:pt x="14683" y="9999"/>
                    <a:pt x="14799" y="10182"/>
                    <a:pt x="14899" y="10182"/>
                  </a:cubicBezTo>
                  <a:cubicBezTo>
                    <a:pt x="15172" y="10182"/>
                    <a:pt x="15325" y="8824"/>
                    <a:pt x="14945" y="7950"/>
                  </a:cubicBezTo>
                  <a:cubicBezTo>
                    <a:pt x="14831" y="7691"/>
                    <a:pt x="14748" y="6787"/>
                    <a:pt x="14779" y="6506"/>
                  </a:cubicBezTo>
                  <a:cubicBezTo>
                    <a:pt x="14862" y="5654"/>
                    <a:pt x="14737" y="4926"/>
                    <a:pt x="15631" y="4594"/>
                  </a:cubicBezTo>
                  <a:cubicBezTo>
                    <a:pt x="15820" y="4531"/>
                    <a:pt x="16012" y="4501"/>
                    <a:pt x="16202" y="4501"/>
                  </a:cubicBezTo>
                  <a:cubicBezTo>
                    <a:pt x="16827" y="4501"/>
                    <a:pt x="17422" y="4830"/>
                    <a:pt x="17741" y="5404"/>
                  </a:cubicBezTo>
                  <a:cubicBezTo>
                    <a:pt x="17969" y="5810"/>
                    <a:pt x="17793" y="6205"/>
                    <a:pt x="17793" y="6610"/>
                  </a:cubicBezTo>
                  <a:cubicBezTo>
                    <a:pt x="17585" y="6620"/>
                    <a:pt x="17211" y="6880"/>
                    <a:pt x="17148" y="6932"/>
                  </a:cubicBezTo>
                  <a:cubicBezTo>
                    <a:pt x="16151" y="7680"/>
                    <a:pt x="16462" y="8886"/>
                    <a:pt x="17315" y="9551"/>
                  </a:cubicBezTo>
                  <a:cubicBezTo>
                    <a:pt x="18021" y="10098"/>
                    <a:pt x="19003" y="10520"/>
                    <a:pt x="19956" y="10520"/>
                  </a:cubicBezTo>
                  <a:cubicBezTo>
                    <a:pt x="20433" y="10520"/>
                    <a:pt x="20903" y="10414"/>
                    <a:pt x="21326" y="10164"/>
                  </a:cubicBezTo>
                  <a:cubicBezTo>
                    <a:pt x="21586" y="10008"/>
                    <a:pt x="22033" y="9644"/>
                    <a:pt x="21773" y="9312"/>
                  </a:cubicBezTo>
                  <a:cubicBezTo>
                    <a:pt x="22615" y="9198"/>
                    <a:pt x="23675" y="8501"/>
                    <a:pt x="24153" y="7847"/>
                  </a:cubicBezTo>
                  <a:cubicBezTo>
                    <a:pt x="23739" y="7718"/>
                    <a:pt x="23643" y="7403"/>
                    <a:pt x="23803" y="7016"/>
                  </a:cubicBezTo>
                  <a:lnTo>
                    <a:pt x="23803" y="7016"/>
                  </a:lnTo>
                  <a:cubicBezTo>
                    <a:pt x="23597" y="7443"/>
                    <a:pt x="23025" y="7976"/>
                    <a:pt x="22708" y="8283"/>
                  </a:cubicBezTo>
                  <a:cubicBezTo>
                    <a:pt x="22415" y="8571"/>
                    <a:pt x="22006" y="8707"/>
                    <a:pt x="21592" y="8707"/>
                  </a:cubicBezTo>
                  <a:cubicBezTo>
                    <a:pt x="21155" y="8707"/>
                    <a:pt x="20711" y="8556"/>
                    <a:pt x="20391" y="8273"/>
                  </a:cubicBezTo>
                  <a:cubicBezTo>
                    <a:pt x="19528" y="7493"/>
                    <a:pt x="19539" y="6018"/>
                    <a:pt x="20277" y="5186"/>
                  </a:cubicBezTo>
                  <a:cubicBezTo>
                    <a:pt x="20567" y="4854"/>
                    <a:pt x="21014" y="4781"/>
                    <a:pt x="21285" y="4531"/>
                  </a:cubicBezTo>
                  <a:cubicBezTo>
                    <a:pt x="21461" y="4365"/>
                    <a:pt x="21440" y="4001"/>
                    <a:pt x="21586" y="3804"/>
                  </a:cubicBezTo>
                  <a:cubicBezTo>
                    <a:pt x="21700" y="3648"/>
                    <a:pt x="21887" y="3575"/>
                    <a:pt x="22002" y="3409"/>
                  </a:cubicBezTo>
                  <a:cubicBezTo>
                    <a:pt x="22137" y="3201"/>
                    <a:pt x="22189" y="2921"/>
                    <a:pt x="22293" y="2702"/>
                  </a:cubicBezTo>
                  <a:lnTo>
                    <a:pt x="22293" y="2702"/>
                  </a:lnTo>
                  <a:cubicBezTo>
                    <a:pt x="22059" y="2781"/>
                    <a:pt x="21835" y="2817"/>
                    <a:pt x="21621" y="2817"/>
                  </a:cubicBezTo>
                  <a:cubicBezTo>
                    <a:pt x="20277" y="2817"/>
                    <a:pt x="19372" y="1381"/>
                    <a:pt x="19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5247371" y="2602278"/>
              <a:ext cx="68696" cy="50091"/>
            </a:xfrm>
            <a:custGeom>
              <a:avLst/>
              <a:gdLst/>
              <a:ahLst/>
              <a:cxnLst/>
              <a:rect l="l" t="t" r="r" b="b"/>
              <a:pathLst>
                <a:path w="2496" h="1820" extrusionOk="0">
                  <a:moveTo>
                    <a:pt x="1248" y="1"/>
                  </a:moveTo>
                  <a:cubicBezTo>
                    <a:pt x="562" y="1"/>
                    <a:pt x="1" y="406"/>
                    <a:pt x="1" y="915"/>
                  </a:cubicBezTo>
                  <a:cubicBezTo>
                    <a:pt x="1" y="1414"/>
                    <a:pt x="562" y="1819"/>
                    <a:pt x="1248" y="1819"/>
                  </a:cubicBezTo>
                  <a:cubicBezTo>
                    <a:pt x="1934" y="1819"/>
                    <a:pt x="2495" y="1414"/>
                    <a:pt x="2495" y="915"/>
                  </a:cubicBezTo>
                  <a:cubicBezTo>
                    <a:pt x="2495" y="417"/>
                    <a:pt x="1934" y="1"/>
                    <a:pt x="12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5134116" y="2603846"/>
              <a:ext cx="48660" cy="35366"/>
            </a:xfrm>
            <a:custGeom>
              <a:avLst/>
              <a:gdLst/>
              <a:ahLst/>
              <a:cxnLst/>
              <a:rect l="l" t="t" r="r" b="b"/>
              <a:pathLst>
                <a:path w="1768" h="1285" extrusionOk="0">
                  <a:moveTo>
                    <a:pt x="703" y="0"/>
                  </a:moveTo>
                  <a:cubicBezTo>
                    <a:pt x="452" y="0"/>
                    <a:pt x="239" y="104"/>
                    <a:pt x="146" y="297"/>
                  </a:cubicBezTo>
                  <a:cubicBezTo>
                    <a:pt x="0" y="588"/>
                    <a:pt x="229" y="983"/>
                    <a:pt x="634" y="1181"/>
                  </a:cubicBezTo>
                  <a:cubicBezTo>
                    <a:pt x="780" y="1252"/>
                    <a:pt x="932" y="1285"/>
                    <a:pt x="1072" y="1285"/>
                  </a:cubicBezTo>
                  <a:cubicBezTo>
                    <a:pt x="1322" y="1285"/>
                    <a:pt x="1539" y="1180"/>
                    <a:pt x="1632" y="993"/>
                  </a:cubicBezTo>
                  <a:cubicBezTo>
                    <a:pt x="1767" y="692"/>
                    <a:pt x="1549" y="297"/>
                    <a:pt x="1144" y="100"/>
                  </a:cubicBezTo>
                  <a:cubicBezTo>
                    <a:pt x="995" y="33"/>
                    <a:pt x="843" y="0"/>
                    <a:pt x="7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5487643" y="2533912"/>
              <a:ext cx="49513" cy="55265"/>
            </a:xfrm>
            <a:custGeom>
              <a:avLst/>
              <a:gdLst/>
              <a:ahLst/>
              <a:cxnLst/>
              <a:rect l="l" t="t" r="r" b="b"/>
              <a:pathLst>
                <a:path w="1799" h="2008" extrusionOk="0">
                  <a:moveTo>
                    <a:pt x="815" y="0"/>
                  </a:moveTo>
                  <a:cubicBezTo>
                    <a:pt x="761" y="0"/>
                    <a:pt x="708" y="7"/>
                    <a:pt x="655" y="22"/>
                  </a:cubicBezTo>
                  <a:cubicBezTo>
                    <a:pt x="229" y="136"/>
                    <a:pt x="1" y="666"/>
                    <a:pt x="146" y="1207"/>
                  </a:cubicBezTo>
                  <a:cubicBezTo>
                    <a:pt x="273" y="1678"/>
                    <a:pt x="630" y="2007"/>
                    <a:pt x="1002" y="2007"/>
                  </a:cubicBezTo>
                  <a:cubicBezTo>
                    <a:pt x="1056" y="2007"/>
                    <a:pt x="1110" y="2001"/>
                    <a:pt x="1164" y="1986"/>
                  </a:cubicBezTo>
                  <a:cubicBezTo>
                    <a:pt x="1580" y="1872"/>
                    <a:pt x="1798" y="1352"/>
                    <a:pt x="1663" y="801"/>
                  </a:cubicBezTo>
                  <a:cubicBezTo>
                    <a:pt x="1536" y="330"/>
                    <a:pt x="1180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5297435" y="2418950"/>
              <a:ext cx="68669" cy="88402"/>
            </a:xfrm>
            <a:custGeom>
              <a:avLst/>
              <a:gdLst/>
              <a:ahLst/>
              <a:cxnLst/>
              <a:rect l="l" t="t" r="r" b="b"/>
              <a:pathLst>
                <a:path w="2495" h="3212" extrusionOk="0">
                  <a:moveTo>
                    <a:pt x="2162" y="0"/>
                  </a:moveTo>
                  <a:cubicBezTo>
                    <a:pt x="1809" y="135"/>
                    <a:pt x="1518" y="385"/>
                    <a:pt x="1320" y="707"/>
                  </a:cubicBezTo>
                  <a:cubicBezTo>
                    <a:pt x="1164" y="1008"/>
                    <a:pt x="1227" y="1227"/>
                    <a:pt x="1258" y="1549"/>
                  </a:cubicBezTo>
                  <a:cubicBezTo>
                    <a:pt x="925" y="1071"/>
                    <a:pt x="499" y="665"/>
                    <a:pt x="1" y="354"/>
                  </a:cubicBezTo>
                  <a:lnTo>
                    <a:pt x="1" y="354"/>
                  </a:lnTo>
                  <a:cubicBezTo>
                    <a:pt x="323" y="2287"/>
                    <a:pt x="2495" y="3212"/>
                    <a:pt x="2495" y="3212"/>
                  </a:cubicBezTo>
                  <a:cubicBezTo>
                    <a:pt x="1850" y="2609"/>
                    <a:pt x="1320" y="1050"/>
                    <a:pt x="2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5134969" y="2459849"/>
              <a:ext cx="96411" cy="79265"/>
            </a:xfrm>
            <a:custGeom>
              <a:avLst/>
              <a:gdLst/>
              <a:ahLst/>
              <a:cxnLst/>
              <a:rect l="l" t="t" r="r" b="b"/>
              <a:pathLst>
                <a:path w="3503" h="2880" extrusionOk="0">
                  <a:moveTo>
                    <a:pt x="936" y="0"/>
                  </a:moveTo>
                  <a:cubicBezTo>
                    <a:pt x="848" y="460"/>
                    <a:pt x="926" y="947"/>
                    <a:pt x="1264" y="1289"/>
                  </a:cubicBezTo>
                  <a:lnTo>
                    <a:pt x="1264" y="1289"/>
                  </a:lnTo>
                  <a:cubicBezTo>
                    <a:pt x="1114" y="1166"/>
                    <a:pt x="921" y="1115"/>
                    <a:pt x="703" y="1115"/>
                  </a:cubicBezTo>
                  <a:cubicBezTo>
                    <a:pt x="486" y="1115"/>
                    <a:pt x="246" y="1166"/>
                    <a:pt x="1" y="1248"/>
                  </a:cubicBezTo>
                  <a:cubicBezTo>
                    <a:pt x="2100" y="1538"/>
                    <a:pt x="2890" y="2619"/>
                    <a:pt x="3503" y="2879"/>
                  </a:cubicBezTo>
                  <a:cubicBezTo>
                    <a:pt x="3139" y="2557"/>
                    <a:pt x="1902" y="1175"/>
                    <a:pt x="9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5076622" y="3109407"/>
              <a:ext cx="681925" cy="25816"/>
            </a:xfrm>
            <a:custGeom>
              <a:avLst/>
              <a:gdLst/>
              <a:ahLst/>
              <a:cxnLst/>
              <a:rect l="l" t="t" r="r" b="b"/>
              <a:pathLst>
                <a:path w="24777" h="938" extrusionOk="0">
                  <a:moveTo>
                    <a:pt x="24735" y="1"/>
                  </a:moveTo>
                  <a:cubicBezTo>
                    <a:pt x="24641" y="208"/>
                    <a:pt x="24433" y="343"/>
                    <a:pt x="24205" y="354"/>
                  </a:cubicBezTo>
                  <a:cubicBezTo>
                    <a:pt x="20441" y="478"/>
                    <a:pt x="16682" y="533"/>
                    <a:pt x="12931" y="533"/>
                  </a:cubicBezTo>
                  <a:cubicBezTo>
                    <a:pt x="8840" y="533"/>
                    <a:pt x="4758" y="468"/>
                    <a:pt x="686" y="354"/>
                  </a:cubicBezTo>
                  <a:cubicBezTo>
                    <a:pt x="458" y="343"/>
                    <a:pt x="260" y="208"/>
                    <a:pt x="167" y="1"/>
                  </a:cubicBezTo>
                  <a:lnTo>
                    <a:pt x="167" y="1"/>
                  </a:lnTo>
                  <a:cubicBezTo>
                    <a:pt x="1" y="375"/>
                    <a:pt x="271" y="801"/>
                    <a:pt x="686" y="801"/>
                  </a:cubicBezTo>
                  <a:cubicBezTo>
                    <a:pt x="4309" y="897"/>
                    <a:pt x="7932" y="938"/>
                    <a:pt x="11569" y="938"/>
                  </a:cubicBezTo>
                  <a:cubicBezTo>
                    <a:pt x="15756" y="938"/>
                    <a:pt x="19961" y="884"/>
                    <a:pt x="24205" y="801"/>
                  </a:cubicBezTo>
                  <a:cubicBezTo>
                    <a:pt x="24527" y="801"/>
                    <a:pt x="24776" y="551"/>
                    <a:pt x="24776" y="229"/>
                  </a:cubicBezTo>
                  <a:cubicBezTo>
                    <a:pt x="24776" y="156"/>
                    <a:pt x="24766" y="73"/>
                    <a:pt x="24735" y="1"/>
                  </a:cubicBezTo>
                  <a:close/>
                </a:path>
              </a:pathLst>
            </a:custGeom>
            <a:solidFill>
              <a:srgbClr val="3A3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5473909" y="3189690"/>
              <a:ext cx="258877" cy="158667"/>
            </a:xfrm>
            <a:custGeom>
              <a:avLst/>
              <a:gdLst/>
              <a:ahLst/>
              <a:cxnLst/>
              <a:rect l="l" t="t" r="r" b="b"/>
              <a:pathLst>
                <a:path w="9406" h="5765" extrusionOk="0">
                  <a:moveTo>
                    <a:pt x="3404" y="0"/>
                  </a:moveTo>
                  <a:cubicBezTo>
                    <a:pt x="1931" y="0"/>
                    <a:pt x="756" y="553"/>
                    <a:pt x="448" y="1521"/>
                  </a:cubicBezTo>
                  <a:cubicBezTo>
                    <a:pt x="1" y="2914"/>
                    <a:pt x="1539" y="4660"/>
                    <a:pt x="3887" y="5418"/>
                  </a:cubicBezTo>
                  <a:cubicBezTo>
                    <a:pt x="4616" y="5654"/>
                    <a:pt x="5338" y="5765"/>
                    <a:pt x="6000" y="5765"/>
                  </a:cubicBezTo>
                  <a:cubicBezTo>
                    <a:pt x="7472" y="5765"/>
                    <a:pt x="8651" y="5215"/>
                    <a:pt x="8959" y="4254"/>
                  </a:cubicBezTo>
                  <a:cubicBezTo>
                    <a:pt x="9406" y="2851"/>
                    <a:pt x="7868" y="1105"/>
                    <a:pt x="5519" y="347"/>
                  </a:cubicBezTo>
                  <a:cubicBezTo>
                    <a:pt x="4788" y="112"/>
                    <a:pt x="4066" y="0"/>
                    <a:pt x="3404" y="0"/>
                  </a:cubicBezTo>
                  <a:close/>
                </a:path>
              </a:pathLst>
            </a:custGeom>
            <a:solidFill>
              <a:srgbClr val="564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1"/>
            <p:cNvSpPr/>
            <p:nvPr/>
          </p:nvSpPr>
          <p:spPr>
            <a:xfrm>
              <a:off x="5376672" y="3168993"/>
              <a:ext cx="113283" cy="66467"/>
            </a:xfrm>
            <a:custGeom>
              <a:avLst/>
              <a:gdLst/>
              <a:ahLst/>
              <a:cxnLst/>
              <a:rect l="l" t="t" r="r" b="b"/>
              <a:pathLst>
                <a:path w="4116" h="2415" extrusionOk="0">
                  <a:moveTo>
                    <a:pt x="2408" y="1"/>
                  </a:moveTo>
                  <a:cubicBezTo>
                    <a:pt x="2231" y="1"/>
                    <a:pt x="2047" y="16"/>
                    <a:pt x="1860" y="49"/>
                  </a:cubicBezTo>
                  <a:cubicBezTo>
                    <a:pt x="780" y="236"/>
                    <a:pt x="0" y="901"/>
                    <a:pt x="104" y="1546"/>
                  </a:cubicBezTo>
                  <a:cubicBezTo>
                    <a:pt x="198" y="2069"/>
                    <a:pt x="866" y="2415"/>
                    <a:pt x="1704" y="2415"/>
                  </a:cubicBezTo>
                  <a:cubicBezTo>
                    <a:pt x="1881" y="2415"/>
                    <a:pt x="2066" y="2399"/>
                    <a:pt x="2255" y="2367"/>
                  </a:cubicBezTo>
                  <a:cubicBezTo>
                    <a:pt x="3326" y="2190"/>
                    <a:pt x="4116" y="1525"/>
                    <a:pt x="4001" y="880"/>
                  </a:cubicBezTo>
                  <a:cubicBezTo>
                    <a:pt x="3916" y="349"/>
                    <a:pt x="3242" y="1"/>
                    <a:pt x="2408" y="1"/>
                  </a:cubicBezTo>
                  <a:close/>
                </a:path>
              </a:pathLst>
            </a:custGeom>
            <a:solidFill>
              <a:srgbClr val="564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1"/>
            <p:cNvSpPr/>
            <p:nvPr/>
          </p:nvSpPr>
          <p:spPr>
            <a:xfrm>
              <a:off x="5083200" y="3275863"/>
              <a:ext cx="53229" cy="85265"/>
            </a:xfrm>
            <a:custGeom>
              <a:avLst/>
              <a:gdLst/>
              <a:ahLst/>
              <a:cxnLst/>
              <a:rect l="l" t="t" r="r" b="b"/>
              <a:pathLst>
                <a:path w="1934" h="3098" extrusionOk="0">
                  <a:moveTo>
                    <a:pt x="738" y="1"/>
                  </a:moveTo>
                  <a:lnTo>
                    <a:pt x="1" y="999"/>
                  </a:lnTo>
                  <a:lnTo>
                    <a:pt x="1383" y="3098"/>
                  </a:lnTo>
                  <a:lnTo>
                    <a:pt x="1934" y="1"/>
                  </a:lnTo>
                  <a:close/>
                </a:path>
              </a:pathLst>
            </a:custGeom>
            <a:solidFill>
              <a:srgbClr val="2B2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1"/>
            <p:cNvSpPr/>
            <p:nvPr/>
          </p:nvSpPr>
          <p:spPr>
            <a:xfrm>
              <a:off x="4964220" y="3249442"/>
              <a:ext cx="127594" cy="65944"/>
            </a:xfrm>
            <a:custGeom>
              <a:avLst/>
              <a:gdLst/>
              <a:ahLst/>
              <a:cxnLst/>
              <a:rect l="l" t="t" r="r" b="b"/>
              <a:pathLst>
                <a:path w="4636" h="2396" extrusionOk="0">
                  <a:moveTo>
                    <a:pt x="4445" y="0"/>
                  </a:moveTo>
                  <a:cubicBezTo>
                    <a:pt x="3548" y="0"/>
                    <a:pt x="3197" y="307"/>
                    <a:pt x="2645" y="307"/>
                  </a:cubicBezTo>
                  <a:cubicBezTo>
                    <a:pt x="2587" y="307"/>
                    <a:pt x="2527" y="303"/>
                    <a:pt x="2463" y="296"/>
                  </a:cubicBezTo>
                  <a:cubicBezTo>
                    <a:pt x="2100" y="254"/>
                    <a:pt x="1736" y="181"/>
                    <a:pt x="1372" y="88"/>
                  </a:cubicBezTo>
                  <a:cubicBezTo>
                    <a:pt x="1279" y="46"/>
                    <a:pt x="1175" y="15"/>
                    <a:pt x="1081" y="15"/>
                  </a:cubicBezTo>
                  <a:cubicBezTo>
                    <a:pt x="603" y="15"/>
                    <a:pt x="146" y="556"/>
                    <a:pt x="73" y="1210"/>
                  </a:cubicBezTo>
                  <a:cubicBezTo>
                    <a:pt x="0" y="1803"/>
                    <a:pt x="250" y="2291"/>
                    <a:pt x="645" y="2385"/>
                  </a:cubicBezTo>
                  <a:lnTo>
                    <a:pt x="645" y="2395"/>
                  </a:lnTo>
                  <a:lnTo>
                    <a:pt x="811" y="2395"/>
                  </a:lnTo>
                  <a:cubicBezTo>
                    <a:pt x="1631" y="2395"/>
                    <a:pt x="2148" y="2031"/>
                    <a:pt x="2471" y="2031"/>
                  </a:cubicBezTo>
                  <a:cubicBezTo>
                    <a:pt x="2475" y="2031"/>
                    <a:pt x="2480" y="2031"/>
                    <a:pt x="2484" y="2031"/>
                  </a:cubicBezTo>
                  <a:cubicBezTo>
                    <a:pt x="2827" y="2052"/>
                    <a:pt x="4240" y="2395"/>
                    <a:pt x="4240" y="2395"/>
                  </a:cubicBezTo>
                  <a:lnTo>
                    <a:pt x="4635" y="5"/>
                  </a:lnTo>
                  <a:cubicBezTo>
                    <a:pt x="4569" y="2"/>
                    <a:pt x="4506" y="0"/>
                    <a:pt x="44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1"/>
            <p:cNvSpPr/>
            <p:nvPr/>
          </p:nvSpPr>
          <p:spPr>
            <a:xfrm>
              <a:off x="4966504" y="3249662"/>
              <a:ext cx="125007" cy="31899"/>
            </a:xfrm>
            <a:custGeom>
              <a:avLst/>
              <a:gdLst/>
              <a:ahLst/>
              <a:cxnLst/>
              <a:rect l="l" t="t" r="r" b="b"/>
              <a:pathLst>
                <a:path w="4542" h="1159" extrusionOk="0">
                  <a:moveTo>
                    <a:pt x="4320" y="1"/>
                  </a:moveTo>
                  <a:cubicBezTo>
                    <a:pt x="3455" y="1"/>
                    <a:pt x="3107" y="299"/>
                    <a:pt x="2562" y="299"/>
                  </a:cubicBezTo>
                  <a:cubicBezTo>
                    <a:pt x="2504" y="299"/>
                    <a:pt x="2444" y="295"/>
                    <a:pt x="2380" y="288"/>
                  </a:cubicBezTo>
                  <a:cubicBezTo>
                    <a:pt x="2017" y="246"/>
                    <a:pt x="1653" y="173"/>
                    <a:pt x="1289" y="80"/>
                  </a:cubicBezTo>
                  <a:cubicBezTo>
                    <a:pt x="1196" y="38"/>
                    <a:pt x="1092" y="7"/>
                    <a:pt x="998" y="7"/>
                  </a:cubicBezTo>
                  <a:cubicBezTo>
                    <a:pt x="541" y="7"/>
                    <a:pt x="104" y="496"/>
                    <a:pt x="1" y="1119"/>
                  </a:cubicBezTo>
                  <a:cubicBezTo>
                    <a:pt x="266" y="1145"/>
                    <a:pt x="531" y="1158"/>
                    <a:pt x="796" y="1158"/>
                  </a:cubicBezTo>
                  <a:cubicBezTo>
                    <a:pt x="1061" y="1158"/>
                    <a:pt x="1326" y="1145"/>
                    <a:pt x="1591" y="1119"/>
                  </a:cubicBezTo>
                  <a:cubicBezTo>
                    <a:pt x="2858" y="1005"/>
                    <a:pt x="3939" y="652"/>
                    <a:pt x="4511" y="215"/>
                  </a:cubicBezTo>
                  <a:lnTo>
                    <a:pt x="4542" y="7"/>
                  </a:lnTo>
                  <a:cubicBezTo>
                    <a:pt x="4464" y="3"/>
                    <a:pt x="4390" y="1"/>
                    <a:pt x="4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1"/>
            <p:cNvSpPr/>
            <p:nvPr/>
          </p:nvSpPr>
          <p:spPr>
            <a:xfrm>
              <a:off x="5060328" y="3249634"/>
              <a:ext cx="54082" cy="65669"/>
            </a:xfrm>
            <a:custGeom>
              <a:avLst/>
              <a:gdLst/>
              <a:ahLst/>
              <a:cxnLst/>
              <a:rect l="l" t="t" r="r" b="b"/>
              <a:pathLst>
                <a:path w="1965" h="2386" extrusionOk="0">
                  <a:moveTo>
                    <a:pt x="1123" y="0"/>
                  </a:moveTo>
                  <a:cubicBezTo>
                    <a:pt x="718" y="0"/>
                    <a:pt x="305" y="411"/>
                    <a:pt x="156" y="995"/>
                  </a:cubicBezTo>
                  <a:cubicBezTo>
                    <a:pt x="0" y="1640"/>
                    <a:pt x="239" y="2263"/>
                    <a:pt x="686" y="2367"/>
                  </a:cubicBezTo>
                  <a:cubicBezTo>
                    <a:pt x="735" y="2380"/>
                    <a:pt x="785" y="2385"/>
                    <a:pt x="834" y="2385"/>
                  </a:cubicBezTo>
                  <a:cubicBezTo>
                    <a:pt x="1247" y="2385"/>
                    <a:pt x="1660" y="1976"/>
                    <a:pt x="1809" y="1401"/>
                  </a:cubicBezTo>
                  <a:cubicBezTo>
                    <a:pt x="1964" y="746"/>
                    <a:pt x="1725" y="133"/>
                    <a:pt x="1268" y="19"/>
                  </a:cubicBezTo>
                  <a:cubicBezTo>
                    <a:pt x="1220" y="6"/>
                    <a:pt x="1172" y="0"/>
                    <a:pt x="1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1"/>
            <p:cNvSpPr/>
            <p:nvPr/>
          </p:nvSpPr>
          <p:spPr>
            <a:xfrm>
              <a:off x="5418148" y="3667481"/>
              <a:ext cx="79815" cy="43761"/>
            </a:xfrm>
            <a:custGeom>
              <a:avLst/>
              <a:gdLst/>
              <a:ahLst/>
              <a:cxnLst/>
              <a:rect l="l" t="t" r="r" b="b"/>
              <a:pathLst>
                <a:path w="2900" h="1590" extrusionOk="0">
                  <a:moveTo>
                    <a:pt x="1818" y="1"/>
                  </a:moveTo>
                  <a:cubicBezTo>
                    <a:pt x="558" y="1"/>
                    <a:pt x="0" y="1589"/>
                    <a:pt x="0" y="1589"/>
                  </a:cubicBezTo>
                  <a:lnTo>
                    <a:pt x="2806" y="1589"/>
                  </a:lnTo>
                  <a:cubicBezTo>
                    <a:pt x="2827" y="1163"/>
                    <a:pt x="2900" y="228"/>
                    <a:pt x="2255" y="61"/>
                  </a:cubicBezTo>
                  <a:cubicBezTo>
                    <a:pt x="2101" y="20"/>
                    <a:pt x="1955" y="1"/>
                    <a:pt x="1818" y="1"/>
                  </a:cubicBezTo>
                  <a:close/>
                </a:path>
              </a:pathLst>
            </a:custGeom>
            <a:solidFill>
              <a:srgbClr val="5B34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1"/>
            <p:cNvSpPr/>
            <p:nvPr/>
          </p:nvSpPr>
          <p:spPr>
            <a:xfrm>
              <a:off x="5418148" y="3672600"/>
              <a:ext cx="36908" cy="38642"/>
            </a:xfrm>
            <a:custGeom>
              <a:avLst/>
              <a:gdLst/>
              <a:ahLst/>
              <a:cxnLst/>
              <a:rect l="l" t="t" r="r" b="b"/>
              <a:pathLst>
                <a:path w="1341" h="1404" extrusionOk="0">
                  <a:moveTo>
                    <a:pt x="1102" y="0"/>
                  </a:moveTo>
                  <a:lnTo>
                    <a:pt x="1102" y="0"/>
                  </a:lnTo>
                  <a:cubicBezTo>
                    <a:pt x="343" y="426"/>
                    <a:pt x="0" y="1403"/>
                    <a:pt x="0" y="1403"/>
                  </a:cubicBezTo>
                  <a:lnTo>
                    <a:pt x="1341" y="1403"/>
                  </a:lnTo>
                  <a:cubicBezTo>
                    <a:pt x="1310" y="1320"/>
                    <a:pt x="1268" y="1247"/>
                    <a:pt x="1237" y="1164"/>
                  </a:cubicBezTo>
                  <a:cubicBezTo>
                    <a:pt x="1102" y="790"/>
                    <a:pt x="1050" y="395"/>
                    <a:pt x="1102" y="0"/>
                  </a:cubicBezTo>
                  <a:close/>
                </a:path>
              </a:pathLst>
            </a:custGeom>
            <a:solidFill>
              <a:srgbClr val="8C54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1"/>
            <p:cNvSpPr/>
            <p:nvPr/>
          </p:nvSpPr>
          <p:spPr>
            <a:xfrm>
              <a:off x="5567733" y="3660298"/>
              <a:ext cx="110145" cy="50944"/>
            </a:xfrm>
            <a:custGeom>
              <a:avLst/>
              <a:gdLst/>
              <a:ahLst/>
              <a:cxnLst/>
              <a:rect l="l" t="t" r="r" b="b"/>
              <a:pathLst>
                <a:path w="4002" h="1851" extrusionOk="0">
                  <a:moveTo>
                    <a:pt x="2858" y="0"/>
                  </a:moveTo>
                  <a:cubicBezTo>
                    <a:pt x="1507" y="520"/>
                    <a:pt x="447" y="1227"/>
                    <a:pt x="0" y="1850"/>
                  </a:cubicBezTo>
                  <a:lnTo>
                    <a:pt x="3960" y="1850"/>
                  </a:lnTo>
                  <a:cubicBezTo>
                    <a:pt x="4001" y="1362"/>
                    <a:pt x="3378" y="115"/>
                    <a:pt x="2858" y="0"/>
                  </a:cubicBezTo>
                  <a:close/>
                </a:path>
              </a:pathLst>
            </a:custGeom>
            <a:solidFill>
              <a:srgbClr val="5B34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1"/>
            <p:cNvSpPr/>
            <p:nvPr/>
          </p:nvSpPr>
          <p:spPr>
            <a:xfrm>
              <a:off x="5190179" y="3669435"/>
              <a:ext cx="89255" cy="41807"/>
            </a:xfrm>
            <a:custGeom>
              <a:avLst/>
              <a:gdLst/>
              <a:ahLst/>
              <a:cxnLst/>
              <a:rect l="l" t="t" r="r" b="b"/>
              <a:pathLst>
                <a:path w="3243" h="1519" extrusionOk="0">
                  <a:moveTo>
                    <a:pt x="915" y="1"/>
                  </a:moveTo>
                  <a:cubicBezTo>
                    <a:pt x="499" y="105"/>
                    <a:pt x="0" y="1123"/>
                    <a:pt x="42" y="1518"/>
                  </a:cubicBezTo>
                  <a:lnTo>
                    <a:pt x="3243" y="1518"/>
                  </a:lnTo>
                  <a:cubicBezTo>
                    <a:pt x="2765" y="988"/>
                    <a:pt x="2183" y="562"/>
                    <a:pt x="1538" y="261"/>
                  </a:cubicBezTo>
                  <a:cubicBezTo>
                    <a:pt x="1331" y="167"/>
                    <a:pt x="1123" y="74"/>
                    <a:pt x="915" y="1"/>
                  </a:cubicBezTo>
                  <a:close/>
                </a:path>
              </a:pathLst>
            </a:custGeom>
            <a:solidFill>
              <a:srgbClr val="5B34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595;p38">
            <a:extLst>
              <a:ext uri="{FF2B5EF4-FFF2-40B4-BE49-F238E27FC236}">
                <a16:creationId xmlns:a16="http://schemas.microsoft.com/office/drawing/2014/main" id="{040A2323-F9F8-6FB8-8B12-C4A9FAB8ED2A}"/>
              </a:ext>
            </a:extLst>
          </p:cNvPr>
          <p:cNvSpPr txBox="1">
            <a:spLocks/>
          </p:cNvSpPr>
          <p:nvPr/>
        </p:nvSpPr>
        <p:spPr>
          <a:xfrm>
            <a:off x="598646" y="693376"/>
            <a:ext cx="1549273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5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Reggae One"/>
              <a:buNone/>
              <a:defRPr sz="6200" b="0" i="0" u="none" strike="noStrike" cap="none">
                <a:solidFill>
                  <a:schemeClr val="accent3"/>
                </a:solidFill>
                <a:latin typeface="Reggae One"/>
                <a:ea typeface="Reggae One"/>
                <a:cs typeface="Reggae One"/>
                <a:sym typeface="Reggae One"/>
              </a:defRPr>
            </a:lvl9pPr>
          </a:lstStyle>
          <a:p>
            <a:pPr algn="r"/>
            <a:r>
              <a:rPr lang="en" sz="6000" dirty="0">
                <a:solidFill>
                  <a:schemeClr val="accent2"/>
                </a:solidFill>
              </a:rPr>
              <a:t>03.</a:t>
            </a:r>
          </a:p>
        </p:txBody>
      </p:sp>
      <p:sp>
        <p:nvSpPr>
          <p:cNvPr id="18" name="Google Shape;1594;p38">
            <a:extLst>
              <a:ext uri="{FF2B5EF4-FFF2-40B4-BE49-F238E27FC236}">
                <a16:creationId xmlns:a16="http://schemas.microsoft.com/office/drawing/2014/main" id="{9BD18EE7-33AA-696B-89BA-50972A3907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8646" y="1535176"/>
            <a:ext cx="5577163" cy="23309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Methodology</a:t>
            </a:r>
            <a:endParaRPr sz="4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6;p39">
            <a:extLst>
              <a:ext uri="{FF2B5EF4-FFF2-40B4-BE49-F238E27FC236}">
                <a16:creationId xmlns:a16="http://schemas.microsoft.com/office/drawing/2014/main" id="{1D8D4704-981D-0AEF-EAF7-A94D63D46F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72100" y="278071"/>
            <a:ext cx="5152990" cy="37592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Platform: Pc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Made in: Unity Version 6.0 [C#]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Music Editor: AudioMass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Assets: Unity Asset Store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sz="2400" dirty="0"/>
              <a:t>About the development Process</a:t>
            </a:r>
          </a:p>
        </p:txBody>
      </p:sp>
      <p:grpSp>
        <p:nvGrpSpPr>
          <p:cNvPr id="3" name="Google Shape;2136;p50">
            <a:extLst>
              <a:ext uri="{FF2B5EF4-FFF2-40B4-BE49-F238E27FC236}">
                <a16:creationId xmlns:a16="http://schemas.microsoft.com/office/drawing/2014/main" id="{5828717B-B218-FEC5-3141-369B41F5A717}"/>
              </a:ext>
            </a:extLst>
          </p:cNvPr>
          <p:cNvGrpSpPr/>
          <p:nvPr/>
        </p:nvGrpSpPr>
        <p:grpSpPr>
          <a:xfrm>
            <a:off x="577011" y="2470814"/>
            <a:ext cx="1637166" cy="2474059"/>
            <a:chOff x="4223300" y="1207050"/>
            <a:chExt cx="1114325" cy="1683950"/>
          </a:xfrm>
        </p:grpSpPr>
        <p:sp>
          <p:nvSpPr>
            <p:cNvPr id="4" name="Google Shape;2137;p50">
              <a:extLst>
                <a:ext uri="{FF2B5EF4-FFF2-40B4-BE49-F238E27FC236}">
                  <a16:creationId xmlns:a16="http://schemas.microsoft.com/office/drawing/2014/main" id="{875D276F-C7EF-9D8E-74F4-C1D43F7BEC35}"/>
                </a:ext>
              </a:extLst>
            </p:cNvPr>
            <p:cNvSpPr/>
            <p:nvPr/>
          </p:nvSpPr>
          <p:spPr>
            <a:xfrm>
              <a:off x="4513225" y="1207050"/>
              <a:ext cx="623800" cy="863000"/>
            </a:xfrm>
            <a:custGeom>
              <a:avLst/>
              <a:gdLst/>
              <a:ahLst/>
              <a:cxnLst/>
              <a:rect l="l" t="t" r="r" b="b"/>
              <a:pathLst>
                <a:path w="24952" h="34520" extrusionOk="0">
                  <a:moveTo>
                    <a:pt x="7934" y="1"/>
                  </a:moveTo>
                  <a:cubicBezTo>
                    <a:pt x="5777" y="1228"/>
                    <a:pt x="4865" y="4043"/>
                    <a:pt x="6769" y="4043"/>
                  </a:cubicBezTo>
                  <a:cubicBezTo>
                    <a:pt x="7097" y="4043"/>
                    <a:pt x="7508" y="3960"/>
                    <a:pt x="8010" y="3771"/>
                  </a:cubicBezTo>
                  <a:cubicBezTo>
                    <a:pt x="8668" y="3520"/>
                    <a:pt x="9332" y="3409"/>
                    <a:pt x="9933" y="3409"/>
                  </a:cubicBezTo>
                  <a:cubicBezTo>
                    <a:pt x="12456" y="3409"/>
                    <a:pt x="13896" y="5370"/>
                    <a:pt x="9372" y="7253"/>
                  </a:cubicBezTo>
                  <a:cubicBezTo>
                    <a:pt x="3771" y="9569"/>
                    <a:pt x="1" y="13854"/>
                    <a:pt x="2680" y="15519"/>
                  </a:cubicBezTo>
                  <a:cubicBezTo>
                    <a:pt x="6980" y="18184"/>
                    <a:pt x="7873" y="20167"/>
                    <a:pt x="8146" y="23861"/>
                  </a:cubicBezTo>
                  <a:cubicBezTo>
                    <a:pt x="8418" y="27540"/>
                    <a:pt x="1166" y="29796"/>
                    <a:pt x="7798" y="34520"/>
                  </a:cubicBezTo>
                  <a:lnTo>
                    <a:pt x="18804" y="34383"/>
                  </a:lnTo>
                  <a:cubicBezTo>
                    <a:pt x="13475" y="25981"/>
                    <a:pt x="20303" y="27676"/>
                    <a:pt x="22635" y="23513"/>
                  </a:cubicBezTo>
                  <a:cubicBezTo>
                    <a:pt x="24951" y="19350"/>
                    <a:pt x="20167" y="14217"/>
                    <a:pt x="14505" y="13263"/>
                  </a:cubicBezTo>
                  <a:cubicBezTo>
                    <a:pt x="10371" y="12567"/>
                    <a:pt x="15050" y="9842"/>
                    <a:pt x="16685" y="4104"/>
                  </a:cubicBezTo>
                  <a:cubicBezTo>
                    <a:pt x="17578" y="969"/>
                    <a:pt x="16375" y="35"/>
                    <a:pt x="14687" y="35"/>
                  </a:cubicBezTo>
                  <a:cubicBezTo>
                    <a:pt x="13285" y="35"/>
                    <a:pt x="11549" y="679"/>
                    <a:pt x="10402" y="1242"/>
                  </a:cubicBezTo>
                  <a:cubicBezTo>
                    <a:pt x="9406" y="1725"/>
                    <a:pt x="8695" y="1985"/>
                    <a:pt x="8244" y="1985"/>
                  </a:cubicBezTo>
                  <a:cubicBezTo>
                    <a:pt x="7550" y="1985"/>
                    <a:pt x="7475" y="1369"/>
                    <a:pt x="7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138;p50">
              <a:extLst>
                <a:ext uri="{FF2B5EF4-FFF2-40B4-BE49-F238E27FC236}">
                  <a16:creationId xmlns:a16="http://schemas.microsoft.com/office/drawing/2014/main" id="{57AD3A43-9F9D-556F-1E8F-D1E6B69539D4}"/>
                </a:ext>
              </a:extLst>
            </p:cNvPr>
            <p:cNvSpPr/>
            <p:nvPr/>
          </p:nvSpPr>
          <p:spPr>
            <a:xfrm>
              <a:off x="4553350" y="1531500"/>
              <a:ext cx="386100" cy="474200"/>
            </a:xfrm>
            <a:custGeom>
              <a:avLst/>
              <a:gdLst/>
              <a:ahLst/>
              <a:cxnLst/>
              <a:rect l="l" t="t" r="r" b="b"/>
              <a:pathLst>
                <a:path w="15444" h="18968" extrusionOk="0">
                  <a:moveTo>
                    <a:pt x="1674" y="1"/>
                  </a:moveTo>
                  <a:cubicBezTo>
                    <a:pt x="1239" y="1"/>
                    <a:pt x="816" y="34"/>
                    <a:pt x="409" y="104"/>
                  </a:cubicBezTo>
                  <a:cubicBezTo>
                    <a:pt x="1" y="1103"/>
                    <a:pt x="152" y="1981"/>
                    <a:pt x="1075" y="2541"/>
                  </a:cubicBezTo>
                  <a:cubicBezTo>
                    <a:pt x="5375" y="5206"/>
                    <a:pt x="6268" y="7189"/>
                    <a:pt x="6541" y="10883"/>
                  </a:cubicBezTo>
                  <a:cubicBezTo>
                    <a:pt x="6753" y="13835"/>
                    <a:pt x="2166" y="15864"/>
                    <a:pt x="3710" y="18968"/>
                  </a:cubicBezTo>
                  <a:cubicBezTo>
                    <a:pt x="5405" y="14123"/>
                    <a:pt x="15443" y="11837"/>
                    <a:pt x="12960" y="6932"/>
                  </a:cubicBezTo>
                  <a:cubicBezTo>
                    <a:pt x="10975" y="3002"/>
                    <a:pt x="5794" y="1"/>
                    <a:pt x="16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139;p50">
              <a:extLst>
                <a:ext uri="{FF2B5EF4-FFF2-40B4-BE49-F238E27FC236}">
                  <a16:creationId xmlns:a16="http://schemas.microsoft.com/office/drawing/2014/main" id="{B5EE1DBC-F452-646E-C1EF-65473E12ED86}"/>
                </a:ext>
              </a:extLst>
            </p:cNvPr>
            <p:cNvSpPr/>
            <p:nvPr/>
          </p:nvSpPr>
          <p:spPr>
            <a:xfrm>
              <a:off x="4658575" y="1246475"/>
              <a:ext cx="241875" cy="183175"/>
            </a:xfrm>
            <a:custGeom>
              <a:avLst/>
              <a:gdLst/>
              <a:ahLst/>
              <a:cxnLst/>
              <a:rect l="l" t="t" r="r" b="b"/>
              <a:pathLst>
                <a:path w="9675" h="7327" extrusionOk="0">
                  <a:moveTo>
                    <a:pt x="7258" y="0"/>
                  </a:moveTo>
                  <a:cubicBezTo>
                    <a:pt x="6502" y="0"/>
                    <a:pt x="5471" y="268"/>
                    <a:pt x="4073" y="816"/>
                  </a:cubicBezTo>
                  <a:cubicBezTo>
                    <a:pt x="3414" y="1066"/>
                    <a:pt x="1724" y="2004"/>
                    <a:pt x="508" y="2004"/>
                  </a:cubicBezTo>
                  <a:cubicBezTo>
                    <a:pt x="327" y="2004"/>
                    <a:pt x="156" y="1984"/>
                    <a:pt x="0" y="1936"/>
                  </a:cubicBezTo>
                  <a:lnTo>
                    <a:pt x="0" y="1936"/>
                  </a:lnTo>
                  <a:cubicBezTo>
                    <a:pt x="130" y="2261"/>
                    <a:pt x="436" y="2472"/>
                    <a:pt x="953" y="2472"/>
                  </a:cubicBezTo>
                  <a:cubicBezTo>
                    <a:pt x="1280" y="2472"/>
                    <a:pt x="1691" y="2387"/>
                    <a:pt x="2196" y="2194"/>
                  </a:cubicBezTo>
                  <a:cubicBezTo>
                    <a:pt x="2854" y="1943"/>
                    <a:pt x="3518" y="1832"/>
                    <a:pt x="4119" y="1832"/>
                  </a:cubicBezTo>
                  <a:cubicBezTo>
                    <a:pt x="6642" y="1832"/>
                    <a:pt x="8082" y="3793"/>
                    <a:pt x="3558" y="5676"/>
                  </a:cubicBezTo>
                  <a:cubicBezTo>
                    <a:pt x="2453" y="6130"/>
                    <a:pt x="1378" y="6690"/>
                    <a:pt x="349" y="7326"/>
                  </a:cubicBezTo>
                  <a:cubicBezTo>
                    <a:pt x="6904" y="6266"/>
                    <a:pt x="9675" y="3693"/>
                    <a:pt x="9054" y="1437"/>
                  </a:cubicBezTo>
                  <a:cubicBezTo>
                    <a:pt x="8802" y="489"/>
                    <a:pt x="8280" y="0"/>
                    <a:pt x="7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140;p50">
              <a:extLst>
                <a:ext uri="{FF2B5EF4-FFF2-40B4-BE49-F238E27FC236}">
                  <a16:creationId xmlns:a16="http://schemas.microsoft.com/office/drawing/2014/main" id="{99157117-53FE-4AE9-12E0-B8DA6F09EAC9}"/>
                </a:ext>
              </a:extLst>
            </p:cNvPr>
            <p:cNvSpPr/>
            <p:nvPr/>
          </p:nvSpPr>
          <p:spPr>
            <a:xfrm>
              <a:off x="4788775" y="1425075"/>
              <a:ext cx="164300" cy="137800"/>
            </a:xfrm>
            <a:custGeom>
              <a:avLst/>
              <a:gdLst/>
              <a:ahLst/>
              <a:cxnLst/>
              <a:rect l="l" t="t" r="r" b="b"/>
              <a:pathLst>
                <a:path w="6572" h="5512" extrusionOk="0">
                  <a:moveTo>
                    <a:pt x="3543" y="0"/>
                  </a:moveTo>
                  <a:lnTo>
                    <a:pt x="3543" y="0"/>
                  </a:lnTo>
                  <a:cubicBezTo>
                    <a:pt x="2377" y="1166"/>
                    <a:pt x="1000" y="2695"/>
                    <a:pt x="561" y="3740"/>
                  </a:cubicBezTo>
                  <a:cubicBezTo>
                    <a:pt x="0" y="5118"/>
                    <a:pt x="2726" y="4936"/>
                    <a:pt x="6571" y="5511"/>
                  </a:cubicBezTo>
                  <a:cubicBezTo>
                    <a:pt x="5587" y="5057"/>
                    <a:pt x="4542" y="4724"/>
                    <a:pt x="3483" y="4542"/>
                  </a:cubicBezTo>
                  <a:cubicBezTo>
                    <a:pt x="667" y="4073"/>
                    <a:pt x="1938" y="2665"/>
                    <a:pt x="3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141;p50">
              <a:extLst>
                <a:ext uri="{FF2B5EF4-FFF2-40B4-BE49-F238E27FC236}">
                  <a16:creationId xmlns:a16="http://schemas.microsoft.com/office/drawing/2014/main" id="{46AAFC6C-2226-7499-EA1F-F06DC33F8166}"/>
                </a:ext>
              </a:extLst>
            </p:cNvPr>
            <p:cNvSpPr/>
            <p:nvPr/>
          </p:nvSpPr>
          <p:spPr>
            <a:xfrm>
              <a:off x="4763800" y="1666175"/>
              <a:ext cx="255125" cy="401975"/>
            </a:xfrm>
            <a:custGeom>
              <a:avLst/>
              <a:gdLst/>
              <a:ahLst/>
              <a:cxnLst/>
              <a:rect l="l" t="t" r="r" b="b"/>
              <a:pathLst>
                <a:path w="10205" h="16079" extrusionOk="0">
                  <a:moveTo>
                    <a:pt x="6344" y="0"/>
                  </a:moveTo>
                  <a:lnTo>
                    <a:pt x="6344" y="0"/>
                  </a:lnTo>
                  <a:cubicBezTo>
                    <a:pt x="8509" y="2014"/>
                    <a:pt x="8615" y="4679"/>
                    <a:pt x="6238" y="6268"/>
                  </a:cubicBezTo>
                  <a:cubicBezTo>
                    <a:pt x="4270" y="7601"/>
                    <a:pt x="0" y="9508"/>
                    <a:pt x="3543" y="16079"/>
                  </a:cubicBezTo>
                  <a:lnTo>
                    <a:pt x="8781" y="16018"/>
                  </a:lnTo>
                  <a:cubicBezTo>
                    <a:pt x="6102" y="11779"/>
                    <a:pt x="6495" y="10114"/>
                    <a:pt x="7858" y="8963"/>
                  </a:cubicBezTo>
                  <a:cubicBezTo>
                    <a:pt x="8675" y="6738"/>
                    <a:pt x="10204" y="4815"/>
                    <a:pt x="9114" y="2620"/>
                  </a:cubicBezTo>
                  <a:cubicBezTo>
                    <a:pt x="8509" y="1469"/>
                    <a:pt x="7540" y="546"/>
                    <a:pt x="6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142;p50">
              <a:extLst>
                <a:ext uri="{FF2B5EF4-FFF2-40B4-BE49-F238E27FC236}">
                  <a16:creationId xmlns:a16="http://schemas.microsoft.com/office/drawing/2014/main" id="{C83DDA55-6AE3-67F5-421F-4E940052770F}"/>
                </a:ext>
              </a:extLst>
            </p:cNvPr>
            <p:cNvSpPr/>
            <p:nvPr/>
          </p:nvSpPr>
          <p:spPr>
            <a:xfrm>
              <a:off x="5073025" y="2109775"/>
              <a:ext cx="110925" cy="780850"/>
            </a:xfrm>
            <a:custGeom>
              <a:avLst/>
              <a:gdLst/>
              <a:ahLst/>
              <a:cxnLst/>
              <a:rect l="l" t="t" r="r" b="b"/>
              <a:pathLst>
                <a:path w="4437" h="31234" extrusionOk="0">
                  <a:moveTo>
                    <a:pt x="0" y="0"/>
                  </a:moveTo>
                  <a:lnTo>
                    <a:pt x="1772" y="31234"/>
                  </a:lnTo>
                  <a:lnTo>
                    <a:pt x="4436" y="31234"/>
                  </a:lnTo>
                  <a:lnTo>
                    <a:pt x="682" y="0"/>
                  </a:lnTo>
                  <a:close/>
                </a:path>
              </a:pathLst>
            </a:custGeom>
            <a:solidFill>
              <a:srgbClr val="2B22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143;p50">
              <a:extLst>
                <a:ext uri="{FF2B5EF4-FFF2-40B4-BE49-F238E27FC236}">
                  <a16:creationId xmlns:a16="http://schemas.microsoft.com/office/drawing/2014/main" id="{1E34740A-D89D-48E0-FB3E-4CBDD7A7C299}"/>
                </a:ext>
              </a:extLst>
            </p:cNvPr>
            <p:cNvSpPr/>
            <p:nvPr/>
          </p:nvSpPr>
          <p:spPr>
            <a:xfrm>
              <a:off x="4392500" y="2109775"/>
              <a:ext cx="162400" cy="780850"/>
            </a:xfrm>
            <a:custGeom>
              <a:avLst/>
              <a:gdLst/>
              <a:ahLst/>
              <a:cxnLst/>
              <a:rect l="l" t="t" r="r" b="b"/>
              <a:pathLst>
                <a:path w="6496" h="31234" extrusionOk="0">
                  <a:moveTo>
                    <a:pt x="5814" y="0"/>
                  </a:moveTo>
                  <a:lnTo>
                    <a:pt x="0" y="31234"/>
                  </a:lnTo>
                  <a:lnTo>
                    <a:pt x="2665" y="3123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2B22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144;p50">
              <a:extLst>
                <a:ext uri="{FF2B5EF4-FFF2-40B4-BE49-F238E27FC236}">
                  <a16:creationId xmlns:a16="http://schemas.microsoft.com/office/drawing/2014/main" id="{1B02A9E5-A903-42C3-F25D-13376D17C1AC}"/>
                </a:ext>
              </a:extLst>
            </p:cNvPr>
            <p:cNvSpPr/>
            <p:nvPr/>
          </p:nvSpPr>
          <p:spPr>
            <a:xfrm>
              <a:off x="5103300" y="2065875"/>
              <a:ext cx="190025" cy="84800"/>
            </a:xfrm>
            <a:custGeom>
              <a:avLst/>
              <a:gdLst/>
              <a:ahLst/>
              <a:cxnLst/>
              <a:rect l="l" t="t" r="r" b="b"/>
              <a:pathLst>
                <a:path w="7601" h="3392" extrusionOk="0">
                  <a:moveTo>
                    <a:pt x="1" y="0"/>
                  </a:moveTo>
                  <a:lnTo>
                    <a:pt x="1" y="2150"/>
                  </a:lnTo>
                  <a:cubicBezTo>
                    <a:pt x="682" y="1953"/>
                    <a:pt x="1363" y="1802"/>
                    <a:pt x="2060" y="1696"/>
                  </a:cubicBezTo>
                  <a:cubicBezTo>
                    <a:pt x="2408" y="1635"/>
                    <a:pt x="2756" y="1590"/>
                    <a:pt x="3089" y="1544"/>
                  </a:cubicBezTo>
                  <a:lnTo>
                    <a:pt x="4119" y="1423"/>
                  </a:lnTo>
                  <a:cubicBezTo>
                    <a:pt x="4237" y="1409"/>
                    <a:pt x="4356" y="1402"/>
                    <a:pt x="4475" y="1402"/>
                  </a:cubicBezTo>
                  <a:cubicBezTo>
                    <a:pt x="4978" y="1402"/>
                    <a:pt x="5476" y="1532"/>
                    <a:pt x="5905" y="1802"/>
                  </a:cubicBezTo>
                  <a:cubicBezTo>
                    <a:pt x="6163" y="1968"/>
                    <a:pt x="6390" y="2180"/>
                    <a:pt x="6556" y="2438"/>
                  </a:cubicBezTo>
                  <a:cubicBezTo>
                    <a:pt x="6586" y="2513"/>
                    <a:pt x="6632" y="2574"/>
                    <a:pt x="6662" y="2650"/>
                  </a:cubicBezTo>
                  <a:cubicBezTo>
                    <a:pt x="6692" y="2710"/>
                    <a:pt x="6738" y="2801"/>
                    <a:pt x="6768" y="2892"/>
                  </a:cubicBezTo>
                  <a:cubicBezTo>
                    <a:pt x="6844" y="3058"/>
                    <a:pt x="6920" y="3225"/>
                    <a:pt x="6980" y="3391"/>
                  </a:cubicBezTo>
                  <a:lnTo>
                    <a:pt x="7283" y="3210"/>
                  </a:lnTo>
                  <a:cubicBezTo>
                    <a:pt x="7525" y="3043"/>
                    <a:pt x="7601" y="2710"/>
                    <a:pt x="7449" y="2468"/>
                  </a:cubicBezTo>
                  <a:lnTo>
                    <a:pt x="7313" y="2226"/>
                  </a:lnTo>
                  <a:cubicBezTo>
                    <a:pt x="7268" y="2135"/>
                    <a:pt x="7207" y="2044"/>
                    <a:pt x="7147" y="1968"/>
                  </a:cubicBezTo>
                  <a:cubicBezTo>
                    <a:pt x="6904" y="1635"/>
                    <a:pt x="6617" y="1363"/>
                    <a:pt x="6269" y="1151"/>
                  </a:cubicBezTo>
                  <a:cubicBezTo>
                    <a:pt x="5633" y="742"/>
                    <a:pt x="4891" y="515"/>
                    <a:pt x="4119" y="515"/>
                  </a:cubicBezTo>
                  <a:lnTo>
                    <a:pt x="3089" y="439"/>
                  </a:lnTo>
                  <a:cubicBezTo>
                    <a:pt x="2741" y="409"/>
                    <a:pt x="2408" y="394"/>
                    <a:pt x="2060" y="348"/>
                  </a:cubicBezTo>
                  <a:cubicBezTo>
                    <a:pt x="1363" y="273"/>
                    <a:pt x="682" y="152"/>
                    <a:pt x="1" y="0"/>
                  </a:cubicBezTo>
                  <a:close/>
                </a:path>
              </a:pathLst>
            </a:custGeom>
            <a:solidFill>
              <a:srgbClr val="2B22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145;p50">
              <a:extLst>
                <a:ext uri="{FF2B5EF4-FFF2-40B4-BE49-F238E27FC236}">
                  <a16:creationId xmlns:a16="http://schemas.microsoft.com/office/drawing/2014/main" id="{8DF993FD-4AB5-6827-6E5B-5BCA87C765CB}"/>
                </a:ext>
              </a:extLst>
            </p:cNvPr>
            <p:cNvSpPr/>
            <p:nvPr/>
          </p:nvSpPr>
          <p:spPr>
            <a:xfrm>
              <a:off x="5230475" y="2109000"/>
              <a:ext cx="64375" cy="70075"/>
            </a:xfrm>
            <a:custGeom>
              <a:avLst/>
              <a:gdLst/>
              <a:ahLst/>
              <a:cxnLst/>
              <a:rect l="l" t="t" r="r" b="b"/>
              <a:pathLst>
                <a:path w="2575" h="2803" extrusionOk="0">
                  <a:moveTo>
                    <a:pt x="1314" y="1"/>
                  </a:moveTo>
                  <a:cubicBezTo>
                    <a:pt x="1305" y="1"/>
                    <a:pt x="1296" y="1"/>
                    <a:pt x="1287" y="1"/>
                  </a:cubicBezTo>
                  <a:cubicBezTo>
                    <a:pt x="576" y="16"/>
                    <a:pt x="1" y="667"/>
                    <a:pt x="1" y="1439"/>
                  </a:cubicBezTo>
                  <a:cubicBezTo>
                    <a:pt x="1" y="2187"/>
                    <a:pt x="562" y="2802"/>
                    <a:pt x="1262" y="2802"/>
                  </a:cubicBezTo>
                  <a:cubicBezTo>
                    <a:pt x="1270" y="2802"/>
                    <a:pt x="1279" y="2802"/>
                    <a:pt x="1287" y="2802"/>
                  </a:cubicBezTo>
                  <a:cubicBezTo>
                    <a:pt x="1999" y="2772"/>
                    <a:pt x="2574" y="2136"/>
                    <a:pt x="2574" y="1364"/>
                  </a:cubicBezTo>
                  <a:cubicBezTo>
                    <a:pt x="2574" y="601"/>
                    <a:pt x="2013" y="1"/>
                    <a:pt x="1314" y="1"/>
                  </a:cubicBezTo>
                  <a:close/>
                </a:path>
              </a:pathLst>
            </a:custGeom>
            <a:solidFill>
              <a:srgbClr val="2B22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146;p50">
              <a:extLst>
                <a:ext uri="{FF2B5EF4-FFF2-40B4-BE49-F238E27FC236}">
                  <a16:creationId xmlns:a16="http://schemas.microsoft.com/office/drawing/2014/main" id="{E2C9A50B-C3B9-B947-92A3-E9A99D7D3F93}"/>
                </a:ext>
              </a:extLst>
            </p:cNvPr>
            <p:cNvSpPr/>
            <p:nvPr/>
          </p:nvSpPr>
          <p:spPr>
            <a:xfrm>
              <a:off x="4305425" y="2060200"/>
              <a:ext cx="193450" cy="78750"/>
            </a:xfrm>
            <a:custGeom>
              <a:avLst/>
              <a:gdLst/>
              <a:ahLst/>
              <a:cxnLst/>
              <a:rect l="l" t="t" r="r" b="b"/>
              <a:pathLst>
                <a:path w="7738" h="3150" extrusionOk="0">
                  <a:moveTo>
                    <a:pt x="7737" y="0"/>
                  </a:moveTo>
                  <a:cubicBezTo>
                    <a:pt x="7041" y="121"/>
                    <a:pt x="6345" y="227"/>
                    <a:pt x="5633" y="273"/>
                  </a:cubicBezTo>
                  <a:cubicBezTo>
                    <a:pt x="5285" y="303"/>
                    <a:pt x="4937" y="318"/>
                    <a:pt x="4588" y="333"/>
                  </a:cubicBezTo>
                  <a:lnTo>
                    <a:pt x="3544" y="363"/>
                  </a:lnTo>
                  <a:cubicBezTo>
                    <a:pt x="3516" y="363"/>
                    <a:pt x="3488" y="363"/>
                    <a:pt x="3461" y="363"/>
                  </a:cubicBezTo>
                  <a:cubicBezTo>
                    <a:pt x="2717" y="363"/>
                    <a:pt x="1991" y="559"/>
                    <a:pt x="1348" y="924"/>
                  </a:cubicBezTo>
                  <a:cubicBezTo>
                    <a:pt x="1015" y="1135"/>
                    <a:pt x="713" y="1408"/>
                    <a:pt x="470" y="1711"/>
                  </a:cubicBezTo>
                  <a:cubicBezTo>
                    <a:pt x="410" y="1802"/>
                    <a:pt x="349" y="1877"/>
                    <a:pt x="304" y="1968"/>
                  </a:cubicBezTo>
                  <a:lnTo>
                    <a:pt x="152" y="2210"/>
                  </a:lnTo>
                  <a:cubicBezTo>
                    <a:pt x="1" y="2453"/>
                    <a:pt x="77" y="2786"/>
                    <a:pt x="319" y="2952"/>
                  </a:cubicBezTo>
                  <a:lnTo>
                    <a:pt x="637" y="3149"/>
                  </a:lnTo>
                  <a:cubicBezTo>
                    <a:pt x="697" y="2983"/>
                    <a:pt x="773" y="2816"/>
                    <a:pt x="849" y="2649"/>
                  </a:cubicBezTo>
                  <a:cubicBezTo>
                    <a:pt x="879" y="2574"/>
                    <a:pt x="925" y="2468"/>
                    <a:pt x="955" y="2407"/>
                  </a:cubicBezTo>
                  <a:cubicBezTo>
                    <a:pt x="985" y="2347"/>
                    <a:pt x="1030" y="2286"/>
                    <a:pt x="1076" y="2226"/>
                  </a:cubicBezTo>
                  <a:cubicBezTo>
                    <a:pt x="1242" y="1968"/>
                    <a:pt x="1470" y="1756"/>
                    <a:pt x="1727" y="1605"/>
                  </a:cubicBezTo>
                  <a:cubicBezTo>
                    <a:pt x="2147" y="1366"/>
                    <a:pt x="2610" y="1247"/>
                    <a:pt x="3077" y="1247"/>
                  </a:cubicBezTo>
                  <a:cubicBezTo>
                    <a:pt x="3232" y="1247"/>
                    <a:pt x="3389" y="1260"/>
                    <a:pt x="3544" y="1287"/>
                  </a:cubicBezTo>
                  <a:lnTo>
                    <a:pt x="4588" y="1438"/>
                  </a:lnTo>
                  <a:cubicBezTo>
                    <a:pt x="4937" y="1499"/>
                    <a:pt x="5285" y="1559"/>
                    <a:pt x="5633" y="1635"/>
                  </a:cubicBezTo>
                  <a:cubicBezTo>
                    <a:pt x="6345" y="1756"/>
                    <a:pt x="7041" y="1938"/>
                    <a:pt x="7737" y="2150"/>
                  </a:cubicBezTo>
                  <a:lnTo>
                    <a:pt x="7737" y="0"/>
                  </a:lnTo>
                  <a:close/>
                </a:path>
              </a:pathLst>
            </a:custGeom>
            <a:solidFill>
              <a:srgbClr val="2B22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147;p50">
              <a:extLst>
                <a:ext uri="{FF2B5EF4-FFF2-40B4-BE49-F238E27FC236}">
                  <a16:creationId xmlns:a16="http://schemas.microsoft.com/office/drawing/2014/main" id="{78F7D838-0931-C160-D381-424349AFCE4D}"/>
                </a:ext>
              </a:extLst>
            </p:cNvPr>
            <p:cNvSpPr/>
            <p:nvPr/>
          </p:nvSpPr>
          <p:spPr>
            <a:xfrm>
              <a:off x="4303175" y="2098000"/>
              <a:ext cx="67350" cy="69725"/>
            </a:xfrm>
            <a:custGeom>
              <a:avLst/>
              <a:gdLst/>
              <a:ahLst/>
              <a:cxnLst/>
              <a:rect l="l" t="t" r="r" b="b"/>
              <a:pathLst>
                <a:path w="2694" h="2789" extrusionOk="0">
                  <a:moveTo>
                    <a:pt x="1294" y="1"/>
                  </a:moveTo>
                  <a:cubicBezTo>
                    <a:pt x="577" y="1"/>
                    <a:pt x="1" y="595"/>
                    <a:pt x="30" y="1319"/>
                  </a:cubicBezTo>
                  <a:cubicBezTo>
                    <a:pt x="15" y="2076"/>
                    <a:pt x="591" y="2712"/>
                    <a:pt x="1348" y="2788"/>
                  </a:cubicBezTo>
                  <a:cubicBezTo>
                    <a:pt x="1365" y="2788"/>
                    <a:pt x="1383" y="2789"/>
                    <a:pt x="1401" y="2789"/>
                  </a:cubicBezTo>
                  <a:cubicBezTo>
                    <a:pt x="2118" y="2789"/>
                    <a:pt x="2694" y="2195"/>
                    <a:pt x="2650" y="1471"/>
                  </a:cubicBezTo>
                  <a:cubicBezTo>
                    <a:pt x="2665" y="714"/>
                    <a:pt x="2089" y="78"/>
                    <a:pt x="1348" y="2"/>
                  </a:cubicBezTo>
                  <a:cubicBezTo>
                    <a:pt x="1330" y="1"/>
                    <a:pt x="1312" y="1"/>
                    <a:pt x="1294" y="1"/>
                  </a:cubicBezTo>
                  <a:close/>
                </a:path>
              </a:pathLst>
            </a:custGeom>
            <a:solidFill>
              <a:srgbClr val="2B22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148;p50">
              <a:extLst>
                <a:ext uri="{FF2B5EF4-FFF2-40B4-BE49-F238E27FC236}">
                  <a16:creationId xmlns:a16="http://schemas.microsoft.com/office/drawing/2014/main" id="{3B3D269C-2FDE-AC98-1740-842052F396EC}"/>
                </a:ext>
              </a:extLst>
            </p:cNvPr>
            <p:cNvSpPr/>
            <p:nvPr/>
          </p:nvSpPr>
          <p:spPr>
            <a:xfrm>
              <a:off x="4297100" y="2065875"/>
              <a:ext cx="970500" cy="650650"/>
            </a:xfrm>
            <a:custGeom>
              <a:avLst/>
              <a:gdLst/>
              <a:ahLst/>
              <a:cxnLst/>
              <a:rect l="l" t="t" r="r" b="b"/>
              <a:pathLst>
                <a:path w="38820" h="26026" extrusionOk="0">
                  <a:moveTo>
                    <a:pt x="8025" y="0"/>
                  </a:moveTo>
                  <a:cubicBezTo>
                    <a:pt x="3468" y="6768"/>
                    <a:pt x="1" y="18016"/>
                    <a:pt x="5103" y="21923"/>
                  </a:cubicBezTo>
                  <a:cubicBezTo>
                    <a:pt x="10205" y="25829"/>
                    <a:pt x="17321" y="26025"/>
                    <a:pt x="20954" y="26025"/>
                  </a:cubicBezTo>
                  <a:cubicBezTo>
                    <a:pt x="25421" y="26025"/>
                    <a:pt x="35352" y="23543"/>
                    <a:pt x="37078" y="21832"/>
                  </a:cubicBezTo>
                  <a:cubicBezTo>
                    <a:pt x="38819" y="20121"/>
                    <a:pt x="38819" y="5723"/>
                    <a:pt x="33263" y="288"/>
                  </a:cubicBezTo>
                  <a:lnTo>
                    <a:pt x="8025" y="0"/>
                  </a:lnTo>
                  <a:close/>
                </a:path>
              </a:pathLst>
            </a:custGeom>
            <a:solidFill>
              <a:srgbClr val="3A3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149;p50">
              <a:extLst>
                <a:ext uri="{FF2B5EF4-FFF2-40B4-BE49-F238E27FC236}">
                  <a16:creationId xmlns:a16="http://schemas.microsoft.com/office/drawing/2014/main" id="{E3355F4D-5067-ED1C-9012-42B3F991E6D9}"/>
                </a:ext>
              </a:extLst>
            </p:cNvPr>
            <p:cNvSpPr/>
            <p:nvPr/>
          </p:nvSpPr>
          <p:spPr>
            <a:xfrm>
              <a:off x="4339125" y="2065875"/>
              <a:ext cx="924300" cy="500000"/>
            </a:xfrm>
            <a:custGeom>
              <a:avLst/>
              <a:gdLst/>
              <a:ahLst/>
              <a:cxnLst/>
              <a:rect l="l" t="t" r="r" b="b"/>
              <a:pathLst>
                <a:path w="36972" h="20000" extrusionOk="0">
                  <a:moveTo>
                    <a:pt x="6329" y="0"/>
                  </a:moveTo>
                  <a:cubicBezTo>
                    <a:pt x="2847" y="5178"/>
                    <a:pt x="0" y="12975"/>
                    <a:pt x="1151" y="18107"/>
                  </a:cubicBezTo>
                  <a:cubicBezTo>
                    <a:pt x="3377" y="11945"/>
                    <a:pt x="3498" y="10477"/>
                    <a:pt x="6071" y="5784"/>
                  </a:cubicBezTo>
                  <a:cubicBezTo>
                    <a:pt x="10453" y="5342"/>
                    <a:pt x="14757" y="5042"/>
                    <a:pt x="18969" y="5042"/>
                  </a:cubicBezTo>
                  <a:cubicBezTo>
                    <a:pt x="23286" y="5042"/>
                    <a:pt x="27505" y="5357"/>
                    <a:pt x="31612" y="6162"/>
                  </a:cubicBezTo>
                  <a:cubicBezTo>
                    <a:pt x="33474" y="10386"/>
                    <a:pt x="34353" y="14807"/>
                    <a:pt x="36109" y="20000"/>
                  </a:cubicBezTo>
                  <a:cubicBezTo>
                    <a:pt x="36972" y="15549"/>
                    <a:pt x="36200" y="4815"/>
                    <a:pt x="31567" y="288"/>
                  </a:cubicBezTo>
                  <a:lnTo>
                    <a:pt x="6329" y="0"/>
                  </a:lnTo>
                  <a:close/>
                </a:path>
              </a:pathLst>
            </a:custGeom>
            <a:solidFill>
              <a:srgbClr val="2B22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50;p50">
              <a:extLst>
                <a:ext uri="{FF2B5EF4-FFF2-40B4-BE49-F238E27FC236}">
                  <a16:creationId xmlns:a16="http://schemas.microsoft.com/office/drawing/2014/main" id="{AC0034AD-EAE0-E98D-4304-703C1832CFA0}"/>
                </a:ext>
              </a:extLst>
            </p:cNvPr>
            <p:cNvSpPr/>
            <p:nvPr/>
          </p:nvSpPr>
          <p:spPr>
            <a:xfrm>
              <a:off x="4407625" y="2273275"/>
              <a:ext cx="770650" cy="443250"/>
            </a:xfrm>
            <a:custGeom>
              <a:avLst/>
              <a:gdLst/>
              <a:ahLst/>
              <a:cxnLst/>
              <a:rect l="l" t="t" r="r" b="b"/>
              <a:pathLst>
                <a:path w="30826" h="17730" extrusionOk="0">
                  <a:moveTo>
                    <a:pt x="15413" y="1"/>
                  </a:moveTo>
                  <a:cubicBezTo>
                    <a:pt x="6889" y="1"/>
                    <a:pt x="1" y="5300"/>
                    <a:pt x="1" y="11825"/>
                  </a:cubicBezTo>
                  <a:cubicBezTo>
                    <a:pt x="1" y="12249"/>
                    <a:pt x="31" y="12673"/>
                    <a:pt x="92" y="13097"/>
                  </a:cubicBezTo>
                  <a:cubicBezTo>
                    <a:pt x="273" y="13293"/>
                    <a:pt x="470" y="13460"/>
                    <a:pt x="682" y="13627"/>
                  </a:cubicBezTo>
                  <a:cubicBezTo>
                    <a:pt x="5799" y="17533"/>
                    <a:pt x="12900" y="17729"/>
                    <a:pt x="16533" y="17729"/>
                  </a:cubicBezTo>
                  <a:cubicBezTo>
                    <a:pt x="19970" y="17729"/>
                    <a:pt x="26647" y="16261"/>
                    <a:pt x="30326" y="14807"/>
                  </a:cubicBezTo>
                  <a:cubicBezTo>
                    <a:pt x="30644" y="13838"/>
                    <a:pt x="30810" y="12839"/>
                    <a:pt x="30825" y="11825"/>
                  </a:cubicBezTo>
                  <a:cubicBezTo>
                    <a:pt x="30810" y="5300"/>
                    <a:pt x="23922" y="1"/>
                    <a:pt x="15413" y="1"/>
                  </a:cubicBezTo>
                  <a:close/>
                </a:path>
              </a:pathLst>
            </a:custGeom>
            <a:solidFill>
              <a:srgbClr val="513B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151;p50">
              <a:extLst>
                <a:ext uri="{FF2B5EF4-FFF2-40B4-BE49-F238E27FC236}">
                  <a16:creationId xmlns:a16="http://schemas.microsoft.com/office/drawing/2014/main" id="{A0E34A29-66A9-B899-F210-BE69ECA01AED}"/>
                </a:ext>
              </a:extLst>
            </p:cNvPr>
            <p:cNvSpPr/>
            <p:nvPr/>
          </p:nvSpPr>
          <p:spPr>
            <a:xfrm>
              <a:off x="4564700" y="2486750"/>
              <a:ext cx="490550" cy="229775"/>
            </a:xfrm>
            <a:custGeom>
              <a:avLst/>
              <a:gdLst/>
              <a:ahLst/>
              <a:cxnLst/>
              <a:rect l="l" t="t" r="r" b="b"/>
              <a:pathLst>
                <a:path w="19622" h="9191" extrusionOk="0">
                  <a:moveTo>
                    <a:pt x="9811" y="1"/>
                  </a:moveTo>
                  <a:cubicBezTo>
                    <a:pt x="4391" y="1"/>
                    <a:pt x="1" y="3044"/>
                    <a:pt x="1" y="6798"/>
                  </a:cubicBezTo>
                  <a:cubicBezTo>
                    <a:pt x="1" y="7192"/>
                    <a:pt x="46" y="7570"/>
                    <a:pt x="152" y="7934"/>
                  </a:cubicBezTo>
                  <a:cubicBezTo>
                    <a:pt x="3982" y="9100"/>
                    <a:pt x="7858" y="9190"/>
                    <a:pt x="10250" y="9190"/>
                  </a:cubicBezTo>
                  <a:cubicBezTo>
                    <a:pt x="12536" y="9190"/>
                    <a:pt x="16231" y="8539"/>
                    <a:pt x="19531" y="7692"/>
                  </a:cubicBezTo>
                  <a:cubicBezTo>
                    <a:pt x="19592" y="7389"/>
                    <a:pt x="19622" y="7101"/>
                    <a:pt x="19622" y="6798"/>
                  </a:cubicBezTo>
                  <a:cubicBezTo>
                    <a:pt x="19622" y="3044"/>
                    <a:pt x="15231" y="1"/>
                    <a:pt x="9811" y="1"/>
                  </a:cubicBezTo>
                  <a:close/>
                </a:path>
              </a:pathLst>
            </a:custGeom>
            <a:solidFill>
              <a:srgbClr val="6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152;p50">
              <a:extLst>
                <a:ext uri="{FF2B5EF4-FFF2-40B4-BE49-F238E27FC236}">
                  <a16:creationId xmlns:a16="http://schemas.microsoft.com/office/drawing/2014/main" id="{6B51C368-B2DE-32B0-54A7-0BFAFA981DD4}"/>
                </a:ext>
              </a:extLst>
            </p:cNvPr>
            <p:cNvSpPr/>
            <p:nvPr/>
          </p:nvSpPr>
          <p:spPr>
            <a:xfrm>
              <a:off x="5161975" y="2123400"/>
              <a:ext cx="143100" cy="767225"/>
            </a:xfrm>
            <a:custGeom>
              <a:avLst/>
              <a:gdLst/>
              <a:ahLst/>
              <a:cxnLst/>
              <a:rect l="l" t="t" r="r" b="b"/>
              <a:pathLst>
                <a:path w="5724" h="30689" extrusionOk="0">
                  <a:moveTo>
                    <a:pt x="0" y="0"/>
                  </a:moveTo>
                  <a:lnTo>
                    <a:pt x="3059" y="30689"/>
                  </a:lnTo>
                  <a:lnTo>
                    <a:pt x="5723" y="30689"/>
                  </a:lnTo>
                  <a:lnTo>
                    <a:pt x="682" y="0"/>
                  </a:lnTo>
                  <a:close/>
                </a:path>
              </a:pathLst>
            </a:custGeom>
            <a:solidFill>
              <a:srgbClr val="514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153;p50">
              <a:extLst>
                <a:ext uri="{FF2B5EF4-FFF2-40B4-BE49-F238E27FC236}">
                  <a16:creationId xmlns:a16="http://schemas.microsoft.com/office/drawing/2014/main" id="{9E101B27-3809-88D2-434B-B9DAA29D1289}"/>
                </a:ext>
              </a:extLst>
            </p:cNvPr>
            <p:cNvSpPr/>
            <p:nvPr/>
          </p:nvSpPr>
          <p:spPr>
            <a:xfrm>
              <a:off x="4249425" y="2109775"/>
              <a:ext cx="213500" cy="780850"/>
            </a:xfrm>
            <a:custGeom>
              <a:avLst/>
              <a:gdLst/>
              <a:ahLst/>
              <a:cxnLst/>
              <a:rect l="l" t="t" r="r" b="b"/>
              <a:pathLst>
                <a:path w="8540" h="31234" extrusionOk="0">
                  <a:moveTo>
                    <a:pt x="7858" y="0"/>
                  </a:moveTo>
                  <a:lnTo>
                    <a:pt x="0" y="31234"/>
                  </a:lnTo>
                  <a:lnTo>
                    <a:pt x="2665" y="31234"/>
                  </a:lnTo>
                  <a:lnTo>
                    <a:pt x="8539" y="0"/>
                  </a:lnTo>
                  <a:close/>
                </a:path>
              </a:pathLst>
            </a:custGeom>
            <a:solidFill>
              <a:srgbClr val="514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54;p50">
              <a:extLst>
                <a:ext uri="{FF2B5EF4-FFF2-40B4-BE49-F238E27FC236}">
                  <a16:creationId xmlns:a16="http://schemas.microsoft.com/office/drawing/2014/main" id="{AFCA5FA5-2FE2-CE45-600A-0461C9DD339C}"/>
                </a:ext>
              </a:extLst>
            </p:cNvPr>
            <p:cNvSpPr/>
            <p:nvPr/>
          </p:nvSpPr>
          <p:spPr>
            <a:xfrm>
              <a:off x="4913675" y="2025075"/>
              <a:ext cx="26525" cy="22650"/>
            </a:xfrm>
            <a:custGeom>
              <a:avLst/>
              <a:gdLst/>
              <a:ahLst/>
              <a:cxnLst/>
              <a:rect l="l" t="t" r="r" b="b"/>
              <a:pathLst>
                <a:path w="1061" h="906" extrusionOk="0">
                  <a:moveTo>
                    <a:pt x="603" y="0"/>
                  </a:moveTo>
                  <a:cubicBezTo>
                    <a:pt x="493" y="0"/>
                    <a:pt x="380" y="41"/>
                    <a:pt x="288" y="133"/>
                  </a:cubicBezTo>
                  <a:cubicBezTo>
                    <a:pt x="1" y="421"/>
                    <a:pt x="197" y="905"/>
                    <a:pt x="606" y="905"/>
                  </a:cubicBezTo>
                  <a:cubicBezTo>
                    <a:pt x="864" y="905"/>
                    <a:pt x="1060" y="709"/>
                    <a:pt x="1060" y="451"/>
                  </a:cubicBezTo>
                  <a:cubicBezTo>
                    <a:pt x="1060" y="184"/>
                    <a:pt x="837" y="0"/>
                    <a:pt x="603" y="0"/>
                  </a:cubicBezTo>
                  <a:close/>
                </a:path>
              </a:pathLst>
            </a:custGeom>
            <a:solidFill>
              <a:srgbClr val="BD7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55;p50">
              <a:extLst>
                <a:ext uri="{FF2B5EF4-FFF2-40B4-BE49-F238E27FC236}">
                  <a16:creationId xmlns:a16="http://schemas.microsoft.com/office/drawing/2014/main" id="{F0B3BEC3-F501-B880-C99A-7D6D5D5B927D}"/>
                </a:ext>
              </a:extLst>
            </p:cNvPr>
            <p:cNvSpPr/>
            <p:nvPr/>
          </p:nvSpPr>
          <p:spPr>
            <a:xfrm>
              <a:off x="4841000" y="1945750"/>
              <a:ext cx="26150" cy="22500"/>
            </a:xfrm>
            <a:custGeom>
              <a:avLst/>
              <a:gdLst/>
              <a:ahLst/>
              <a:cxnLst/>
              <a:rect l="l" t="t" r="r" b="b"/>
              <a:pathLst>
                <a:path w="1046" h="900" extrusionOk="0">
                  <a:moveTo>
                    <a:pt x="592" y="1"/>
                  </a:moveTo>
                  <a:cubicBezTo>
                    <a:pt x="485" y="1"/>
                    <a:pt x="376" y="40"/>
                    <a:pt x="288" y="127"/>
                  </a:cubicBezTo>
                  <a:cubicBezTo>
                    <a:pt x="1" y="415"/>
                    <a:pt x="213" y="899"/>
                    <a:pt x="606" y="899"/>
                  </a:cubicBezTo>
                  <a:cubicBezTo>
                    <a:pt x="849" y="899"/>
                    <a:pt x="1045" y="687"/>
                    <a:pt x="1045" y="445"/>
                  </a:cubicBezTo>
                  <a:cubicBezTo>
                    <a:pt x="1045" y="177"/>
                    <a:pt x="821" y="1"/>
                    <a:pt x="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156;p50">
              <a:extLst>
                <a:ext uri="{FF2B5EF4-FFF2-40B4-BE49-F238E27FC236}">
                  <a16:creationId xmlns:a16="http://schemas.microsoft.com/office/drawing/2014/main" id="{26723066-1423-64FC-45AD-B4419403A246}"/>
                </a:ext>
              </a:extLst>
            </p:cNvPr>
            <p:cNvSpPr/>
            <p:nvPr/>
          </p:nvSpPr>
          <p:spPr>
            <a:xfrm>
              <a:off x="4649875" y="1932125"/>
              <a:ext cx="25000" cy="20975"/>
            </a:xfrm>
            <a:custGeom>
              <a:avLst/>
              <a:gdLst/>
              <a:ahLst/>
              <a:cxnLst/>
              <a:rect l="l" t="t" r="r" b="b"/>
              <a:pathLst>
                <a:path w="1000" h="839" extrusionOk="0">
                  <a:moveTo>
                    <a:pt x="561" y="0"/>
                  </a:moveTo>
                  <a:cubicBezTo>
                    <a:pt x="459" y="0"/>
                    <a:pt x="356" y="39"/>
                    <a:pt x="273" y="127"/>
                  </a:cubicBezTo>
                  <a:cubicBezTo>
                    <a:pt x="0" y="384"/>
                    <a:pt x="197" y="838"/>
                    <a:pt x="575" y="838"/>
                  </a:cubicBezTo>
                  <a:cubicBezTo>
                    <a:pt x="803" y="838"/>
                    <a:pt x="999" y="657"/>
                    <a:pt x="999" y="430"/>
                  </a:cubicBezTo>
                  <a:cubicBezTo>
                    <a:pt x="989" y="173"/>
                    <a:pt x="777" y="0"/>
                    <a:pt x="5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157;p50">
              <a:extLst>
                <a:ext uri="{FF2B5EF4-FFF2-40B4-BE49-F238E27FC236}">
                  <a16:creationId xmlns:a16="http://schemas.microsoft.com/office/drawing/2014/main" id="{1B32E6E0-E074-4264-9BC7-377832E8E63A}"/>
                </a:ext>
              </a:extLst>
            </p:cNvPr>
            <p:cNvSpPr/>
            <p:nvPr/>
          </p:nvSpPr>
          <p:spPr>
            <a:xfrm>
              <a:off x="4879625" y="1939450"/>
              <a:ext cx="50725" cy="43550"/>
            </a:xfrm>
            <a:custGeom>
              <a:avLst/>
              <a:gdLst/>
              <a:ahLst/>
              <a:cxnLst/>
              <a:rect l="l" t="t" r="r" b="b"/>
              <a:pathLst>
                <a:path w="2029" h="1742" extrusionOk="0">
                  <a:moveTo>
                    <a:pt x="1156" y="1"/>
                  </a:moveTo>
                  <a:cubicBezTo>
                    <a:pt x="942" y="1"/>
                    <a:pt x="722" y="80"/>
                    <a:pt x="545" y="258"/>
                  </a:cubicBezTo>
                  <a:cubicBezTo>
                    <a:pt x="0" y="803"/>
                    <a:pt x="394" y="1741"/>
                    <a:pt x="1166" y="1741"/>
                  </a:cubicBezTo>
                  <a:cubicBezTo>
                    <a:pt x="1635" y="1741"/>
                    <a:pt x="2029" y="1348"/>
                    <a:pt x="2029" y="863"/>
                  </a:cubicBezTo>
                  <a:cubicBezTo>
                    <a:pt x="2029" y="343"/>
                    <a:pt x="1602" y="1"/>
                    <a:pt x="11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158;p50">
              <a:extLst>
                <a:ext uri="{FF2B5EF4-FFF2-40B4-BE49-F238E27FC236}">
                  <a16:creationId xmlns:a16="http://schemas.microsoft.com/office/drawing/2014/main" id="{167A396C-B3FD-0287-3896-4BB3A70F4400}"/>
                </a:ext>
              </a:extLst>
            </p:cNvPr>
            <p:cNvSpPr/>
            <p:nvPr/>
          </p:nvSpPr>
          <p:spPr>
            <a:xfrm>
              <a:off x="4500875" y="1935200"/>
              <a:ext cx="601325" cy="137275"/>
            </a:xfrm>
            <a:custGeom>
              <a:avLst/>
              <a:gdLst/>
              <a:ahLst/>
              <a:cxnLst/>
              <a:rect l="l" t="t" r="r" b="b"/>
              <a:pathLst>
                <a:path w="24053" h="5491" extrusionOk="0">
                  <a:moveTo>
                    <a:pt x="10734" y="0"/>
                  </a:moveTo>
                  <a:cubicBezTo>
                    <a:pt x="10485" y="0"/>
                    <a:pt x="10215" y="58"/>
                    <a:pt x="9927" y="186"/>
                  </a:cubicBezTo>
                  <a:cubicBezTo>
                    <a:pt x="9003" y="609"/>
                    <a:pt x="8670" y="1336"/>
                    <a:pt x="9018" y="2290"/>
                  </a:cubicBezTo>
                  <a:cubicBezTo>
                    <a:pt x="8878" y="2220"/>
                    <a:pt x="8738" y="2183"/>
                    <a:pt x="8616" y="2183"/>
                  </a:cubicBezTo>
                  <a:cubicBezTo>
                    <a:pt x="8370" y="2183"/>
                    <a:pt x="8201" y="2334"/>
                    <a:pt x="8261" y="2668"/>
                  </a:cubicBezTo>
                  <a:cubicBezTo>
                    <a:pt x="8065" y="2668"/>
                    <a:pt x="7594" y="2562"/>
                    <a:pt x="7221" y="2562"/>
                  </a:cubicBezTo>
                  <a:cubicBezTo>
                    <a:pt x="6932" y="2562"/>
                    <a:pt x="6702" y="2626"/>
                    <a:pt x="6702" y="2850"/>
                  </a:cubicBezTo>
                  <a:cubicBezTo>
                    <a:pt x="6584" y="2732"/>
                    <a:pt x="6366" y="2496"/>
                    <a:pt x="6182" y="2496"/>
                  </a:cubicBezTo>
                  <a:cubicBezTo>
                    <a:pt x="6130" y="2496"/>
                    <a:pt x="6080" y="2515"/>
                    <a:pt x="6036" y="2563"/>
                  </a:cubicBezTo>
                  <a:cubicBezTo>
                    <a:pt x="6036" y="2078"/>
                    <a:pt x="6021" y="1503"/>
                    <a:pt x="5703" y="1049"/>
                  </a:cubicBezTo>
                  <a:cubicBezTo>
                    <a:pt x="5333" y="517"/>
                    <a:pt x="4815" y="305"/>
                    <a:pt x="4281" y="305"/>
                  </a:cubicBezTo>
                  <a:cubicBezTo>
                    <a:pt x="2916" y="305"/>
                    <a:pt x="1451" y="1691"/>
                    <a:pt x="2115" y="2638"/>
                  </a:cubicBezTo>
                  <a:cubicBezTo>
                    <a:pt x="2190" y="2744"/>
                    <a:pt x="2266" y="2865"/>
                    <a:pt x="2357" y="2956"/>
                  </a:cubicBezTo>
                  <a:cubicBezTo>
                    <a:pt x="2302" y="2939"/>
                    <a:pt x="2240" y="2930"/>
                    <a:pt x="2177" y="2930"/>
                  </a:cubicBezTo>
                  <a:cubicBezTo>
                    <a:pt x="1957" y="2930"/>
                    <a:pt x="1718" y="3041"/>
                    <a:pt x="1706" y="3335"/>
                  </a:cubicBezTo>
                  <a:cubicBezTo>
                    <a:pt x="1552" y="3124"/>
                    <a:pt x="1297" y="3029"/>
                    <a:pt x="1032" y="3029"/>
                  </a:cubicBezTo>
                  <a:cubicBezTo>
                    <a:pt x="593" y="3029"/>
                    <a:pt x="125" y="3289"/>
                    <a:pt x="41" y="3713"/>
                  </a:cubicBezTo>
                  <a:cubicBezTo>
                    <a:pt x="0" y="3956"/>
                    <a:pt x="176" y="4703"/>
                    <a:pt x="461" y="4703"/>
                  </a:cubicBezTo>
                  <a:cubicBezTo>
                    <a:pt x="496" y="4703"/>
                    <a:pt x="532" y="4692"/>
                    <a:pt x="570" y="4667"/>
                  </a:cubicBezTo>
                  <a:lnTo>
                    <a:pt x="22023" y="5484"/>
                  </a:lnTo>
                  <a:cubicBezTo>
                    <a:pt x="22074" y="5488"/>
                    <a:pt x="22125" y="5490"/>
                    <a:pt x="22176" y="5490"/>
                  </a:cubicBezTo>
                  <a:cubicBezTo>
                    <a:pt x="22743" y="5490"/>
                    <a:pt x="23356" y="5260"/>
                    <a:pt x="23689" y="4788"/>
                  </a:cubicBezTo>
                  <a:cubicBezTo>
                    <a:pt x="24052" y="4273"/>
                    <a:pt x="23961" y="3759"/>
                    <a:pt x="23250" y="3683"/>
                  </a:cubicBezTo>
                  <a:cubicBezTo>
                    <a:pt x="23750" y="3406"/>
                    <a:pt x="23632" y="2626"/>
                    <a:pt x="23135" y="2626"/>
                  </a:cubicBezTo>
                  <a:cubicBezTo>
                    <a:pt x="23061" y="2626"/>
                    <a:pt x="22977" y="2644"/>
                    <a:pt x="22886" y="2684"/>
                  </a:cubicBezTo>
                  <a:cubicBezTo>
                    <a:pt x="22782" y="1938"/>
                    <a:pt x="22928" y="927"/>
                    <a:pt x="21874" y="927"/>
                  </a:cubicBezTo>
                  <a:cubicBezTo>
                    <a:pt x="21858" y="927"/>
                    <a:pt x="21843" y="927"/>
                    <a:pt x="21827" y="927"/>
                  </a:cubicBezTo>
                  <a:cubicBezTo>
                    <a:pt x="21342" y="943"/>
                    <a:pt x="20585" y="1472"/>
                    <a:pt x="20782" y="2017"/>
                  </a:cubicBezTo>
                  <a:cubicBezTo>
                    <a:pt x="20695" y="1927"/>
                    <a:pt x="20550" y="1887"/>
                    <a:pt x="20382" y="1887"/>
                  </a:cubicBezTo>
                  <a:cubicBezTo>
                    <a:pt x="19759" y="1887"/>
                    <a:pt x="18826" y="2449"/>
                    <a:pt x="19435" y="3153"/>
                  </a:cubicBezTo>
                  <a:cubicBezTo>
                    <a:pt x="19391" y="3146"/>
                    <a:pt x="19347" y="3144"/>
                    <a:pt x="19304" y="3144"/>
                  </a:cubicBezTo>
                  <a:cubicBezTo>
                    <a:pt x="19078" y="3144"/>
                    <a:pt x="18859" y="3218"/>
                    <a:pt x="18633" y="3218"/>
                  </a:cubicBezTo>
                  <a:cubicBezTo>
                    <a:pt x="18603" y="3218"/>
                    <a:pt x="18572" y="3217"/>
                    <a:pt x="18541" y="3214"/>
                  </a:cubicBezTo>
                  <a:cubicBezTo>
                    <a:pt x="18252" y="3199"/>
                    <a:pt x="17962" y="3046"/>
                    <a:pt x="17646" y="3046"/>
                  </a:cubicBezTo>
                  <a:cubicBezTo>
                    <a:pt x="17632" y="3046"/>
                    <a:pt x="17617" y="3046"/>
                    <a:pt x="17603" y="3047"/>
                  </a:cubicBezTo>
                  <a:cubicBezTo>
                    <a:pt x="17522" y="2753"/>
                    <a:pt x="17223" y="2612"/>
                    <a:pt x="16928" y="2612"/>
                  </a:cubicBezTo>
                  <a:cubicBezTo>
                    <a:pt x="16561" y="2612"/>
                    <a:pt x="16199" y="2829"/>
                    <a:pt x="16266" y="3237"/>
                  </a:cubicBezTo>
                  <a:lnTo>
                    <a:pt x="16266" y="3237"/>
                  </a:lnTo>
                  <a:cubicBezTo>
                    <a:pt x="16229" y="3086"/>
                    <a:pt x="15998" y="3004"/>
                    <a:pt x="15785" y="3004"/>
                  </a:cubicBezTo>
                  <a:cubicBezTo>
                    <a:pt x="15659" y="3004"/>
                    <a:pt x="15539" y="3032"/>
                    <a:pt x="15468" y="3092"/>
                  </a:cubicBezTo>
                  <a:cubicBezTo>
                    <a:pt x="15680" y="2668"/>
                    <a:pt x="15407" y="2169"/>
                    <a:pt x="14953" y="2139"/>
                  </a:cubicBezTo>
                  <a:cubicBezTo>
                    <a:pt x="14927" y="1816"/>
                    <a:pt x="14527" y="1504"/>
                    <a:pt x="14109" y="1504"/>
                  </a:cubicBezTo>
                  <a:cubicBezTo>
                    <a:pt x="14037" y="1504"/>
                    <a:pt x="13965" y="1513"/>
                    <a:pt x="13893" y="1533"/>
                  </a:cubicBezTo>
                  <a:cubicBezTo>
                    <a:pt x="13560" y="1639"/>
                    <a:pt x="13061" y="1911"/>
                    <a:pt x="13258" y="2245"/>
                  </a:cubicBezTo>
                  <a:cubicBezTo>
                    <a:pt x="13176" y="2221"/>
                    <a:pt x="13092" y="2209"/>
                    <a:pt x="13009" y="2209"/>
                  </a:cubicBezTo>
                  <a:cubicBezTo>
                    <a:pt x="12877" y="2209"/>
                    <a:pt x="12749" y="2240"/>
                    <a:pt x="12637" y="2305"/>
                  </a:cubicBezTo>
                  <a:cubicBezTo>
                    <a:pt x="12538" y="1143"/>
                    <a:pt x="11843" y="0"/>
                    <a:pt x="107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159;p50">
              <a:extLst>
                <a:ext uri="{FF2B5EF4-FFF2-40B4-BE49-F238E27FC236}">
                  <a16:creationId xmlns:a16="http://schemas.microsoft.com/office/drawing/2014/main" id="{BDF3CF4A-3DA0-C3A1-F247-347D0D96D004}"/>
                </a:ext>
              </a:extLst>
            </p:cNvPr>
            <p:cNvSpPr/>
            <p:nvPr/>
          </p:nvSpPr>
          <p:spPr>
            <a:xfrm>
              <a:off x="4736925" y="1970775"/>
              <a:ext cx="26525" cy="22825"/>
            </a:xfrm>
            <a:custGeom>
              <a:avLst/>
              <a:gdLst/>
              <a:ahLst/>
              <a:cxnLst/>
              <a:rect l="l" t="t" r="r" b="b"/>
              <a:pathLst>
                <a:path w="1061" h="913" extrusionOk="0">
                  <a:moveTo>
                    <a:pt x="604" y="0"/>
                  </a:moveTo>
                  <a:cubicBezTo>
                    <a:pt x="488" y="0"/>
                    <a:pt x="369" y="44"/>
                    <a:pt x="273" y="140"/>
                  </a:cubicBezTo>
                  <a:cubicBezTo>
                    <a:pt x="0" y="428"/>
                    <a:pt x="197" y="912"/>
                    <a:pt x="606" y="912"/>
                  </a:cubicBezTo>
                  <a:cubicBezTo>
                    <a:pt x="863" y="897"/>
                    <a:pt x="1060" y="700"/>
                    <a:pt x="1060" y="443"/>
                  </a:cubicBezTo>
                  <a:cubicBezTo>
                    <a:pt x="1050" y="171"/>
                    <a:pt x="833" y="0"/>
                    <a:pt x="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160;p50">
              <a:extLst>
                <a:ext uri="{FF2B5EF4-FFF2-40B4-BE49-F238E27FC236}">
                  <a16:creationId xmlns:a16="http://schemas.microsoft.com/office/drawing/2014/main" id="{7D2FB8B4-937C-EFC7-6D8C-E2C364D1A381}"/>
                </a:ext>
              </a:extLst>
            </p:cNvPr>
            <p:cNvSpPr/>
            <p:nvPr/>
          </p:nvSpPr>
          <p:spPr>
            <a:xfrm>
              <a:off x="4556000" y="2012275"/>
              <a:ext cx="49600" cy="42250"/>
            </a:xfrm>
            <a:custGeom>
              <a:avLst/>
              <a:gdLst/>
              <a:ahLst/>
              <a:cxnLst/>
              <a:rect l="l" t="t" r="r" b="b"/>
              <a:pathLst>
                <a:path w="1984" h="1690" extrusionOk="0">
                  <a:moveTo>
                    <a:pt x="1129" y="1"/>
                  </a:moveTo>
                  <a:cubicBezTo>
                    <a:pt x="918" y="1"/>
                    <a:pt x="703" y="79"/>
                    <a:pt x="530" y="252"/>
                  </a:cubicBezTo>
                  <a:cubicBezTo>
                    <a:pt x="1" y="782"/>
                    <a:pt x="379" y="1690"/>
                    <a:pt x="1136" y="1690"/>
                  </a:cubicBezTo>
                  <a:cubicBezTo>
                    <a:pt x="1590" y="1690"/>
                    <a:pt x="1984" y="1311"/>
                    <a:pt x="1984" y="842"/>
                  </a:cubicBezTo>
                  <a:cubicBezTo>
                    <a:pt x="1984" y="332"/>
                    <a:pt x="1565" y="1"/>
                    <a:pt x="1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161;p50">
              <a:extLst>
                <a:ext uri="{FF2B5EF4-FFF2-40B4-BE49-F238E27FC236}">
                  <a16:creationId xmlns:a16="http://schemas.microsoft.com/office/drawing/2014/main" id="{B67F455A-2C9A-3F95-B901-79C3D9E5B058}"/>
                </a:ext>
              </a:extLst>
            </p:cNvPr>
            <p:cNvSpPr/>
            <p:nvPr/>
          </p:nvSpPr>
          <p:spPr>
            <a:xfrm>
              <a:off x="4634725" y="1990325"/>
              <a:ext cx="32200" cy="27875"/>
            </a:xfrm>
            <a:custGeom>
              <a:avLst/>
              <a:gdLst/>
              <a:ahLst/>
              <a:cxnLst/>
              <a:rect l="l" t="t" r="r" b="b"/>
              <a:pathLst>
                <a:path w="1288" h="1115" extrusionOk="0">
                  <a:moveTo>
                    <a:pt x="729" y="0"/>
                  </a:moveTo>
                  <a:cubicBezTo>
                    <a:pt x="596" y="0"/>
                    <a:pt x="460" y="49"/>
                    <a:pt x="349" y="161"/>
                  </a:cubicBezTo>
                  <a:cubicBezTo>
                    <a:pt x="1" y="509"/>
                    <a:pt x="243" y="1114"/>
                    <a:pt x="742" y="1114"/>
                  </a:cubicBezTo>
                  <a:cubicBezTo>
                    <a:pt x="1045" y="1114"/>
                    <a:pt x="1287" y="857"/>
                    <a:pt x="1287" y="554"/>
                  </a:cubicBezTo>
                  <a:cubicBezTo>
                    <a:pt x="1287" y="225"/>
                    <a:pt x="1014" y="0"/>
                    <a:pt x="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162;p50">
              <a:extLst>
                <a:ext uri="{FF2B5EF4-FFF2-40B4-BE49-F238E27FC236}">
                  <a16:creationId xmlns:a16="http://schemas.microsoft.com/office/drawing/2014/main" id="{CD46F91F-F65C-5795-FC3D-BF49AAB52285}"/>
                </a:ext>
              </a:extLst>
            </p:cNvPr>
            <p:cNvSpPr/>
            <p:nvPr/>
          </p:nvSpPr>
          <p:spPr>
            <a:xfrm>
              <a:off x="5010950" y="1972000"/>
              <a:ext cx="21975" cy="21975"/>
            </a:xfrm>
            <a:custGeom>
              <a:avLst/>
              <a:gdLst/>
              <a:ahLst/>
              <a:cxnLst/>
              <a:rect l="l" t="t" r="r" b="b"/>
              <a:pathLst>
                <a:path w="879" h="879" extrusionOk="0">
                  <a:moveTo>
                    <a:pt x="440" y="0"/>
                  </a:moveTo>
                  <a:cubicBezTo>
                    <a:pt x="197" y="0"/>
                    <a:pt x="1" y="197"/>
                    <a:pt x="1" y="439"/>
                  </a:cubicBezTo>
                  <a:cubicBezTo>
                    <a:pt x="1" y="682"/>
                    <a:pt x="197" y="879"/>
                    <a:pt x="440" y="879"/>
                  </a:cubicBezTo>
                  <a:cubicBezTo>
                    <a:pt x="682" y="879"/>
                    <a:pt x="879" y="682"/>
                    <a:pt x="879" y="439"/>
                  </a:cubicBezTo>
                  <a:cubicBezTo>
                    <a:pt x="879" y="197"/>
                    <a:pt x="682" y="0"/>
                    <a:pt x="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163;p50">
              <a:extLst>
                <a:ext uri="{FF2B5EF4-FFF2-40B4-BE49-F238E27FC236}">
                  <a16:creationId xmlns:a16="http://schemas.microsoft.com/office/drawing/2014/main" id="{95853374-B059-5D3C-1E1B-BDE3B6D92E29}"/>
                </a:ext>
              </a:extLst>
            </p:cNvPr>
            <p:cNvSpPr/>
            <p:nvPr/>
          </p:nvSpPr>
          <p:spPr>
            <a:xfrm>
              <a:off x="5006400" y="2010975"/>
              <a:ext cx="36750" cy="31825"/>
            </a:xfrm>
            <a:custGeom>
              <a:avLst/>
              <a:gdLst/>
              <a:ahLst/>
              <a:cxnLst/>
              <a:rect l="l" t="t" r="r" b="b"/>
              <a:pathLst>
                <a:path w="1470" h="1273" extrusionOk="0">
                  <a:moveTo>
                    <a:pt x="835" y="1"/>
                  </a:moveTo>
                  <a:cubicBezTo>
                    <a:pt x="682" y="1"/>
                    <a:pt x="525" y="57"/>
                    <a:pt x="394" y="183"/>
                  </a:cubicBezTo>
                  <a:cubicBezTo>
                    <a:pt x="1" y="591"/>
                    <a:pt x="289" y="1257"/>
                    <a:pt x="849" y="1273"/>
                  </a:cubicBezTo>
                  <a:cubicBezTo>
                    <a:pt x="1197" y="1273"/>
                    <a:pt x="1469" y="985"/>
                    <a:pt x="1469" y="637"/>
                  </a:cubicBezTo>
                  <a:cubicBezTo>
                    <a:pt x="1469" y="256"/>
                    <a:pt x="1161" y="1"/>
                    <a:pt x="8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64;p50">
              <a:extLst>
                <a:ext uri="{FF2B5EF4-FFF2-40B4-BE49-F238E27FC236}">
                  <a16:creationId xmlns:a16="http://schemas.microsoft.com/office/drawing/2014/main" id="{4336A402-F557-7D4A-7A3D-313985F5BFB2}"/>
                </a:ext>
              </a:extLst>
            </p:cNvPr>
            <p:cNvSpPr/>
            <p:nvPr/>
          </p:nvSpPr>
          <p:spPr>
            <a:xfrm>
              <a:off x="4836850" y="2015675"/>
              <a:ext cx="58300" cy="49825"/>
            </a:xfrm>
            <a:custGeom>
              <a:avLst/>
              <a:gdLst/>
              <a:ahLst/>
              <a:cxnLst/>
              <a:rect l="l" t="t" r="r" b="b"/>
              <a:pathLst>
                <a:path w="2332" h="1993" extrusionOk="0">
                  <a:moveTo>
                    <a:pt x="1323" y="0"/>
                  </a:moveTo>
                  <a:cubicBezTo>
                    <a:pt x="1077" y="0"/>
                    <a:pt x="826" y="92"/>
                    <a:pt x="621" y="297"/>
                  </a:cubicBezTo>
                  <a:cubicBezTo>
                    <a:pt x="0" y="933"/>
                    <a:pt x="439" y="1993"/>
                    <a:pt x="1333" y="1993"/>
                  </a:cubicBezTo>
                  <a:cubicBezTo>
                    <a:pt x="1878" y="1993"/>
                    <a:pt x="2332" y="1554"/>
                    <a:pt x="2332" y="1009"/>
                  </a:cubicBezTo>
                  <a:cubicBezTo>
                    <a:pt x="2332" y="404"/>
                    <a:pt x="1839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65;p50">
              <a:extLst>
                <a:ext uri="{FF2B5EF4-FFF2-40B4-BE49-F238E27FC236}">
                  <a16:creationId xmlns:a16="http://schemas.microsoft.com/office/drawing/2014/main" id="{FAB90CC5-0E4D-1CC2-532E-0CCCFE023E75}"/>
                </a:ext>
              </a:extLst>
            </p:cNvPr>
            <p:cNvSpPr/>
            <p:nvPr/>
          </p:nvSpPr>
          <p:spPr>
            <a:xfrm>
              <a:off x="4749800" y="2007125"/>
              <a:ext cx="58300" cy="50050"/>
            </a:xfrm>
            <a:custGeom>
              <a:avLst/>
              <a:gdLst/>
              <a:ahLst/>
              <a:cxnLst/>
              <a:rect l="l" t="t" r="r" b="b"/>
              <a:pathLst>
                <a:path w="2332" h="2002" extrusionOk="0">
                  <a:moveTo>
                    <a:pt x="1322" y="1"/>
                  </a:moveTo>
                  <a:cubicBezTo>
                    <a:pt x="1077" y="1"/>
                    <a:pt x="826" y="91"/>
                    <a:pt x="621" y="291"/>
                  </a:cubicBezTo>
                  <a:cubicBezTo>
                    <a:pt x="0" y="927"/>
                    <a:pt x="439" y="2002"/>
                    <a:pt x="1332" y="2002"/>
                  </a:cubicBezTo>
                  <a:cubicBezTo>
                    <a:pt x="1877" y="2002"/>
                    <a:pt x="2332" y="1548"/>
                    <a:pt x="2332" y="1003"/>
                  </a:cubicBezTo>
                  <a:cubicBezTo>
                    <a:pt x="2332" y="398"/>
                    <a:pt x="1838" y="1"/>
                    <a:pt x="1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66;p50">
              <a:extLst>
                <a:ext uri="{FF2B5EF4-FFF2-40B4-BE49-F238E27FC236}">
                  <a16:creationId xmlns:a16="http://schemas.microsoft.com/office/drawing/2014/main" id="{2DBDCF79-BE52-F343-6438-125381F0B5F3}"/>
                </a:ext>
              </a:extLst>
            </p:cNvPr>
            <p:cNvSpPr/>
            <p:nvPr/>
          </p:nvSpPr>
          <p:spPr>
            <a:xfrm>
              <a:off x="4457225" y="2035975"/>
              <a:ext cx="693425" cy="54525"/>
            </a:xfrm>
            <a:custGeom>
              <a:avLst/>
              <a:gdLst/>
              <a:ahLst/>
              <a:cxnLst/>
              <a:rect l="l" t="t" r="r" b="b"/>
              <a:pathLst>
                <a:path w="27737" h="2181" extrusionOk="0">
                  <a:moveTo>
                    <a:pt x="1105" y="0"/>
                  </a:moveTo>
                  <a:cubicBezTo>
                    <a:pt x="500" y="0"/>
                    <a:pt x="0" y="485"/>
                    <a:pt x="0" y="1090"/>
                  </a:cubicBezTo>
                  <a:cubicBezTo>
                    <a:pt x="0" y="1696"/>
                    <a:pt x="500" y="2180"/>
                    <a:pt x="1105" y="2180"/>
                  </a:cubicBezTo>
                  <a:lnTo>
                    <a:pt x="26646" y="2180"/>
                  </a:lnTo>
                  <a:cubicBezTo>
                    <a:pt x="27252" y="2180"/>
                    <a:pt x="27736" y="1696"/>
                    <a:pt x="27736" y="1090"/>
                  </a:cubicBezTo>
                  <a:cubicBezTo>
                    <a:pt x="27736" y="485"/>
                    <a:pt x="27252" y="0"/>
                    <a:pt x="26646" y="0"/>
                  </a:cubicBezTo>
                  <a:close/>
                </a:path>
              </a:pathLst>
            </a:custGeom>
            <a:solidFill>
              <a:srgbClr val="3A30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67;p50">
              <a:extLst>
                <a:ext uri="{FF2B5EF4-FFF2-40B4-BE49-F238E27FC236}">
                  <a16:creationId xmlns:a16="http://schemas.microsoft.com/office/drawing/2014/main" id="{ADD1D3FB-AC68-8DDA-0A1C-66A9621A8ACC}"/>
                </a:ext>
              </a:extLst>
            </p:cNvPr>
            <p:cNvSpPr/>
            <p:nvPr/>
          </p:nvSpPr>
          <p:spPr>
            <a:xfrm>
              <a:off x="4598775" y="2627550"/>
              <a:ext cx="419775" cy="255925"/>
            </a:xfrm>
            <a:custGeom>
              <a:avLst/>
              <a:gdLst/>
              <a:ahLst/>
              <a:cxnLst/>
              <a:rect l="l" t="t" r="r" b="b"/>
              <a:pathLst>
                <a:path w="16791" h="10237" extrusionOk="0">
                  <a:moveTo>
                    <a:pt x="7298" y="1"/>
                  </a:moveTo>
                  <a:lnTo>
                    <a:pt x="7298" y="1"/>
                  </a:lnTo>
                  <a:cubicBezTo>
                    <a:pt x="6828" y="273"/>
                    <a:pt x="6056" y="2362"/>
                    <a:pt x="6404" y="3558"/>
                  </a:cubicBezTo>
                  <a:cubicBezTo>
                    <a:pt x="6695" y="4603"/>
                    <a:pt x="6305" y="6908"/>
                    <a:pt x="5101" y="6908"/>
                  </a:cubicBezTo>
                  <a:cubicBezTo>
                    <a:pt x="4927" y="6908"/>
                    <a:pt x="4736" y="6860"/>
                    <a:pt x="4527" y="6753"/>
                  </a:cubicBezTo>
                  <a:cubicBezTo>
                    <a:pt x="2892" y="5905"/>
                    <a:pt x="3452" y="2696"/>
                    <a:pt x="3452" y="2695"/>
                  </a:cubicBezTo>
                  <a:lnTo>
                    <a:pt x="3452" y="2695"/>
                  </a:lnTo>
                  <a:cubicBezTo>
                    <a:pt x="2968" y="2968"/>
                    <a:pt x="0" y="5845"/>
                    <a:pt x="2756" y="8842"/>
                  </a:cubicBezTo>
                  <a:cubicBezTo>
                    <a:pt x="4787" y="9753"/>
                    <a:pt x="7021" y="10236"/>
                    <a:pt x="9493" y="10236"/>
                  </a:cubicBezTo>
                  <a:cubicBezTo>
                    <a:pt x="11131" y="10236"/>
                    <a:pt x="12873" y="10024"/>
                    <a:pt x="14731" y="9584"/>
                  </a:cubicBezTo>
                  <a:cubicBezTo>
                    <a:pt x="16790" y="8237"/>
                    <a:pt x="15867" y="4860"/>
                    <a:pt x="15004" y="3331"/>
                  </a:cubicBezTo>
                  <a:cubicBezTo>
                    <a:pt x="14156" y="1787"/>
                    <a:pt x="15488" y="409"/>
                    <a:pt x="15488" y="409"/>
                  </a:cubicBezTo>
                  <a:cubicBezTo>
                    <a:pt x="15488" y="409"/>
                    <a:pt x="15412" y="399"/>
                    <a:pt x="15290" y="399"/>
                  </a:cubicBezTo>
                  <a:cubicBezTo>
                    <a:pt x="14851" y="399"/>
                    <a:pt x="13814" y="538"/>
                    <a:pt x="13566" y="1817"/>
                  </a:cubicBezTo>
                  <a:cubicBezTo>
                    <a:pt x="13237" y="3432"/>
                    <a:pt x="14045" y="5785"/>
                    <a:pt x="13190" y="5785"/>
                  </a:cubicBezTo>
                  <a:cubicBezTo>
                    <a:pt x="13179" y="5785"/>
                    <a:pt x="13168" y="5785"/>
                    <a:pt x="13157" y="5784"/>
                  </a:cubicBezTo>
                  <a:cubicBezTo>
                    <a:pt x="12264" y="5739"/>
                    <a:pt x="12506" y="4088"/>
                    <a:pt x="11764" y="2741"/>
                  </a:cubicBezTo>
                  <a:cubicBezTo>
                    <a:pt x="11317" y="1938"/>
                    <a:pt x="10815" y="1778"/>
                    <a:pt x="10486" y="1778"/>
                  </a:cubicBezTo>
                  <a:cubicBezTo>
                    <a:pt x="10270" y="1778"/>
                    <a:pt x="10129" y="1848"/>
                    <a:pt x="10129" y="1848"/>
                  </a:cubicBezTo>
                  <a:cubicBezTo>
                    <a:pt x="11379" y="3169"/>
                    <a:pt x="10529" y="4845"/>
                    <a:pt x="9456" y="4845"/>
                  </a:cubicBezTo>
                  <a:cubicBezTo>
                    <a:pt x="9398" y="4845"/>
                    <a:pt x="9340" y="4840"/>
                    <a:pt x="9281" y="4830"/>
                  </a:cubicBezTo>
                  <a:cubicBezTo>
                    <a:pt x="8115" y="4633"/>
                    <a:pt x="8494" y="3452"/>
                    <a:pt x="7797" y="2605"/>
                  </a:cubicBezTo>
                  <a:cubicBezTo>
                    <a:pt x="7101" y="1757"/>
                    <a:pt x="7298" y="1"/>
                    <a:pt x="7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68;p50">
              <a:extLst>
                <a:ext uri="{FF2B5EF4-FFF2-40B4-BE49-F238E27FC236}">
                  <a16:creationId xmlns:a16="http://schemas.microsoft.com/office/drawing/2014/main" id="{093FDC5A-79B3-0604-8EE2-22EC87517552}"/>
                </a:ext>
              </a:extLst>
            </p:cNvPr>
            <p:cNvSpPr/>
            <p:nvPr/>
          </p:nvSpPr>
          <p:spPr>
            <a:xfrm>
              <a:off x="4660100" y="2722550"/>
              <a:ext cx="326650" cy="159125"/>
            </a:xfrm>
            <a:custGeom>
              <a:avLst/>
              <a:gdLst/>
              <a:ahLst/>
              <a:cxnLst/>
              <a:rect l="l" t="t" r="r" b="b"/>
              <a:pathLst>
                <a:path w="13066" h="6365" extrusionOk="0">
                  <a:moveTo>
                    <a:pt x="5011" y="1"/>
                  </a:moveTo>
                  <a:lnTo>
                    <a:pt x="5011" y="1"/>
                  </a:lnTo>
                  <a:cubicBezTo>
                    <a:pt x="5011" y="1"/>
                    <a:pt x="4693" y="1121"/>
                    <a:pt x="5102" y="1939"/>
                  </a:cubicBezTo>
                  <a:cubicBezTo>
                    <a:pt x="5451" y="2663"/>
                    <a:pt x="4849" y="4184"/>
                    <a:pt x="3538" y="4184"/>
                  </a:cubicBezTo>
                  <a:cubicBezTo>
                    <a:pt x="3369" y="4184"/>
                    <a:pt x="3189" y="4159"/>
                    <a:pt x="2998" y="4104"/>
                  </a:cubicBezTo>
                  <a:cubicBezTo>
                    <a:pt x="1287" y="3604"/>
                    <a:pt x="454" y="2075"/>
                    <a:pt x="454" y="2075"/>
                  </a:cubicBezTo>
                  <a:lnTo>
                    <a:pt x="454" y="2075"/>
                  </a:lnTo>
                  <a:cubicBezTo>
                    <a:pt x="454" y="2075"/>
                    <a:pt x="0" y="4013"/>
                    <a:pt x="1998" y="6117"/>
                  </a:cubicBezTo>
                  <a:lnTo>
                    <a:pt x="2014" y="6193"/>
                  </a:lnTo>
                  <a:cubicBezTo>
                    <a:pt x="2014" y="6193"/>
                    <a:pt x="4044" y="6364"/>
                    <a:pt x="6279" y="6364"/>
                  </a:cubicBezTo>
                  <a:cubicBezTo>
                    <a:pt x="8697" y="6364"/>
                    <a:pt x="11355" y="6164"/>
                    <a:pt x="11945" y="5330"/>
                  </a:cubicBezTo>
                  <a:cubicBezTo>
                    <a:pt x="13066" y="3770"/>
                    <a:pt x="11930" y="2060"/>
                    <a:pt x="11930" y="2060"/>
                  </a:cubicBezTo>
                  <a:cubicBezTo>
                    <a:pt x="11930" y="2060"/>
                    <a:pt x="11916" y="3333"/>
                    <a:pt x="10924" y="3333"/>
                  </a:cubicBezTo>
                  <a:cubicBezTo>
                    <a:pt x="10902" y="3333"/>
                    <a:pt x="10879" y="3333"/>
                    <a:pt x="10855" y="3331"/>
                  </a:cubicBezTo>
                  <a:cubicBezTo>
                    <a:pt x="9795" y="3286"/>
                    <a:pt x="9750" y="2468"/>
                    <a:pt x="9599" y="1636"/>
                  </a:cubicBezTo>
                  <a:cubicBezTo>
                    <a:pt x="9553" y="1197"/>
                    <a:pt x="9387" y="773"/>
                    <a:pt x="9129" y="409"/>
                  </a:cubicBezTo>
                  <a:cubicBezTo>
                    <a:pt x="9072" y="1561"/>
                    <a:pt x="8285" y="2240"/>
                    <a:pt x="7506" y="2240"/>
                  </a:cubicBezTo>
                  <a:cubicBezTo>
                    <a:pt x="7250" y="2240"/>
                    <a:pt x="6995" y="2167"/>
                    <a:pt x="6767" y="2014"/>
                  </a:cubicBezTo>
                  <a:cubicBezTo>
                    <a:pt x="5693" y="1288"/>
                    <a:pt x="5011" y="1"/>
                    <a:pt x="50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69;p50">
              <a:extLst>
                <a:ext uri="{FF2B5EF4-FFF2-40B4-BE49-F238E27FC236}">
                  <a16:creationId xmlns:a16="http://schemas.microsoft.com/office/drawing/2014/main" id="{5C8F5636-B8EA-5576-406A-385A888016C0}"/>
                </a:ext>
              </a:extLst>
            </p:cNvPr>
            <p:cNvSpPr/>
            <p:nvPr/>
          </p:nvSpPr>
          <p:spPr>
            <a:xfrm>
              <a:off x="4783850" y="2792950"/>
              <a:ext cx="143725" cy="84500"/>
            </a:xfrm>
            <a:custGeom>
              <a:avLst/>
              <a:gdLst/>
              <a:ahLst/>
              <a:cxnLst/>
              <a:rect l="l" t="t" r="r" b="b"/>
              <a:pathLst>
                <a:path w="5749" h="3380" extrusionOk="0">
                  <a:moveTo>
                    <a:pt x="3634" y="1"/>
                  </a:moveTo>
                  <a:cubicBezTo>
                    <a:pt x="2968" y="576"/>
                    <a:pt x="3513" y="1878"/>
                    <a:pt x="2514" y="1893"/>
                  </a:cubicBezTo>
                  <a:cubicBezTo>
                    <a:pt x="2504" y="1893"/>
                    <a:pt x="2494" y="1894"/>
                    <a:pt x="2484" y="1894"/>
                  </a:cubicBezTo>
                  <a:cubicBezTo>
                    <a:pt x="1506" y="1894"/>
                    <a:pt x="1106" y="440"/>
                    <a:pt x="1106" y="440"/>
                  </a:cubicBezTo>
                  <a:lnTo>
                    <a:pt x="1106" y="440"/>
                  </a:lnTo>
                  <a:cubicBezTo>
                    <a:pt x="1106" y="440"/>
                    <a:pt x="1" y="2075"/>
                    <a:pt x="1787" y="3013"/>
                  </a:cubicBezTo>
                  <a:cubicBezTo>
                    <a:pt x="2288" y="3275"/>
                    <a:pt x="2759" y="3380"/>
                    <a:pt x="3183" y="3380"/>
                  </a:cubicBezTo>
                  <a:cubicBezTo>
                    <a:pt x="4820" y="3380"/>
                    <a:pt x="5748" y="1817"/>
                    <a:pt x="4967" y="1696"/>
                  </a:cubicBezTo>
                  <a:cubicBezTo>
                    <a:pt x="3998" y="1530"/>
                    <a:pt x="3634" y="1"/>
                    <a:pt x="36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70;p50">
              <a:extLst>
                <a:ext uri="{FF2B5EF4-FFF2-40B4-BE49-F238E27FC236}">
                  <a16:creationId xmlns:a16="http://schemas.microsoft.com/office/drawing/2014/main" id="{33F770AA-A0DC-A8F4-7C09-9E2BC0066DBC}"/>
                </a:ext>
              </a:extLst>
            </p:cNvPr>
            <p:cNvSpPr/>
            <p:nvPr/>
          </p:nvSpPr>
          <p:spPr>
            <a:xfrm>
              <a:off x="4520800" y="2826250"/>
              <a:ext cx="546950" cy="64375"/>
            </a:xfrm>
            <a:custGeom>
              <a:avLst/>
              <a:gdLst/>
              <a:ahLst/>
              <a:cxnLst/>
              <a:rect l="l" t="t" r="r" b="b"/>
              <a:pathLst>
                <a:path w="21878" h="2575" extrusionOk="0">
                  <a:moveTo>
                    <a:pt x="3316" y="1"/>
                  </a:moveTo>
                  <a:lnTo>
                    <a:pt x="1" y="2575"/>
                  </a:lnTo>
                  <a:lnTo>
                    <a:pt x="21877" y="2575"/>
                  </a:lnTo>
                  <a:cubicBezTo>
                    <a:pt x="21348" y="1666"/>
                    <a:pt x="20727" y="940"/>
                    <a:pt x="19940" y="501"/>
                  </a:cubicBezTo>
                  <a:lnTo>
                    <a:pt x="13657" y="1470"/>
                  </a:lnTo>
                  <a:lnTo>
                    <a:pt x="3316" y="1"/>
                  </a:lnTo>
                  <a:close/>
                </a:path>
              </a:pathLst>
            </a:custGeom>
            <a:solidFill>
              <a:srgbClr val="7A4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71;p50">
              <a:extLst>
                <a:ext uri="{FF2B5EF4-FFF2-40B4-BE49-F238E27FC236}">
                  <a16:creationId xmlns:a16="http://schemas.microsoft.com/office/drawing/2014/main" id="{AA38652B-7E07-CACB-92A2-6DFE5E4F83BD}"/>
                </a:ext>
              </a:extLst>
            </p:cNvPr>
            <p:cNvSpPr/>
            <p:nvPr/>
          </p:nvSpPr>
          <p:spPr>
            <a:xfrm>
              <a:off x="4875075" y="2815275"/>
              <a:ext cx="50750" cy="75350"/>
            </a:xfrm>
            <a:custGeom>
              <a:avLst/>
              <a:gdLst/>
              <a:ahLst/>
              <a:cxnLst/>
              <a:rect l="l" t="t" r="r" b="b"/>
              <a:pathLst>
                <a:path w="2030" h="3014" extrusionOk="0">
                  <a:moveTo>
                    <a:pt x="2029" y="1"/>
                  </a:moveTo>
                  <a:lnTo>
                    <a:pt x="0" y="1818"/>
                  </a:lnTo>
                  <a:lnTo>
                    <a:pt x="636" y="3014"/>
                  </a:lnTo>
                  <a:lnTo>
                    <a:pt x="1878" y="3014"/>
                  </a:lnTo>
                  <a:lnTo>
                    <a:pt x="2029" y="1"/>
                  </a:lnTo>
                  <a:close/>
                </a:path>
              </a:pathLst>
            </a:custGeom>
            <a:solidFill>
              <a:srgbClr val="683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72;p50">
              <a:extLst>
                <a:ext uri="{FF2B5EF4-FFF2-40B4-BE49-F238E27FC236}">
                  <a16:creationId xmlns:a16="http://schemas.microsoft.com/office/drawing/2014/main" id="{AA7A9ECC-38DB-612D-9710-479AE5994C2D}"/>
                </a:ext>
              </a:extLst>
            </p:cNvPr>
            <p:cNvSpPr/>
            <p:nvPr/>
          </p:nvSpPr>
          <p:spPr>
            <a:xfrm>
              <a:off x="4752825" y="2819450"/>
              <a:ext cx="109400" cy="71175"/>
            </a:xfrm>
            <a:custGeom>
              <a:avLst/>
              <a:gdLst/>
              <a:ahLst/>
              <a:cxnLst/>
              <a:rect l="l" t="t" r="r" b="b"/>
              <a:pathLst>
                <a:path w="4376" h="2847" extrusionOk="0">
                  <a:moveTo>
                    <a:pt x="0" y="0"/>
                  </a:moveTo>
                  <a:lnTo>
                    <a:pt x="591" y="2847"/>
                  </a:lnTo>
                  <a:lnTo>
                    <a:pt x="3497" y="2847"/>
                  </a:lnTo>
                  <a:lnTo>
                    <a:pt x="4376" y="17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83A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73;p50">
              <a:extLst>
                <a:ext uri="{FF2B5EF4-FFF2-40B4-BE49-F238E27FC236}">
                  <a16:creationId xmlns:a16="http://schemas.microsoft.com/office/drawing/2014/main" id="{20855849-73A5-64DD-DEBA-D3D15E55420B}"/>
                </a:ext>
              </a:extLst>
            </p:cNvPr>
            <p:cNvSpPr/>
            <p:nvPr/>
          </p:nvSpPr>
          <p:spPr>
            <a:xfrm>
              <a:off x="4700200" y="2818200"/>
              <a:ext cx="104125" cy="72425"/>
            </a:xfrm>
            <a:custGeom>
              <a:avLst/>
              <a:gdLst/>
              <a:ahLst/>
              <a:cxnLst/>
              <a:rect l="l" t="t" r="r" b="b"/>
              <a:pathLst>
                <a:path w="4165" h="2897" extrusionOk="0">
                  <a:moveTo>
                    <a:pt x="1739" y="0"/>
                  </a:moveTo>
                  <a:cubicBezTo>
                    <a:pt x="1700" y="0"/>
                    <a:pt x="1660" y="2"/>
                    <a:pt x="1621" y="5"/>
                  </a:cubicBezTo>
                  <a:cubicBezTo>
                    <a:pt x="92" y="111"/>
                    <a:pt x="1" y="2897"/>
                    <a:pt x="1" y="2897"/>
                  </a:cubicBezTo>
                  <a:lnTo>
                    <a:pt x="4164" y="2897"/>
                  </a:lnTo>
                  <a:cubicBezTo>
                    <a:pt x="3944" y="1662"/>
                    <a:pt x="3025" y="0"/>
                    <a:pt x="1739" y="0"/>
                  </a:cubicBezTo>
                  <a:close/>
                </a:path>
              </a:pathLst>
            </a:custGeom>
            <a:solidFill>
              <a:srgbClr val="9B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74;p50">
              <a:extLst>
                <a:ext uri="{FF2B5EF4-FFF2-40B4-BE49-F238E27FC236}">
                  <a16:creationId xmlns:a16="http://schemas.microsoft.com/office/drawing/2014/main" id="{29F8CADA-29A8-DA3B-3A9C-061B591ED9E1}"/>
                </a:ext>
              </a:extLst>
            </p:cNvPr>
            <p:cNvSpPr/>
            <p:nvPr/>
          </p:nvSpPr>
          <p:spPr>
            <a:xfrm>
              <a:off x="4684300" y="2676750"/>
              <a:ext cx="36750" cy="62475"/>
            </a:xfrm>
            <a:custGeom>
              <a:avLst/>
              <a:gdLst/>
              <a:ahLst/>
              <a:cxnLst/>
              <a:rect l="l" t="t" r="r" b="b"/>
              <a:pathLst>
                <a:path w="1470" h="2499" extrusionOk="0">
                  <a:moveTo>
                    <a:pt x="1469" y="1"/>
                  </a:moveTo>
                  <a:lnTo>
                    <a:pt x="1469" y="1"/>
                  </a:lnTo>
                  <a:cubicBezTo>
                    <a:pt x="1091" y="167"/>
                    <a:pt x="758" y="410"/>
                    <a:pt x="485" y="712"/>
                  </a:cubicBezTo>
                  <a:cubicBezTo>
                    <a:pt x="1" y="1288"/>
                    <a:pt x="637" y="2499"/>
                    <a:pt x="637" y="2499"/>
                  </a:cubicBezTo>
                  <a:cubicBezTo>
                    <a:pt x="1454" y="2332"/>
                    <a:pt x="1469" y="1"/>
                    <a:pt x="14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75;p50">
              <a:extLst>
                <a:ext uri="{FF2B5EF4-FFF2-40B4-BE49-F238E27FC236}">
                  <a16:creationId xmlns:a16="http://schemas.microsoft.com/office/drawing/2014/main" id="{7E5C46BA-33AB-ABB9-3322-F1CBC5E9627A}"/>
                </a:ext>
              </a:extLst>
            </p:cNvPr>
            <p:cNvSpPr/>
            <p:nvPr/>
          </p:nvSpPr>
          <p:spPr>
            <a:xfrm>
              <a:off x="4810350" y="2611650"/>
              <a:ext cx="39375" cy="70425"/>
            </a:xfrm>
            <a:custGeom>
              <a:avLst/>
              <a:gdLst/>
              <a:ahLst/>
              <a:cxnLst/>
              <a:rect l="l" t="t" r="r" b="b"/>
              <a:pathLst>
                <a:path w="1575" h="2817" extrusionOk="0">
                  <a:moveTo>
                    <a:pt x="455" y="1"/>
                  </a:moveTo>
                  <a:cubicBezTo>
                    <a:pt x="455" y="1"/>
                    <a:pt x="1045" y="546"/>
                    <a:pt x="561" y="955"/>
                  </a:cubicBezTo>
                  <a:cubicBezTo>
                    <a:pt x="91" y="1348"/>
                    <a:pt x="0" y="2408"/>
                    <a:pt x="1227" y="2817"/>
                  </a:cubicBezTo>
                  <a:cubicBezTo>
                    <a:pt x="1151" y="2468"/>
                    <a:pt x="1121" y="2120"/>
                    <a:pt x="1136" y="1757"/>
                  </a:cubicBezTo>
                  <a:cubicBezTo>
                    <a:pt x="1181" y="1303"/>
                    <a:pt x="1575" y="849"/>
                    <a:pt x="1181" y="425"/>
                  </a:cubicBezTo>
                  <a:cubicBezTo>
                    <a:pt x="788" y="1"/>
                    <a:pt x="455" y="1"/>
                    <a:pt x="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76;p50">
              <a:extLst>
                <a:ext uri="{FF2B5EF4-FFF2-40B4-BE49-F238E27FC236}">
                  <a16:creationId xmlns:a16="http://schemas.microsoft.com/office/drawing/2014/main" id="{D281E4D3-BD35-7373-F40B-C1D8244BBD91}"/>
                </a:ext>
              </a:extLst>
            </p:cNvPr>
            <p:cNvSpPr/>
            <p:nvPr/>
          </p:nvSpPr>
          <p:spPr>
            <a:xfrm>
              <a:off x="4520800" y="2826650"/>
              <a:ext cx="95400" cy="63975"/>
            </a:xfrm>
            <a:custGeom>
              <a:avLst/>
              <a:gdLst/>
              <a:ahLst/>
              <a:cxnLst/>
              <a:rect l="l" t="t" r="r" b="b"/>
              <a:pathLst>
                <a:path w="3816" h="2559" extrusionOk="0">
                  <a:moveTo>
                    <a:pt x="3316" y="0"/>
                  </a:moveTo>
                  <a:lnTo>
                    <a:pt x="1" y="2559"/>
                  </a:lnTo>
                  <a:lnTo>
                    <a:pt x="3483" y="2559"/>
                  </a:lnTo>
                  <a:cubicBezTo>
                    <a:pt x="3770" y="1484"/>
                    <a:pt x="3816" y="424"/>
                    <a:pt x="3362" y="0"/>
                  </a:cubicBezTo>
                  <a:close/>
                </a:path>
              </a:pathLst>
            </a:custGeom>
            <a:solidFill>
              <a:srgbClr val="9B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77;p50">
              <a:extLst>
                <a:ext uri="{FF2B5EF4-FFF2-40B4-BE49-F238E27FC236}">
                  <a16:creationId xmlns:a16="http://schemas.microsoft.com/office/drawing/2014/main" id="{FDCBD9DE-E91C-A679-FB77-157C83970512}"/>
                </a:ext>
              </a:extLst>
            </p:cNvPr>
            <p:cNvSpPr/>
            <p:nvPr/>
          </p:nvSpPr>
          <p:spPr>
            <a:xfrm>
              <a:off x="4901950" y="2812900"/>
              <a:ext cx="98050" cy="77725"/>
            </a:xfrm>
            <a:custGeom>
              <a:avLst/>
              <a:gdLst/>
              <a:ahLst/>
              <a:cxnLst/>
              <a:rect l="l" t="t" r="r" b="b"/>
              <a:pathLst>
                <a:path w="3922" h="3109" extrusionOk="0">
                  <a:moveTo>
                    <a:pt x="1315" y="1"/>
                  </a:moveTo>
                  <a:cubicBezTo>
                    <a:pt x="1285" y="1"/>
                    <a:pt x="1256" y="2"/>
                    <a:pt x="1227" y="5"/>
                  </a:cubicBezTo>
                  <a:cubicBezTo>
                    <a:pt x="0" y="126"/>
                    <a:pt x="545" y="3109"/>
                    <a:pt x="545" y="3109"/>
                  </a:cubicBezTo>
                  <a:lnTo>
                    <a:pt x="3921" y="3109"/>
                  </a:lnTo>
                  <a:cubicBezTo>
                    <a:pt x="3480" y="1784"/>
                    <a:pt x="2351" y="1"/>
                    <a:pt x="1315" y="1"/>
                  </a:cubicBezTo>
                  <a:close/>
                </a:path>
              </a:pathLst>
            </a:custGeom>
            <a:solidFill>
              <a:srgbClr val="9B5C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78;p50">
              <a:extLst>
                <a:ext uri="{FF2B5EF4-FFF2-40B4-BE49-F238E27FC236}">
                  <a16:creationId xmlns:a16="http://schemas.microsoft.com/office/drawing/2014/main" id="{47BC8E90-F3DB-384D-7962-A72A6FB7D38B}"/>
                </a:ext>
              </a:extLst>
            </p:cNvPr>
            <p:cNvSpPr/>
            <p:nvPr/>
          </p:nvSpPr>
          <p:spPr>
            <a:xfrm>
              <a:off x="4704375" y="2838025"/>
              <a:ext cx="81400" cy="52600"/>
            </a:xfrm>
            <a:custGeom>
              <a:avLst/>
              <a:gdLst/>
              <a:ahLst/>
              <a:cxnLst/>
              <a:rect l="l" t="t" r="r" b="b"/>
              <a:pathLst>
                <a:path w="3256" h="2104" extrusionOk="0">
                  <a:moveTo>
                    <a:pt x="1490" y="1"/>
                  </a:moveTo>
                  <a:cubicBezTo>
                    <a:pt x="1397" y="1"/>
                    <a:pt x="1304" y="15"/>
                    <a:pt x="1211" y="45"/>
                  </a:cubicBezTo>
                  <a:cubicBezTo>
                    <a:pt x="606" y="242"/>
                    <a:pt x="167" y="1044"/>
                    <a:pt x="0" y="2104"/>
                  </a:cubicBezTo>
                  <a:lnTo>
                    <a:pt x="106" y="2104"/>
                  </a:lnTo>
                  <a:cubicBezTo>
                    <a:pt x="273" y="1180"/>
                    <a:pt x="651" y="484"/>
                    <a:pt x="1151" y="302"/>
                  </a:cubicBezTo>
                  <a:cubicBezTo>
                    <a:pt x="1236" y="272"/>
                    <a:pt x="1322" y="257"/>
                    <a:pt x="1407" y="257"/>
                  </a:cubicBezTo>
                  <a:cubicBezTo>
                    <a:pt x="2005" y="257"/>
                    <a:pt x="2593" y="978"/>
                    <a:pt x="2937" y="2104"/>
                  </a:cubicBezTo>
                  <a:lnTo>
                    <a:pt x="3255" y="2104"/>
                  </a:lnTo>
                  <a:cubicBezTo>
                    <a:pt x="2894" y="845"/>
                    <a:pt x="2200" y="1"/>
                    <a:pt x="1490" y="1"/>
                  </a:cubicBezTo>
                  <a:close/>
                </a:path>
              </a:pathLst>
            </a:custGeom>
            <a:solidFill>
              <a:srgbClr val="7A4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179;p50">
              <a:extLst>
                <a:ext uri="{FF2B5EF4-FFF2-40B4-BE49-F238E27FC236}">
                  <a16:creationId xmlns:a16="http://schemas.microsoft.com/office/drawing/2014/main" id="{F02D94FE-92AE-3249-6118-B426DF2BC3F9}"/>
                </a:ext>
              </a:extLst>
            </p:cNvPr>
            <p:cNvSpPr/>
            <p:nvPr/>
          </p:nvSpPr>
          <p:spPr>
            <a:xfrm>
              <a:off x="4713825" y="2857325"/>
              <a:ext cx="44325" cy="33300"/>
            </a:xfrm>
            <a:custGeom>
              <a:avLst/>
              <a:gdLst/>
              <a:ahLst/>
              <a:cxnLst/>
              <a:rect l="l" t="t" r="r" b="b"/>
              <a:pathLst>
                <a:path w="1773" h="1332" extrusionOk="0">
                  <a:moveTo>
                    <a:pt x="976" y="0"/>
                  </a:moveTo>
                  <a:cubicBezTo>
                    <a:pt x="925" y="0"/>
                    <a:pt x="872" y="10"/>
                    <a:pt x="818" y="30"/>
                  </a:cubicBezTo>
                  <a:cubicBezTo>
                    <a:pt x="470" y="151"/>
                    <a:pt x="167" y="666"/>
                    <a:pt x="1" y="1332"/>
                  </a:cubicBezTo>
                  <a:lnTo>
                    <a:pt x="61" y="1332"/>
                  </a:lnTo>
                  <a:cubicBezTo>
                    <a:pt x="213" y="741"/>
                    <a:pt x="470" y="302"/>
                    <a:pt x="758" y="196"/>
                  </a:cubicBezTo>
                  <a:cubicBezTo>
                    <a:pt x="804" y="178"/>
                    <a:pt x="850" y="169"/>
                    <a:pt x="895" y="169"/>
                  </a:cubicBezTo>
                  <a:cubicBezTo>
                    <a:pt x="1215" y="169"/>
                    <a:pt x="1484" y="628"/>
                    <a:pt x="1590" y="1332"/>
                  </a:cubicBezTo>
                  <a:lnTo>
                    <a:pt x="1772" y="1332"/>
                  </a:lnTo>
                  <a:cubicBezTo>
                    <a:pt x="1665" y="531"/>
                    <a:pt x="1358" y="0"/>
                    <a:pt x="976" y="0"/>
                  </a:cubicBezTo>
                  <a:close/>
                </a:path>
              </a:pathLst>
            </a:custGeom>
            <a:solidFill>
              <a:srgbClr val="7A4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80;p50">
              <a:extLst>
                <a:ext uri="{FF2B5EF4-FFF2-40B4-BE49-F238E27FC236}">
                  <a16:creationId xmlns:a16="http://schemas.microsoft.com/office/drawing/2014/main" id="{FD116940-7C2A-DE4B-803A-EE5DDA178972}"/>
                </a:ext>
              </a:extLst>
            </p:cNvPr>
            <p:cNvSpPr/>
            <p:nvPr/>
          </p:nvSpPr>
          <p:spPr>
            <a:xfrm>
              <a:off x="4542375" y="2844575"/>
              <a:ext cx="61050" cy="46050"/>
            </a:xfrm>
            <a:custGeom>
              <a:avLst/>
              <a:gdLst/>
              <a:ahLst/>
              <a:cxnLst/>
              <a:rect l="l" t="t" r="r" b="b"/>
              <a:pathLst>
                <a:path w="2442" h="1842" extrusionOk="0">
                  <a:moveTo>
                    <a:pt x="2114" y="1"/>
                  </a:moveTo>
                  <a:cubicBezTo>
                    <a:pt x="2071" y="1"/>
                    <a:pt x="2017" y="13"/>
                    <a:pt x="1954" y="40"/>
                  </a:cubicBezTo>
                  <a:cubicBezTo>
                    <a:pt x="1530" y="207"/>
                    <a:pt x="788" y="918"/>
                    <a:pt x="0" y="1842"/>
                  </a:cubicBezTo>
                  <a:lnTo>
                    <a:pt x="46" y="1842"/>
                  </a:lnTo>
                  <a:cubicBezTo>
                    <a:pt x="757" y="1024"/>
                    <a:pt x="1393" y="419"/>
                    <a:pt x="1757" y="252"/>
                  </a:cubicBezTo>
                  <a:cubicBezTo>
                    <a:pt x="1816" y="226"/>
                    <a:pt x="1865" y="214"/>
                    <a:pt x="1904" y="214"/>
                  </a:cubicBezTo>
                  <a:cubicBezTo>
                    <a:pt x="2186" y="214"/>
                    <a:pt x="1961" y="859"/>
                    <a:pt x="1363" y="1842"/>
                  </a:cubicBezTo>
                  <a:lnTo>
                    <a:pt x="1514" y="1842"/>
                  </a:lnTo>
                  <a:cubicBezTo>
                    <a:pt x="2196" y="732"/>
                    <a:pt x="2441" y="1"/>
                    <a:pt x="2114" y="1"/>
                  </a:cubicBezTo>
                  <a:close/>
                </a:path>
              </a:pathLst>
            </a:custGeom>
            <a:solidFill>
              <a:srgbClr val="7A4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81;p50">
              <a:extLst>
                <a:ext uri="{FF2B5EF4-FFF2-40B4-BE49-F238E27FC236}">
                  <a16:creationId xmlns:a16="http://schemas.microsoft.com/office/drawing/2014/main" id="{D5D7EC66-6092-971E-8273-930A838CA168}"/>
                </a:ext>
              </a:extLst>
            </p:cNvPr>
            <p:cNvSpPr/>
            <p:nvPr/>
          </p:nvSpPr>
          <p:spPr>
            <a:xfrm>
              <a:off x="4920350" y="2829100"/>
              <a:ext cx="70950" cy="61525"/>
            </a:xfrm>
            <a:custGeom>
              <a:avLst/>
              <a:gdLst/>
              <a:ahLst/>
              <a:cxnLst/>
              <a:rect l="l" t="t" r="r" b="b"/>
              <a:pathLst>
                <a:path w="2838" h="2461" extrusionOk="0">
                  <a:moveTo>
                    <a:pt x="807" y="1"/>
                  </a:moveTo>
                  <a:cubicBezTo>
                    <a:pt x="238" y="1"/>
                    <a:pt x="1" y="977"/>
                    <a:pt x="188" y="2461"/>
                  </a:cubicBezTo>
                  <a:lnTo>
                    <a:pt x="460" y="2461"/>
                  </a:lnTo>
                  <a:cubicBezTo>
                    <a:pt x="301" y="1148"/>
                    <a:pt x="490" y="288"/>
                    <a:pt x="977" y="288"/>
                  </a:cubicBezTo>
                  <a:cubicBezTo>
                    <a:pt x="1046" y="288"/>
                    <a:pt x="1121" y="305"/>
                    <a:pt x="1202" y="341"/>
                  </a:cubicBezTo>
                  <a:cubicBezTo>
                    <a:pt x="1687" y="553"/>
                    <a:pt x="2262" y="1371"/>
                    <a:pt x="2762" y="2461"/>
                  </a:cubicBezTo>
                  <a:lnTo>
                    <a:pt x="2837" y="2461"/>
                  </a:lnTo>
                  <a:cubicBezTo>
                    <a:pt x="2292" y="1219"/>
                    <a:pt x="1626" y="281"/>
                    <a:pt x="1051" y="54"/>
                  </a:cubicBezTo>
                  <a:cubicBezTo>
                    <a:pt x="964" y="18"/>
                    <a:pt x="883" y="1"/>
                    <a:pt x="807" y="1"/>
                  </a:cubicBezTo>
                  <a:close/>
                </a:path>
              </a:pathLst>
            </a:custGeom>
            <a:solidFill>
              <a:srgbClr val="7A4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82;p50">
              <a:extLst>
                <a:ext uri="{FF2B5EF4-FFF2-40B4-BE49-F238E27FC236}">
                  <a16:creationId xmlns:a16="http://schemas.microsoft.com/office/drawing/2014/main" id="{055F17D1-6215-A092-F731-13F92DAA98D8}"/>
                </a:ext>
              </a:extLst>
            </p:cNvPr>
            <p:cNvSpPr/>
            <p:nvPr/>
          </p:nvSpPr>
          <p:spPr>
            <a:xfrm>
              <a:off x="4940300" y="2851625"/>
              <a:ext cx="37000" cy="38625"/>
            </a:xfrm>
            <a:custGeom>
              <a:avLst/>
              <a:gdLst/>
              <a:ahLst/>
              <a:cxnLst/>
              <a:rect l="l" t="t" r="r" b="b"/>
              <a:pathLst>
                <a:path w="1480" h="1545" extrusionOk="0">
                  <a:moveTo>
                    <a:pt x="494" y="0"/>
                  </a:moveTo>
                  <a:cubicBezTo>
                    <a:pt x="187" y="0"/>
                    <a:pt x="0" y="617"/>
                    <a:pt x="41" y="1545"/>
                  </a:cubicBezTo>
                  <a:lnTo>
                    <a:pt x="177" y="1545"/>
                  </a:lnTo>
                  <a:cubicBezTo>
                    <a:pt x="151" y="730"/>
                    <a:pt x="296" y="189"/>
                    <a:pt x="552" y="189"/>
                  </a:cubicBezTo>
                  <a:cubicBezTo>
                    <a:pt x="591" y="189"/>
                    <a:pt x="633" y="201"/>
                    <a:pt x="677" y="227"/>
                  </a:cubicBezTo>
                  <a:cubicBezTo>
                    <a:pt x="934" y="364"/>
                    <a:pt x="1207" y="878"/>
                    <a:pt x="1434" y="1545"/>
                  </a:cubicBezTo>
                  <a:lnTo>
                    <a:pt x="1479" y="1545"/>
                  </a:lnTo>
                  <a:cubicBezTo>
                    <a:pt x="1237" y="772"/>
                    <a:pt x="919" y="182"/>
                    <a:pt x="616" y="31"/>
                  </a:cubicBezTo>
                  <a:cubicBezTo>
                    <a:pt x="574" y="10"/>
                    <a:pt x="533" y="0"/>
                    <a:pt x="494" y="0"/>
                  </a:cubicBezTo>
                  <a:close/>
                </a:path>
              </a:pathLst>
            </a:custGeom>
            <a:solidFill>
              <a:srgbClr val="7A49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83;p50">
              <a:extLst>
                <a:ext uri="{FF2B5EF4-FFF2-40B4-BE49-F238E27FC236}">
                  <a16:creationId xmlns:a16="http://schemas.microsoft.com/office/drawing/2014/main" id="{AE4BC23D-F3E4-6A9C-8DDE-A849558CCC10}"/>
                </a:ext>
              </a:extLst>
            </p:cNvPr>
            <p:cNvSpPr/>
            <p:nvPr/>
          </p:nvSpPr>
          <p:spPr>
            <a:xfrm>
              <a:off x="4421250" y="2119600"/>
              <a:ext cx="774425" cy="46225"/>
            </a:xfrm>
            <a:custGeom>
              <a:avLst/>
              <a:gdLst/>
              <a:ahLst/>
              <a:cxnLst/>
              <a:rect l="l" t="t" r="r" b="b"/>
              <a:pathLst>
                <a:path w="30977" h="1849" extrusionOk="0">
                  <a:moveTo>
                    <a:pt x="606" y="1"/>
                  </a:moveTo>
                  <a:cubicBezTo>
                    <a:pt x="273" y="1"/>
                    <a:pt x="1" y="273"/>
                    <a:pt x="1" y="607"/>
                  </a:cubicBezTo>
                  <a:lnTo>
                    <a:pt x="1" y="819"/>
                  </a:lnTo>
                  <a:cubicBezTo>
                    <a:pt x="1" y="1152"/>
                    <a:pt x="258" y="1409"/>
                    <a:pt x="591" y="1409"/>
                  </a:cubicBezTo>
                  <a:lnTo>
                    <a:pt x="30371" y="1848"/>
                  </a:lnTo>
                  <a:cubicBezTo>
                    <a:pt x="30380" y="1848"/>
                    <a:pt x="30389" y="1849"/>
                    <a:pt x="30398" y="1849"/>
                  </a:cubicBezTo>
                  <a:cubicBezTo>
                    <a:pt x="30719" y="1849"/>
                    <a:pt x="30977" y="1582"/>
                    <a:pt x="30977" y="1258"/>
                  </a:cubicBezTo>
                  <a:lnTo>
                    <a:pt x="30977" y="1046"/>
                  </a:lnTo>
                  <a:cubicBezTo>
                    <a:pt x="30977" y="713"/>
                    <a:pt x="30719" y="440"/>
                    <a:pt x="30386" y="440"/>
                  </a:cubicBezTo>
                  <a:lnTo>
                    <a:pt x="606" y="1"/>
                  </a:lnTo>
                  <a:close/>
                </a:path>
              </a:pathLst>
            </a:custGeom>
            <a:solidFill>
              <a:srgbClr val="514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84;p50">
              <a:extLst>
                <a:ext uri="{FF2B5EF4-FFF2-40B4-BE49-F238E27FC236}">
                  <a16:creationId xmlns:a16="http://schemas.microsoft.com/office/drawing/2014/main" id="{78983298-EF78-595C-DB2E-44C3A562BEB2}"/>
                </a:ext>
              </a:extLst>
            </p:cNvPr>
            <p:cNvSpPr/>
            <p:nvPr/>
          </p:nvSpPr>
          <p:spPr>
            <a:xfrm>
              <a:off x="4393250" y="2096150"/>
              <a:ext cx="822850" cy="53775"/>
            </a:xfrm>
            <a:custGeom>
              <a:avLst/>
              <a:gdLst/>
              <a:ahLst/>
              <a:cxnLst/>
              <a:rect l="l" t="t" r="r" b="b"/>
              <a:pathLst>
                <a:path w="32914" h="2151" extrusionOk="0">
                  <a:moveTo>
                    <a:pt x="773" y="0"/>
                  </a:moveTo>
                  <a:cubicBezTo>
                    <a:pt x="333" y="0"/>
                    <a:pt x="0" y="349"/>
                    <a:pt x="31" y="788"/>
                  </a:cubicBezTo>
                  <a:cubicBezTo>
                    <a:pt x="0" y="1211"/>
                    <a:pt x="333" y="1575"/>
                    <a:pt x="757" y="1605"/>
                  </a:cubicBezTo>
                  <a:cubicBezTo>
                    <a:pt x="13323" y="1651"/>
                    <a:pt x="24163" y="1772"/>
                    <a:pt x="32218" y="2150"/>
                  </a:cubicBezTo>
                  <a:cubicBezTo>
                    <a:pt x="32224" y="2150"/>
                    <a:pt x="32230" y="2151"/>
                    <a:pt x="32236" y="2151"/>
                  </a:cubicBezTo>
                  <a:cubicBezTo>
                    <a:pt x="32607" y="2151"/>
                    <a:pt x="32913" y="1703"/>
                    <a:pt x="32839" y="1242"/>
                  </a:cubicBezTo>
                  <a:lnTo>
                    <a:pt x="32748" y="636"/>
                  </a:lnTo>
                  <a:cubicBezTo>
                    <a:pt x="32718" y="344"/>
                    <a:pt x="32505" y="136"/>
                    <a:pt x="32259" y="136"/>
                  </a:cubicBezTo>
                  <a:cubicBezTo>
                    <a:pt x="32250" y="136"/>
                    <a:pt x="32242" y="136"/>
                    <a:pt x="32233" y="137"/>
                  </a:cubicBezTo>
                  <a:cubicBezTo>
                    <a:pt x="28479" y="400"/>
                    <a:pt x="24299" y="522"/>
                    <a:pt x="19707" y="522"/>
                  </a:cubicBezTo>
                  <a:cubicBezTo>
                    <a:pt x="14020" y="522"/>
                    <a:pt x="7700" y="335"/>
                    <a:pt x="773" y="0"/>
                  </a:cubicBezTo>
                  <a:close/>
                </a:path>
              </a:pathLst>
            </a:custGeom>
            <a:solidFill>
              <a:srgbClr val="685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85;p50">
              <a:extLst>
                <a:ext uri="{FF2B5EF4-FFF2-40B4-BE49-F238E27FC236}">
                  <a16:creationId xmlns:a16="http://schemas.microsoft.com/office/drawing/2014/main" id="{03E9870D-E450-F466-15A3-46138726CD27}"/>
                </a:ext>
              </a:extLst>
            </p:cNvPr>
            <p:cNvSpPr/>
            <p:nvPr/>
          </p:nvSpPr>
          <p:spPr>
            <a:xfrm>
              <a:off x="4940550" y="2475025"/>
              <a:ext cx="160125" cy="169200"/>
            </a:xfrm>
            <a:custGeom>
              <a:avLst/>
              <a:gdLst/>
              <a:ahLst/>
              <a:cxnLst/>
              <a:rect l="l" t="t" r="r" b="b"/>
              <a:pathLst>
                <a:path w="6405" h="6768" extrusionOk="0">
                  <a:moveTo>
                    <a:pt x="1" y="0"/>
                  </a:moveTo>
                  <a:cubicBezTo>
                    <a:pt x="2771" y="969"/>
                    <a:pt x="5254" y="3588"/>
                    <a:pt x="6268" y="6768"/>
                  </a:cubicBezTo>
                  <a:cubicBezTo>
                    <a:pt x="6405" y="6329"/>
                    <a:pt x="6147" y="3725"/>
                    <a:pt x="5390" y="2710"/>
                  </a:cubicBezTo>
                  <a:cubicBezTo>
                    <a:pt x="4028" y="909"/>
                    <a:pt x="2347" y="0"/>
                    <a:pt x="1" y="0"/>
                  </a:cubicBezTo>
                  <a:close/>
                </a:path>
              </a:pathLst>
            </a:custGeom>
            <a:solidFill>
              <a:srgbClr val="6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86;p50">
              <a:extLst>
                <a:ext uri="{FF2B5EF4-FFF2-40B4-BE49-F238E27FC236}">
                  <a16:creationId xmlns:a16="http://schemas.microsoft.com/office/drawing/2014/main" id="{4CCDBC3E-DABD-5724-0FB0-F137F3BFB5C6}"/>
                </a:ext>
              </a:extLst>
            </p:cNvPr>
            <p:cNvSpPr/>
            <p:nvPr/>
          </p:nvSpPr>
          <p:spPr>
            <a:xfrm>
              <a:off x="4524200" y="2484100"/>
              <a:ext cx="163175" cy="142725"/>
            </a:xfrm>
            <a:custGeom>
              <a:avLst/>
              <a:gdLst/>
              <a:ahLst/>
              <a:cxnLst/>
              <a:rect l="l" t="t" r="r" b="b"/>
              <a:pathLst>
                <a:path w="6527" h="5709" extrusionOk="0">
                  <a:moveTo>
                    <a:pt x="6526" y="1"/>
                  </a:moveTo>
                  <a:cubicBezTo>
                    <a:pt x="4573" y="1"/>
                    <a:pt x="3180" y="364"/>
                    <a:pt x="1833" y="1469"/>
                  </a:cubicBezTo>
                  <a:cubicBezTo>
                    <a:pt x="652" y="2423"/>
                    <a:pt x="1" y="4891"/>
                    <a:pt x="228" y="5708"/>
                  </a:cubicBezTo>
                  <a:cubicBezTo>
                    <a:pt x="1257" y="3013"/>
                    <a:pt x="3755" y="803"/>
                    <a:pt x="6526" y="1"/>
                  </a:cubicBezTo>
                  <a:close/>
                </a:path>
              </a:pathLst>
            </a:custGeom>
            <a:solidFill>
              <a:srgbClr val="664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87;p50">
              <a:extLst>
                <a:ext uri="{FF2B5EF4-FFF2-40B4-BE49-F238E27FC236}">
                  <a16:creationId xmlns:a16="http://schemas.microsoft.com/office/drawing/2014/main" id="{30748A01-E53E-42B9-294F-1B3D20C3722B}"/>
                </a:ext>
              </a:extLst>
            </p:cNvPr>
            <p:cNvSpPr/>
            <p:nvPr/>
          </p:nvSpPr>
          <p:spPr>
            <a:xfrm>
              <a:off x="4462125" y="2207900"/>
              <a:ext cx="621900" cy="169500"/>
            </a:xfrm>
            <a:custGeom>
              <a:avLst/>
              <a:gdLst/>
              <a:ahLst/>
              <a:cxnLst/>
              <a:rect l="l" t="t" r="r" b="b"/>
              <a:pathLst>
                <a:path w="24876" h="6780" extrusionOk="0">
                  <a:moveTo>
                    <a:pt x="12637" y="0"/>
                  </a:moveTo>
                  <a:cubicBezTo>
                    <a:pt x="8350" y="0"/>
                    <a:pt x="4131" y="2071"/>
                    <a:pt x="1" y="6779"/>
                  </a:cubicBezTo>
                  <a:cubicBezTo>
                    <a:pt x="3979" y="2940"/>
                    <a:pt x="8413" y="1546"/>
                    <a:pt x="12669" y="1546"/>
                  </a:cubicBezTo>
                  <a:cubicBezTo>
                    <a:pt x="17192" y="1546"/>
                    <a:pt x="21514" y="3120"/>
                    <a:pt x="24876" y="5008"/>
                  </a:cubicBezTo>
                  <a:cubicBezTo>
                    <a:pt x="20748" y="1826"/>
                    <a:pt x="16663" y="0"/>
                    <a:pt x="12637" y="0"/>
                  </a:cubicBezTo>
                  <a:close/>
                </a:path>
              </a:pathLst>
            </a:custGeom>
            <a:solidFill>
              <a:srgbClr val="513B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88;p50">
              <a:extLst>
                <a:ext uri="{FF2B5EF4-FFF2-40B4-BE49-F238E27FC236}">
                  <a16:creationId xmlns:a16="http://schemas.microsoft.com/office/drawing/2014/main" id="{4D318012-6A63-E9A0-418D-FC59E04E602E}"/>
                </a:ext>
              </a:extLst>
            </p:cNvPr>
            <p:cNvSpPr/>
            <p:nvPr/>
          </p:nvSpPr>
          <p:spPr>
            <a:xfrm>
              <a:off x="4457975" y="2035975"/>
              <a:ext cx="692675" cy="31600"/>
            </a:xfrm>
            <a:custGeom>
              <a:avLst/>
              <a:gdLst/>
              <a:ahLst/>
              <a:cxnLst/>
              <a:rect l="l" t="t" r="r" b="b"/>
              <a:pathLst>
                <a:path w="27707" h="1264" extrusionOk="0">
                  <a:moveTo>
                    <a:pt x="1075" y="0"/>
                  </a:moveTo>
                  <a:cubicBezTo>
                    <a:pt x="560" y="0"/>
                    <a:pt x="121" y="348"/>
                    <a:pt x="0" y="833"/>
                  </a:cubicBezTo>
                  <a:cubicBezTo>
                    <a:pt x="1611" y="1117"/>
                    <a:pt x="3668" y="1191"/>
                    <a:pt x="6027" y="1191"/>
                  </a:cubicBezTo>
                  <a:cubicBezTo>
                    <a:pt x="8567" y="1191"/>
                    <a:pt x="11458" y="1105"/>
                    <a:pt x="14519" y="1105"/>
                  </a:cubicBezTo>
                  <a:cubicBezTo>
                    <a:pt x="17812" y="1105"/>
                    <a:pt x="20892" y="1264"/>
                    <a:pt x="23555" y="1264"/>
                  </a:cubicBezTo>
                  <a:cubicBezTo>
                    <a:pt x="25091" y="1264"/>
                    <a:pt x="26488" y="1211"/>
                    <a:pt x="27706" y="1045"/>
                  </a:cubicBezTo>
                  <a:cubicBezTo>
                    <a:pt x="27676" y="454"/>
                    <a:pt x="27206" y="0"/>
                    <a:pt x="26616" y="0"/>
                  </a:cubicBezTo>
                  <a:close/>
                </a:path>
              </a:pathLst>
            </a:custGeom>
            <a:solidFill>
              <a:srgbClr val="4F3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89;p50">
              <a:extLst>
                <a:ext uri="{FF2B5EF4-FFF2-40B4-BE49-F238E27FC236}">
                  <a16:creationId xmlns:a16="http://schemas.microsoft.com/office/drawing/2014/main" id="{7BEB9171-2D54-D185-844F-36A641C119F2}"/>
                </a:ext>
              </a:extLst>
            </p:cNvPr>
            <p:cNvSpPr/>
            <p:nvPr/>
          </p:nvSpPr>
          <p:spPr>
            <a:xfrm>
              <a:off x="5202100" y="2526500"/>
              <a:ext cx="102975" cy="364500"/>
            </a:xfrm>
            <a:custGeom>
              <a:avLst/>
              <a:gdLst/>
              <a:ahLst/>
              <a:cxnLst/>
              <a:rect l="l" t="t" r="r" b="b"/>
              <a:pathLst>
                <a:path w="4119" h="14580" extrusionOk="0">
                  <a:moveTo>
                    <a:pt x="0" y="0"/>
                  </a:moveTo>
                  <a:lnTo>
                    <a:pt x="1454" y="14580"/>
                  </a:lnTo>
                  <a:lnTo>
                    <a:pt x="4118" y="14580"/>
                  </a:lnTo>
                  <a:lnTo>
                    <a:pt x="2347" y="3785"/>
                  </a:lnTo>
                  <a:cubicBezTo>
                    <a:pt x="1590" y="1650"/>
                    <a:pt x="757" y="242"/>
                    <a:pt x="0" y="0"/>
                  </a:cubicBezTo>
                  <a:close/>
                </a:path>
              </a:pathLst>
            </a:custGeom>
            <a:solidFill>
              <a:srgbClr val="685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90;p50">
              <a:extLst>
                <a:ext uri="{FF2B5EF4-FFF2-40B4-BE49-F238E27FC236}">
                  <a16:creationId xmlns:a16="http://schemas.microsoft.com/office/drawing/2014/main" id="{BFB5ED1A-4386-E853-A97F-708A2A5F0446}"/>
                </a:ext>
              </a:extLst>
            </p:cNvPr>
            <p:cNvSpPr/>
            <p:nvPr/>
          </p:nvSpPr>
          <p:spPr>
            <a:xfrm>
              <a:off x="4249425" y="2552600"/>
              <a:ext cx="130225" cy="338025"/>
            </a:xfrm>
            <a:custGeom>
              <a:avLst/>
              <a:gdLst/>
              <a:ahLst/>
              <a:cxnLst/>
              <a:rect l="l" t="t" r="r" b="b"/>
              <a:pathLst>
                <a:path w="5209" h="13521" extrusionOk="0">
                  <a:moveTo>
                    <a:pt x="5208" y="1"/>
                  </a:moveTo>
                  <a:lnTo>
                    <a:pt x="5208" y="1"/>
                  </a:lnTo>
                  <a:cubicBezTo>
                    <a:pt x="4285" y="894"/>
                    <a:pt x="3270" y="2393"/>
                    <a:pt x="2302" y="4331"/>
                  </a:cubicBezTo>
                  <a:lnTo>
                    <a:pt x="0" y="13521"/>
                  </a:lnTo>
                  <a:lnTo>
                    <a:pt x="2665" y="13521"/>
                  </a:lnTo>
                  <a:lnTo>
                    <a:pt x="5208" y="1"/>
                  </a:lnTo>
                  <a:close/>
                </a:path>
              </a:pathLst>
            </a:custGeom>
            <a:solidFill>
              <a:srgbClr val="685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191;p50">
              <a:extLst>
                <a:ext uri="{FF2B5EF4-FFF2-40B4-BE49-F238E27FC236}">
                  <a16:creationId xmlns:a16="http://schemas.microsoft.com/office/drawing/2014/main" id="{2D291D9D-5759-8706-0419-23F0781C3E07}"/>
                </a:ext>
              </a:extLst>
            </p:cNvPr>
            <p:cNvSpPr/>
            <p:nvPr/>
          </p:nvSpPr>
          <p:spPr>
            <a:xfrm>
              <a:off x="5222175" y="2831550"/>
              <a:ext cx="115450" cy="59075"/>
            </a:xfrm>
            <a:custGeom>
              <a:avLst/>
              <a:gdLst/>
              <a:ahLst/>
              <a:cxnLst/>
              <a:rect l="l" t="t" r="r" b="b"/>
              <a:pathLst>
                <a:path w="4618" h="2363" extrusionOk="0">
                  <a:moveTo>
                    <a:pt x="1881" y="1"/>
                  </a:moveTo>
                  <a:cubicBezTo>
                    <a:pt x="833" y="1"/>
                    <a:pt x="0" y="888"/>
                    <a:pt x="60" y="1939"/>
                  </a:cubicBezTo>
                  <a:lnTo>
                    <a:pt x="75" y="2363"/>
                  </a:lnTo>
                  <a:lnTo>
                    <a:pt x="4617" y="2363"/>
                  </a:lnTo>
                  <a:lnTo>
                    <a:pt x="4299" y="1394"/>
                  </a:lnTo>
                  <a:cubicBezTo>
                    <a:pt x="4012" y="576"/>
                    <a:pt x="3239" y="16"/>
                    <a:pt x="2376" y="1"/>
                  </a:cubicBezTo>
                  <a:lnTo>
                    <a:pt x="1907" y="1"/>
                  </a:lnTo>
                  <a:cubicBezTo>
                    <a:pt x="1898" y="1"/>
                    <a:pt x="1889" y="1"/>
                    <a:pt x="1881" y="1"/>
                  </a:cubicBezTo>
                  <a:close/>
                </a:path>
              </a:pathLst>
            </a:custGeom>
            <a:solidFill>
              <a:srgbClr val="514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192;p50">
              <a:extLst>
                <a:ext uri="{FF2B5EF4-FFF2-40B4-BE49-F238E27FC236}">
                  <a16:creationId xmlns:a16="http://schemas.microsoft.com/office/drawing/2014/main" id="{BBB0DD32-B886-D35B-B319-8E02D4528EBB}"/>
                </a:ext>
              </a:extLst>
            </p:cNvPr>
            <p:cNvSpPr/>
            <p:nvPr/>
          </p:nvSpPr>
          <p:spPr>
            <a:xfrm>
              <a:off x="5100675" y="2831550"/>
              <a:ext cx="115825" cy="59075"/>
            </a:xfrm>
            <a:custGeom>
              <a:avLst/>
              <a:gdLst/>
              <a:ahLst/>
              <a:cxnLst/>
              <a:rect l="l" t="t" r="r" b="b"/>
              <a:pathLst>
                <a:path w="4633" h="2363" extrusionOk="0">
                  <a:moveTo>
                    <a:pt x="1881" y="1"/>
                  </a:moveTo>
                  <a:cubicBezTo>
                    <a:pt x="833" y="1"/>
                    <a:pt x="0" y="888"/>
                    <a:pt x="75" y="1939"/>
                  </a:cubicBezTo>
                  <a:lnTo>
                    <a:pt x="90" y="2363"/>
                  </a:lnTo>
                  <a:lnTo>
                    <a:pt x="4632" y="2363"/>
                  </a:lnTo>
                  <a:lnTo>
                    <a:pt x="4299" y="1394"/>
                  </a:lnTo>
                  <a:cubicBezTo>
                    <a:pt x="4027" y="576"/>
                    <a:pt x="3255" y="16"/>
                    <a:pt x="2377" y="1"/>
                  </a:cubicBezTo>
                  <a:lnTo>
                    <a:pt x="1907" y="1"/>
                  </a:lnTo>
                  <a:cubicBezTo>
                    <a:pt x="1898" y="1"/>
                    <a:pt x="1890" y="1"/>
                    <a:pt x="1881" y="1"/>
                  </a:cubicBezTo>
                  <a:close/>
                </a:path>
              </a:pathLst>
            </a:custGeom>
            <a:solidFill>
              <a:srgbClr val="2B22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193;p50">
              <a:extLst>
                <a:ext uri="{FF2B5EF4-FFF2-40B4-BE49-F238E27FC236}">
                  <a16:creationId xmlns:a16="http://schemas.microsoft.com/office/drawing/2014/main" id="{EB03DCBB-7B05-5020-CB38-359DEC74AEB0}"/>
                </a:ext>
              </a:extLst>
            </p:cNvPr>
            <p:cNvSpPr/>
            <p:nvPr/>
          </p:nvSpPr>
          <p:spPr>
            <a:xfrm>
              <a:off x="4223300" y="2831550"/>
              <a:ext cx="115450" cy="59075"/>
            </a:xfrm>
            <a:custGeom>
              <a:avLst/>
              <a:gdLst/>
              <a:ahLst/>
              <a:cxnLst/>
              <a:rect l="l" t="t" r="r" b="b"/>
              <a:pathLst>
                <a:path w="4618" h="2363" extrusionOk="0">
                  <a:moveTo>
                    <a:pt x="2752" y="1"/>
                  </a:moveTo>
                  <a:cubicBezTo>
                    <a:pt x="2743" y="1"/>
                    <a:pt x="2735" y="1"/>
                    <a:pt x="2726" y="1"/>
                  </a:cubicBezTo>
                  <a:lnTo>
                    <a:pt x="2241" y="1"/>
                  </a:lnTo>
                  <a:cubicBezTo>
                    <a:pt x="1378" y="16"/>
                    <a:pt x="606" y="576"/>
                    <a:pt x="319" y="1394"/>
                  </a:cubicBezTo>
                  <a:lnTo>
                    <a:pt x="1" y="2363"/>
                  </a:lnTo>
                  <a:lnTo>
                    <a:pt x="4543" y="2363"/>
                  </a:lnTo>
                  <a:lnTo>
                    <a:pt x="4558" y="1939"/>
                  </a:lnTo>
                  <a:cubicBezTo>
                    <a:pt x="4618" y="888"/>
                    <a:pt x="3785" y="1"/>
                    <a:pt x="2752" y="1"/>
                  </a:cubicBezTo>
                  <a:close/>
                </a:path>
              </a:pathLst>
            </a:custGeom>
            <a:solidFill>
              <a:srgbClr val="514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194;p50">
              <a:extLst>
                <a:ext uri="{FF2B5EF4-FFF2-40B4-BE49-F238E27FC236}">
                  <a16:creationId xmlns:a16="http://schemas.microsoft.com/office/drawing/2014/main" id="{FAA70014-803D-1AA8-2819-6D3C84FF538B}"/>
                </a:ext>
              </a:extLst>
            </p:cNvPr>
            <p:cNvSpPr/>
            <p:nvPr/>
          </p:nvSpPr>
          <p:spPr>
            <a:xfrm>
              <a:off x="4362600" y="2831550"/>
              <a:ext cx="115825" cy="59075"/>
            </a:xfrm>
            <a:custGeom>
              <a:avLst/>
              <a:gdLst/>
              <a:ahLst/>
              <a:cxnLst/>
              <a:rect l="l" t="t" r="r" b="b"/>
              <a:pathLst>
                <a:path w="4633" h="2363" extrusionOk="0">
                  <a:moveTo>
                    <a:pt x="2752" y="1"/>
                  </a:moveTo>
                  <a:cubicBezTo>
                    <a:pt x="2743" y="1"/>
                    <a:pt x="2734" y="1"/>
                    <a:pt x="2725" y="1"/>
                  </a:cubicBezTo>
                  <a:lnTo>
                    <a:pt x="2256" y="1"/>
                  </a:lnTo>
                  <a:cubicBezTo>
                    <a:pt x="1378" y="16"/>
                    <a:pt x="606" y="576"/>
                    <a:pt x="333" y="1394"/>
                  </a:cubicBezTo>
                  <a:lnTo>
                    <a:pt x="0" y="2363"/>
                  </a:lnTo>
                  <a:lnTo>
                    <a:pt x="4542" y="2363"/>
                  </a:lnTo>
                  <a:lnTo>
                    <a:pt x="4572" y="1939"/>
                  </a:lnTo>
                  <a:cubicBezTo>
                    <a:pt x="4632" y="888"/>
                    <a:pt x="3799" y="1"/>
                    <a:pt x="2752" y="1"/>
                  </a:cubicBezTo>
                  <a:close/>
                </a:path>
              </a:pathLst>
            </a:custGeom>
            <a:solidFill>
              <a:srgbClr val="2B22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195;p50">
              <a:extLst>
                <a:ext uri="{FF2B5EF4-FFF2-40B4-BE49-F238E27FC236}">
                  <a16:creationId xmlns:a16="http://schemas.microsoft.com/office/drawing/2014/main" id="{43552B55-956A-6559-FFC1-0AA37737A50C}"/>
                </a:ext>
              </a:extLst>
            </p:cNvPr>
            <p:cNvSpPr/>
            <p:nvPr/>
          </p:nvSpPr>
          <p:spPr>
            <a:xfrm>
              <a:off x="4699075" y="1858475"/>
              <a:ext cx="48100" cy="41250"/>
            </a:xfrm>
            <a:custGeom>
              <a:avLst/>
              <a:gdLst/>
              <a:ahLst/>
              <a:cxnLst/>
              <a:rect l="l" t="t" r="r" b="b"/>
              <a:pathLst>
                <a:path w="1924" h="1650" extrusionOk="0">
                  <a:moveTo>
                    <a:pt x="1089" y="1"/>
                  </a:moveTo>
                  <a:cubicBezTo>
                    <a:pt x="887" y="1"/>
                    <a:pt x="681" y="76"/>
                    <a:pt x="515" y="242"/>
                  </a:cubicBezTo>
                  <a:cubicBezTo>
                    <a:pt x="0" y="756"/>
                    <a:pt x="364" y="1650"/>
                    <a:pt x="1090" y="1650"/>
                  </a:cubicBezTo>
                  <a:cubicBezTo>
                    <a:pt x="1545" y="1650"/>
                    <a:pt x="1923" y="1286"/>
                    <a:pt x="1923" y="832"/>
                  </a:cubicBezTo>
                  <a:cubicBezTo>
                    <a:pt x="1923" y="330"/>
                    <a:pt x="1513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196;p50">
              <a:extLst>
                <a:ext uri="{FF2B5EF4-FFF2-40B4-BE49-F238E27FC236}">
                  <a16:creationId xmlns:a16="http://schemas.microsoft.com/office/drawing/2014/main" id="{47CF95EF-6B83-8645-2C68-612BAABA460A}"/>
                </a:ext>
              </a:extLst>
            </p:cNvPr>
            <p:cNvSpPr/>
            <p:nvPr/>
          </p:nvSpPr>
          <p:spPr>
            <a:xfrm>
              <a:off x="4646850" y="1867675"/>
              <a:ext cx="31800" cy="27525"/>
            </a:xfrm>
            <a:custGeom>
              <a:avLst/>
              <a:gdLst/>
              <a:ahLst/>
              <a:cxnLst/>
              <a:rect l="l" t="t" r="r" b="b"/>
              <a:pathLst>
                <a:path w="1272" h="1101" extrusionOk="0">
                  <a:moveTo>
                    <a:pt x="714" y="1"/>
                  </a:moveTo>
                  <a:cubicBezTo>
                    <a:pt x="580" y="1"/>
                    <a:pt x="444" y="50"/>
                    <a:pt x="333" y="161"/>
                  </a:cubicBezTo>
                  <a:cubicBezTo>
                    <a:pt x="0" y="510"/>
                    <a:pt x="242" y="1100"/>
                    <a:pt x="727" y="1100"/>
                  </a:cubicBezTo>
                  <a:cubicBezTo>
                    <a:pt x="1030" y="1100"/>
                    <a:pt x="1272" y="858"/>
                    <a:pt x="1272" y="555"/>
                  </a:cubicBezTo>
                  <a:cubicBezTo>
                    <a:pt x="1272" y="225"/>
                    <a:pt x="998" y="1"/>
                    <a:pt x="714" y="1"/>
                  </a:cubicBezTo>
                  <a:close/>
                </a:path>
              </a:pathLst>
            </a:custGeom>
            <a:solidFill>
              <a:srgbClr val="BD7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9" name="Picture 68">
            <a:extLst>
              <a:ext uri="{FF2B5EF4-FFF2-40B4-BE49-F238E27FC236}">
                <a16:creationId xmlns:a16="http://schemas.microsoft.com/office/drawing/2014/main" id="{2E07E372-429A-4C37-8E35-190B26874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4028" y="757432"/>
            <a:ext cx="831062" cy="831062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D6ED834B-DD3F-4739-B7EB-83FD4C267C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4736" y="416587"/>
            <a:ext cx="1512752" cy="1512752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E311BA70-C341-47D9-B747-1C851DAFD3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1451" y="1833985"/>
            <a:ext cx="1153751" cy="378938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BA75FEC1-03A3-49FF-81EE-BDE27931DC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1450" y="2470814"/>
            <a:ext cx="1153751" cy="378938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E1E1BD99-7AA9-4F39-966A-59F1800F79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3201" y="107155"/>
            <a:ext cx="830434" cy="83043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gical Alchemist: Potion Crafting School Center by Slidesgo">
  <a:themeElements>
    <a:clrScheme name="Simple Light">
      <a:dk1>
        <a:srgbClr val="705699"/>
      </a:dk1>
      <a:lt1>
        <a:srgbClr val="DBB0E2"/>
      </a:lt1>
      <a:dk2>
        <a:srgbClr val="A35463"/>
      </a:dk2>
      <a:lt2>
        <a:srgbClr val="BC6931"/>
      </a:lt2>
      <a:accent1>
        <a:srgbClr val="F9D16E"/>
      </a:accent1>
      <a:accent2>
        <a:srgbClr val="EFB35B"/>
      </a:accent2>
      <a:accent3>
        <a:srgbClr val="E5DFCF"/>
      </a:accent3>
      <a:accent4>
        <a:srgbClr val="442631"/>
      </a:accent4>
      <a:accent5>
        <a:srgbClr val="5E3B45"/>
      </a:accent5>
      <a:accent6>
        <a:srgbClr val="92D3DD"/>
      </a:accent6>
      <a:hlink>
        <a:srgbClr val="E5DFC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543</Words>
  <Application>Microsoft Office PowerPoint</Application>
  <PresentationFormat>On-screen Show (16:9)</PresentationFormat>
  <Paragraphs>122</Paragraphs>
  <Slides>17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Bebas Neue</vt:lpstr>
      <vt:lpstr>Arial</vt:lpstr>
      <vt:lpstr>Barlow</vt:lpstr>
      <vt:lpstr>Reggae One</vt:lpstr>
      <vt:lpstr>Magical Alchemist: Potion Crafting School Center by Slidesgo</vt:lpstr>
      <vt:lpstr>Eschemyst</vt:lpstr>
      <vt:lpstr>Introduction</vt:lpstr>
      <vt:lpstr>Introduction</vt:lpstr>
      <vt:lpstr>PowerPoint Presentation</vt:lpstr>
      <vt:lpstr>Game Mechanics</vt:lpstr>
      <vt:lpstr>PowerPoint Presentation</vt:lpstr>
      <vt:lpstr>PowerPoint Presentation</vt:lpstr>
      <vt:lpstr>Methodology</vt:lpstr>
      <vt:lpstr>PowerPoint Presentation</vt:lpstr>
      <vt:lpstr>Implementation</vt:lpstr>
      <vt:lpstr>PowerPoint Presentation</vt:lpstr>
      <vt:lpstr>Objectives</vt:lpstr>
      <vt:lpstr>PowerPoint Presentation</vt:lpstr>
      <vt:lpstr>Conclusion</vt:lpstr>
      <vt:lpstr>PowerPoint Presentation</vt:lpstr>
      <vt:lpstr>PowerPoint Presentation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Eschemyst</dc:title>
  <cp:lastModifiedBy>Robert Cuc</cp:lastModifiedBy>
  <cp:revision>102</cp:revision>
  <dcterms:modified xsi:type="dcterms:W3CDTF">2025-06-19T07:54:09Z</dcterms:modified>
</cp:coreProperties>
</file>